
<file path=[Content_Types].xml><?xml version="1.0" encoding="utf-8"?>
<Types xmlns="http://schemas.openxmlformats.org/package/2006/content-types">
  <Default Extension="xml" ContentType="application/xml"/>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8" r:id="rId1"/>
  </p:sldMasterIdLst>
  <p:notesMasterIdLst>
    <p:notesMasterId r:id="rId67"/>
  </p:notesMasterIdLst>
  <p:sldIdLst>
    <p:sldId id="2653" r:id="rId2"/>
    <p:sldId id="2654" r:id="rId3"/>
    <p:sldId id="2545" r:id="rId4"/>
    <p:sldId id="2554" r:id="rId5"/>
    <p:sldId id="2646" r:id="rId6"/>
    <p:sldId id="2555" r:id="rId7"/>
    <p:sldId id="2647" r:id="rId8"/>
    <p:sldId id="2624" r:id="rId9"/>
    <p:sldId id="2550" r:id="rId10"/>
    <p:sldId id="2551" r:id="rId11"/>
    <p:sldId id="2553" r:id="rId12"/>
    <p:sldId id="2558" r:id="rId13"/>
    <p:sldId id="2559" r:id="rId14"/>
    <p:sldId id="2560" r:id="rId15"/>
    <p:sldId id="2631" r:id="rId16"/>
    <p:sldId id="2627" r:id="rId17"/>
    <p:sldId id="2629" r:id="rId18"/>
    <p:sldId id="2630" r:id="rId19"/>
    <p:sldId id="2582" r:id="rId20"/>
    <p:sldId id="2561" r:id="rId21"/>
    <p:sldId id="2649" r:id="rId22"/>
    <p:sldId id="2557" r:id="rId23"/>
    <p:sldId id="2586" r:id="rId24"/>
    <p:sldId id="2590" r:id="rId25"/>
    <p:sldId id="2591" r:id="rId26"/>
    <p:sldId id="2593" r:id="rId27"/>
    <p:sldId id="2594" r:id="rId28"/>
    <p:sldId id="2592" r:id="rId29"/>
    <p:sldId id="2612" r:id="rId30"/>
    <p:sldId id="2585" r:id="rId31"/>
    <p:sldId id="2575" r:id="rId32"/>
    <p:sldId id="2569" r:id="rId33"/>
    <p:sldId id="2570" r:id="rId34"/>
    <p:sldId id="2615" r:id="rId35"/>
    <p:sldId id="2628" r:id="rId36"/>
    <p:sldId id="2622" r:id="rId37"/>
    <p:sldId id="2623" r:id="rId38"/>
    <p:sldId id="2618" r:id="rId39"/>
    <p:sldId id="2571" r:id="rId40"/>
    <p:sldId id="2579" r:id="rId41"/>
    <p:sldId id="2648" r:id="rId42"/>
    <p:sldId id="2580" r:id="rId43"/>
    <p:sldId id="2549" r:id="rId44"/>
    <p:sldId id="2577" r:id="rId45"/>
    <p:sldId id="2632" r:id="rId46"/>
    <p:sldId id="2655" r:id="rId47"/>
    <p:sldId id="2634" r:id="rId48"/>
    <p:sldId id="2635" r:id="rId49"/>
    <p:sldId id="2636" r:id="rId50"/>
    <p:sldId id="2637" r:id="rId51"/>
    <p:sldId id="2638" r:id="rId52"/>
    <p:sldId id="2639" r:id="rId53"/>
    <p:sldId id="2640" r:id="rId54"/>
    <p:sldId id="2641" r:id="rId55"/>
    <p:sldId id="2642" r:id="rId56"/>
    <p:sldId id="2643" r:id="rId57"/>
    <p:sldId id="2644" r:id="rId58"/>
    <p:sldId id="2645" r:id="rId59"/>
    <p:sldId id="2625" r:id="rId60"/>
    <p:sldId id="2626" r:id="rId61"/>
    <p:sldId id="2378" r:id="rId62"/>
    <p:sldId id="2379" r:id="rId63"/>
    <p:sldId id="2380" r:id="rId64"/>
    <p:sldId id="2381" r:id="rId65"/>
    <p:sldId id="2382" r:id="rId66"/>
  </p:sldIdLst>
  <p:sldSz cx="1828800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23" pos="5760" userDrawn="1">
          <p15:clr>
            <a:srgbClr val="A4A3A4"/>
          </p15:clr>
        </p15:guide>
        <p15:guide id="31" orient="horz" pos="43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3F3F5"/>
    <a:srgbClr val="EEEBEA"/>
    <a:srgbClr val="EFEFEE"/>
    <a:srgbClr val="F7F4F5"/>
    <a:srgbClr val="000000"/>
    <a:srgbClr val="FAF8FC"/>
    <a:srgbClr val="B8BBC1"/>
    <a:srgbClr val="F4F3F5"/>
    <a:srgbClr val="F3F3F3"/>
    <a:srgbClr val="AA8A7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53" autoAdjust="0"/>
    <p:restoredTop sz="96138" autoAdjust="0"/>
  </p:normalViewPr>
  <p:slideViewPr>
    <p:cSldViewPr snapToGrid="0" snapToObjects="1">
      <p:cViewPr>
        <p:scale>
          <a:sx n="65" d="100"/>
          <a:sy n="65" d="100"/>
        </p:scale>
        <p:origin x="2008" y="144"/>
      </p:cViewPr>
      <p:guideLst>
        <p:guide pos="5760"/>
        <p:guide orient="horz" pos="4320"/>
      </p:guideLst>
    </p:cSldViewPr>
  </p:slideViewPr>
  <p:notesTextViewPr>
    <p:cViewPr>
      <p:scale>
        <a:sx n="20" d="100"/>
        <a:sy n="20" d="100"/>
      </p:scale>
      <p:origin x="0" y="0"/>
    </p:cViewPr>
  </p:notesTextViewPr>
  <p:sorterViewPr>
    <p:cViewPr>
      <p:scale>
        <a:sx n="50" d="100"/>
        <a:sy n="5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notesMaster" Target="notesMasters/notesMaster1.xml"/><Relationship Id="rId68" Type="http://schemas.openxmlformats.org/officeDocument/2006/relationships/presProps" Target="presProps.xml"/><Relationship Id="rId69" Type="http://schemas.openxmlformats.org/officeDocument/2006/relationships/viewProps" Target="view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theme" Target="theme/theme1.xml"/><Relationship Id="rId71"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90.0</c:v>
                </c:pt>
                <c:pt idx="1">
                  <c:v>10.0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90.0</c:v>
                </c:pt>
                <c:pt idx="1">
                  <c:v>10.0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
          <c:y val="0.0"/>
          <c:w val="0.980182999378063"/>
          <c:h val="0.943615355921534"/>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dLblPos val="outEnd"/>
          <c:showLegendKey val="0"/>
          <c:showVal val="1"/>
          <c:showCatName val="0"/>
          <c:showSerName val="0"/>
          <c:showPercent val="0"/>
          <c:showBubbleSize val="0"/>
        </c:dLbls>
        <c:gapWidth val="444"/>
        <c:overlap val="-90"/>
        <c:axId val="-1566307952"/>
        <c:axId val="-1566310304"/>
      </c:barChart>
      <c:catAx>
        <c:axId val="-1566307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1566310304"/>
        <c:crosses val="autoZero"/>
        <c:auto val="1"/>
        <c:lblAlgn val="ctr"/>
        <c:lblOffset val="100"/>
        <c:noMultiLvlLbl val="0"/>
      </c:catAx>
      <c:valAx>
        <c:axId val="-1566310304"/>
        <c:scaling>
          <c:orientation val="minMax"/>
        </c:scaling>
        <c:delete val="1"/>
        <c:axPos val="l"/>
        <c:numFmt formatCode="General" sourceLinked="1"/>
        <c:majorTickMark val="none"/>
        <c:minorTickMark val="none"/>
        <c:tickLblPos val="nextTo"/>
        <c:crossAx val="-1566307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ato Light" charset="0"/>
                    <a:ea typeface="Lato Light" charset="0"/>
                    <a:cs typeface="Lato Light"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1"/>
          <c:showCatName val="0"/>
          <c:showSerName val="0"/>
          <c:showPercent val="0"/>
          <c:showBubbleSize val="0"/>
        </c:dLbls>
        <c:gapWidth val="150"/>
        <c:overlap val="-25"/>
        <c:axId val="-1564550672"/>
        <c:axId val="-1564547840"/>
      </c:barChart>
      <c:catAx>
        <c:axId val="-1564550672"/>
        <c:scaling>
          <c:orientation val="minMax"/>
        </c:scaling>
        <c:delete val="1"/>
        <c:axPos val="l"/>
        <c:numFmt formatCode="General" sourceLinked="1"/>
        <c:majorTickMark val="none"/>
        <c:minorTickMark val="none"/>
        <c:tickLblPos val="nextTo"/>
        <c:crossAx val="-1564547840"/>
        <c:crosses val="autoZero"/>
        <c:auto val="1"/>
        <c:lblAlgn val="ctr"/>
        <c:lblOffset val="100"/>
        <c:noMultiLvlLbl val="0"/>
      </c:catAx>
      <c:valAx>
        <c:axId val="-1564547840"/>
        <c:scaling>
          <c:orientation val="minMax"/>
        </c:scaling>
        <c:delete val="1"/>
        <c:axPos val="b"/>
        <c:numFmt formatCode="General" sourceLinked="1"/>
        <c:majorTickMark val="none"/>
        <c:minorTickMark val="none"/>
        <c:tickLblPos val="nextTo"/>
        <c:crossAx val="-15645506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1/16/17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kern="1200">
        <a:solidFill>
          <a:schemeClr val="tx1"/>
        </a:solidFill>
        <a:latin typeface="Calibri Light"/>
        <a:ea typeface="+mn-ea"/>
        <a:cs typeface="+mn-cs"/>
      </a:defRPr>
    </a:lvl1pPr>
    <a:lvl2pPr marL="914217" algn="l" defTabSz="914217" rtl="0" eaLnBrk="1" latinLnBrk="0" hangingPunct="1">
      <a:defRPr sz="2400" kern="1200">
        <a:solidFill>
          <a:schemeClr val="tx1"/>
        </a:solidFill>
        <a:latin typeface="Calibri Light"/>
        <a:ea typeface="+mn-ea"/>
        <a:cs typeface="+mn-cs"/>
      </a:defRPr>
    </a:lvl2pPr>
    <a:lvl3pPr marL="1828434" algn="l" defTabSz="914217" rtl="0" eaLnBrk="1" latinLnBrk="0" hangingPunct="1">
      <a:defRPr sz="2400" kern="1200">
        <a:solidFill>
          <a:schemeClr val="tx1"/>
        </a:solidFill>
        <a:latin typeface="Calibri Light"/>
        <a:ea typeface="+mn-ea"/>
        <a:cs typeface="+mn-cs"/>
      </a:defRPr>
    </a:lvl3pPr>
    <a:lvl4pPr marL="2742651" algn="l" defTabSz="914217" rtl="0" eaLnBrk="1" latinLnBrk="0" hangingPunct="1">
      <a:defRPr sz="2400" kern="1200">
        <a:solidFill>
          <a:schemeClr val="tx1"/>
        </a:solidFill>
        <a:latin typeface="Calibri Light"/>
        <a:ea typeface="+mn-ea"/>
        <a:cs typeface="+mn-cs"/>
      </a:defRPr>
    </a:lvl4pPr>
    <a:lvl5pPr marL="3656868" algn="l" defTabSz="914217" rtl="0" eaLnBrk="1" latinLnBrk="0" hangingPunct="1">
      <a:defRPr sz="2400" kern="1200">
        <a:solidFill>
          <a:schemeClr val="tx1"/>
        </a:solidFill>
        <a:latin typeface="Calibri Light"/>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4669518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10</a:t>
            </a:fld>
            <a:endParaRPr lang="en-US" dirty="0"/>
          </a:p>
        </p:txBody>
      </p:sp>
    </p:spTree>
    <p:extLst>
      <p:ext uri="{BB962C8B-B14F-4D97-AF65-F5344CB8AC3E}">
        <p14:creationId xmlns:p14="http://schemas.microsoft.com/office/powerpoint/2010/main" val="640624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1200047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12</a:t>
            </a:fld>
            <a:endParaRPr lang="en-US" dirty="0"/>
          </a:p>
        </p:txBody>
      </p:sp>
    </p:spTree>
    <p:extLst>
      <p:ext uri="{BB962C8B-B14F-4D97-AF65-F5344CB8AC3E}">
        <p14:creationId xmlns:p14="http://schemas.microsoft.com/office/powerpoint/2010/main" val="1871829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13</a:t>
            </a:fld>
            <a:endParaRPr lang="en-US" dirty="0"/>
          </a:p>
        </p:txBody>
      </p:sp>
    </p:spTree>
    <p:extLst>
      <p:ext uri="{BB962C8B-B14F-4D97-AF65-F5344CB8AC3E}">
        <p14:creationId xmlns:p14="http://schemas.microsoft.com/office/powerpoint/2010/main" val="1475885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14</a:t>
            </a:fld>
            <a:endParaRPr lang="en-US" dirty="0"/>
          </a:p>
        </p:txBody>
      </p:sp>
    </p:spTree>
    <p:extLst>
      <p:ext uri="{BB962C8B-B14F-4D97-AF65-F5344CB8AC3E}">
        <p14:creationId xmlns:p14="http://schemas.microsoft.com/office/powerpoint/2010/main" val="1485962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15</a:t>
            </a:fld>
            <a:endParaRPr lang="en-US" dirty="0"/>
          </a:p>
        </p:txBody>
      </p:sp>
    </p:spTree>
    <p:extLst>
      <p:ext uri="{BB962C8B-B14F-4D97-AF65-F5344CB8AC3E}">
        <p14:creationId xmlns:p14="http://schemas.microsoft.com/office/powerpoint/2010/main" val="1848208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16</a:t>
            </a:fld>
            <a:endParaRPr lang="en-US" dirty="0"/>
          </a:p>
        </p:txBody>
      </p:sp>
    </p:spTree>
    <p:extLst>
      <p:ext uri="{BB962C8B-B14F-4D97-AF65-F5344CB8AC3E}">
        <p14:creationId xmlns:p14="http://schemas.microsoft.com/office/powerpoint/2010/main" val="303165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17</a:t>
            </a:fld>
            <a:endParaRPr lang="en-US" dirty="0"/>
          </a:p>
        </p:txBody>
      </p:sp>
    </p:spTree>
    <p:extLst>
      <p:ext uri="{BB962C8B-B14F-4D97-AF65-F5344CB8AC3E}">
        <p14:creationId xmlns:p14="http://schemas.microsoft.com/office/powerpoint/2010/main" val="10444782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18</a:t>
            </a:fld>
            <a:endParaRPr lang="en-US" dirty="0"/>
          </a:p>
        </p:txBody>
      </p:sp>
    </p:spTree>
    <p:extLst>
      <p:ext uri="{BB962C8B-B14F-4D97-AF65-F5344CB8AC3E}">
        <p14:creationId xmlns:p14="http://schemas.microsoft.com/office/powerpoint/2010/main" val="1812302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19</a:t>
            </a:fld>
            <a:endParaRPr lang="en-US" dirty="0"/>
          </a:p>
        </p:txBody>
      </p:sp>
    </p:spTree>
    <p:extLst>
      <p:ext uri="{BB962C8B-B14F-4D97-AF65-F5344CB8AC3E}">
        <p14:creationId xmlns:p14="http://schemas.microsoft.com/office/powerpoint/2010/main" val="251098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14863462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20</a:t>
            </a:fld>
            <a:endParaRPr lang="en-US" dirty="0"/>
          </a:p>
        </p:txBody>
      </p:sp>
    </p:spTree>
    <p:extLst>
      <p:ext uri="{BB962C8B-B14F-4D97-AF65-F5344CB8AC3E}">
        <p14:creationId xmlns:p14="http://schemas.microsoft.com/office/powerpoint/2010/main" val="17643183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23</a:t>
            </a:fld>
            <a:endParaRPr lang="en-US" dirty="0"/>
          </a:p>
        </p:txBody>
      </p:sp>
    </p:spTree>
    <p:extLst>
      <p:ext uri="{BB962C8B-B14F-4D97-AF65-F5344CB8AC3E}">
        <p14:creationId xmlns:p14="http://schemas.microsoft.com/office/powerpoint/2010/main" val="1310274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34</a:t>
            </a:fld>
            <a:endParaRPr lang="en-US"/>
          </a:p>
        </p:txBody>
      </p:sp>
    </p:spTree>
    <p:extLst>
      <p:ext uri="{BB962C8B-B14F-4D97-AF65-F5344CB8AC3E}">
        <p14:creationId xmlns:p14="http://schemas.microsoft.com/office/powerpoint/2010/main" val="18824023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35</a:t>
            </a:fld>
            <a:endParaRPr lang="en-US"/>
          </a:p>
        </p:txBody>
      </p:sp>
    </p:spTree>
    <p:extLst>
      <p:ext uri="{BB962C8B-B14F-4D97-AF65-F5344CB8AC3E}">
        <p14:creationId xmlns:p14="http://schemas.microsoft.com/office/powerpoint/2010/main" val="2259924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36</a:t>
            </a:fld>
            <a:endParaRPr lang="en-US"/>
          </a:p>
        </p:txBody>
      </p:sp>
    </p:spTree>
    <p:extLst>
      <p:ext uri="{BB962C8B-B14F-4D97-AF65-F5344CB8AC3E}">
        <p14:creationId xmlns:p14="http://schemas.microsoft.com/office/powerpoint/2010/main" val="6767186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37</a:t>
            </a:fld>
            <a:endParaRPr lang="en-US"/>
          </a:p>
        </p:txBody>
      </p:sp>
    </p:spTree>
    <p:extLst>
      <p:ext uri="{BB962C8B-B14F-4D97-AF65-F5344CB8AC3E}">
        <p14:creationId xmlns:p14="http://schemas.microsoft.com/office/powerpoint/2010/main" val="10197810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38</a:t>
            </a:fld>
            <a:endParaRPr lang="en-US"/>
          </a:p>
        </p:txBody>
      </p:sp>
    </p:spTree>
    <p:extLst>
      <p:ext uri="{BB962C8B-B14F-4D97-AF65-F5344CB8AC3E}">
        <p14:creationId xmlns:p14="http://schemas.microsoft.com/office/powerpoint/2010/main" val="12061485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43</a:t>
            </a:fld>
            <a:endParaRPr lang="en-US" dirty="0"/>
          </a:p>
        </p:txBody>
      </p:sp>
    </p:spTree>
    <p:extLst>
      <p:ext uri="{BB962C8B-B14F-4D97-AF65-F5344CB8AC3E}">
        <p14:creationId xmlns:p14="http://schemas.microsoft.com/office/powerpoint/2010/main" val="15512397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45</a:t>
            </a:fld>
            <a:endParaRPr lang="en-US" dirty="0"/>
          </a:p>
        </p:txBody>
      </p:sp>
    </p:spTree>
    <p:extLst>
      <p:ext uri="{BB962C8B-B14F-4D97-AF65-F5344CB8AC3E}">
        <p14:creationId xmlns:p14="http://schemas.microsoft.com/office/powerpoint/2010/main" val="19629596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59</a:t>
            </a:fld>
            <a:endParaRPr lang="en-US" dirty="0"/>
          </a:p>
        </p:txBody>
      </p:sp>
    </p:spTree>
    <p:extLst>
      <p:ext uri="{BB962C8B-B14F-4D97-AF65-F5344CB8AC3E}">
        <p14:creationId xmlns:p14="http://schemas.microsoft.com/office/powerpoint/2010/main" val="1249188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3</a:t>
            </a:fld>
            <a:endParaRPr lang="en-US" dirty="0"/>
          </a:p>
        </p:txBody>
      </p:sp>
    </p:spTree>
    <p:extLst>
      <p:ext uri="{BB962C8B-B14F-4D97-AF65-F5344CB8AC3E}">
        <p14:creationId xmlns:p14="http://schemas.microsoft.com/office/powerpoint/2010/main" val="10140209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60</a:t>
            </a:fld>
            <a:endParaRPr lang="en-US" dirty="0"/>
          </a:p>
        </p:txBody>
      </p:sp>
    </p:spTree>
    <p:extLst>
      <p:ext uri="{BB962C8B-B14F-4D97-AF65-F5344CB8AC3E}">
        <p14:creationId xmlns:p14="http://schemas.microsoft.com/office/powerpoint/2010/main" val="159011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Text Box 1"/>
          <p:cNvSpPr txBox="1">
            <a:spLocks noGrp="1" noRot="1" noChangeAspect="1" noChangeArrowheads="1"/>
          </p:cNvSpPr>
          <p:nvPr>
            <p:ph type="sldImg"/>
          </p:nvPr>
        </p:nvSpPr>
        <p:spPr bwMode="auto">
          <a:xfrm>
            <a:off x="-14224000" y="-11796713"/>
            <a:ext cx="16629063" cy="1247140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1506" name="Text Box 2"/>
          <p:cNvSpPr txBox="1">
            <a:spLocks noGrp="1" noChangeArrowheads="1"/>
          </p:cNvSpPr>
          <p:nvPr>
            <p:ph type="body" idx="1"/>
          </p:nvPr>
        </p:nvSpPr>
        <p:spPr bwMode="auto">
          <a:xfrm>
            <a:off x="685800" y="4343400"/>
            <a:ext cx="5464175" cy="4092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56669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a:t>
            </a:fld>
            <a:endParaRPr lang="en-US" dirty="0"/>
          </a:p>
        </p:txBody>
      </p:sp>
    </p:spTree>
    <p:extLst>
      <p:ext uri="{BB962C8B-B14F-4D97-AF65-F5344CB8AC3E}">
        <p14:creationId xmlns:p14="http://schemas.microsoft.com/office/powerpoint/2010/main" val="469937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5</a:t>
            </a:fld>
            <a:endParaRPr lang="en-US" dirty="0"/>
          </a:p>
        </p:txBody>
      </p:sp>
    </p:spTree>
    <p:extLst>
      <p:ext uri="{BB962C8B-B14F-4D97-AF65-F5344CB8AC3E}">
        <p14:creationId xmlns:p14="http://schemas.microsoft.com/office/powerpoint/2010/main" val="2080029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6</a:t>
            </a:fld>
            <a:endParaRPr lang="en-US" dirty="0"/>
          </a:p>
        </p:txBody>
      </p:sp>
    </p:spTree>
    <p:extLst>
      <p:ext uri="{BB962C8B-B14F-4D97-AF65-F5344CB8AC3E}">
        <p14:creationId xmlns:p14="http://schemas.microsoft.com/office/powerpoint/2010/main" val="1788327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7</a:t>
            </a:fld>
            <a:endParaRPr lang="en-US" dirty="0"/>
          </a:p>
        </p:txBody>
      </p:sp>
    </p:spTree>
    <p:extLst>
      <p:ext uri="{BB962C8B-B14F-4D97-AF65-F5344CB8AC3E}">
        <p14:creationId xmlns:p14="http://schemas.microsoft.com/office/powerpoint/2010/main" val="779795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8</a:t>
            </a:fld>
            <a:endParaRPr lang="en-US" dirty="0"/>
          </a:p>
        </p:txBody>
      </p:sp>
    </p:spTree>
    <p:extLst>
      <p:ext uri="{BB962C8B-B14F-4D97-AF65-F5344CB8AC3E}">
        <p14:creationId xmlns:p14="http://schemas.microsoft.com/office/powerpoint/2010/main" val="20681269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9</a:t>
            </a:fld>
            <a:endParaRPr lang="en-US" dirty="0"/>
          </a:p>
        </p:txBody>
      </p:sp>
    </p:spTree>
    <p:extLst>
      <p:ext uri="{BB962C8B-B14F-4D97-AF65-F5344CB8AC3E}">
        <p14:creationId xmlns:p14="http://schemas.microsoft.com/office/powerpoint/2010/main" val="263955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ImageLayout">
    <p:spTree>
      <p:nvGrpSpPr>
        <p:cNvPr id="1" name=""/>
        <p:cNvGrpSpPr/>
        <p:nvPr/>
      </p:nvGrpSpPr>
      <p:grpSpPr>
        <a:xfrm>
          <a:off x="0" y="0"/>
          <a:ext cx="0" cy="0"/>
          <a:chOff x="0" y="0"/>
          <a:chExt cx="0" cy="0"/>
        </a:xfrm>
      </p:grpSpPr>
      <p:sp>
        <p:nvSpPr>
          <p:cNvPr id="10" name="Picture Placeholder 2"/>
          <p:cNvSpPr>
            <a:spLocks noGrp="1"/>
          </p:cNvSpPr>
          <p:nvPr>
            <p:ph type="pic" sz="quarter" idx="11"/>
          </p:nvPr>
        </p:nvSpPr>
        <p:spPr>
          <a:xfrm>
            <a:off x="6120673" y="5425776"/>
            <a:ext cx="3679341" cy="3903905"/>
          </a:xfrm>
          <a:solidFill>
            <a:srgbClr val="F3F3F5"/>
          </a:solidFill>
        </p:spPr>
        <p:txBody>
          <a:bodyPr>
            <a:normAutofit/>
          </a:bodyPr>
          <a:lstStyle>
            <a:lvl1pPr>
              <a:defRPr sz="2101"/>
            </a:lvl1pPr>
          </a:lstStyle>
          <a:p>
            <a:endParaRPr lang="en-US"/>
          </a:p>
        </p:txBody>
      </p:sp>
      <p:sp>
        <p:nvSpPr>
          <p:cNvPr id="9" name="Picture Placeholder 2"/>
          <p:cNvSpPr>
            <a:spLocks noGrp="1"/>
          </p:cNvSpPr>
          <p:nvPr>
            <p:ph type="pic" sz="quarter" idx="10"/>
          </p:nvPr>
        </p:nvSpPr>
        <p:spPr>
          <a:xfrm>
            <a:off x="1256462" y="5425776"/>
            <a:ext cx="3679341" cy="3903905"/>
          </a:xfrm>
          <a:solidFill>
            <a:srgbClr val="F3F3F5"/>
          </a:solidFill>
        </p:spPr>
        <p:txBody>
          <a:bodyPr>
            <a:normAutofit/>
          </a:bodyPr>
          <a:lstStyle>
            <a:lvl1pPr>
              <a:defRPr sz="2101"/>
            </a:lvl1pPr>
          </a:lstStyle>
          <a:p>
            <a:endParaRPr lang="en-US"/>
          </a:p>
        </p:txBody>
      </p:sp>
      <p:sp>
        <p:nvSpPr>
          <p:cNvPr id="11" name="Picture Placeholder 2"/>
          <p:cNvSpPr>
            <a:spLocks noGrp="1"/>
          </p:cNvSpPr>
          <p:nvPr>
            <p:ph type="pic" sz="quarter" idx="12"/>
          </p:nvPr>
        </p:nvSpPr>
        <p:spPr>
          <a:xfrm>
            <a:off x="10984885" y="5425776"/>
            <a:ext cx="3679341" cy="3903905"/>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5416349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ImageLayout">
    <p:spTree>
      <p:nvGrpSpPr>
        <p:cNvPr id="1" name=""/>
        <p:cNvGrpSpPr/>
        <p:nvPr/>
      </p:nvGrpSpPr>
      <p:grpSpPr>
        <a:xfrm>
          <a:off x="0" y="0"/>
          <a:ext cx="0" cy="0"/>
          <a:chOff x="0" y="0"/>
          <a:chExt cx="0" cy="0"/>
        </a:xfrm>
      </p:grpSpPr>
      <p:sp>
        <p:nvSpPr>
          <p:cNvPr id="20" name="Picture Placeholder 2"/>
          <p:cNvSpPr>
            <a:spLocks noGrp="1"/>
          </p:cNvSpPr>
          <p:nvPr>
            <p:ph type="pic" sz="quarter" idx="12"/>
          </p:nvPr>
        </p:nvSpPr>
        <p:spPr>
          <a:xfrm>
            <a:off x="11481557" y="4645943"/>
            <a:ext cx="3318950" cy="4424114"/>
          </a:xfrm>
          <a:solidFill>
            <a:srgbClr val="F3F3F5"/>
          </a:solidFill>
        </p:spPr>
        <p:txBody>
          <a:bodyPr>
            <a:normAutofit/>
          </a:bodyPr>
          <a:lstStyle>
            <a:lvl1pPr>
              <a:defRPr sz="2101"/>
            </a:lvl1pPr>
          </a:lstStyle>
          <a:p>
            <a:endParaRPr lang="en-US"/>
          </a:p>
        </p:txBody>
      </p:sp>
      <p:sp>
        <p:nvSpPr>
          <p:cNvPr id="21" name="Picture Placeholder 2"/>
          <p:cNvSpPr>
            <a:spLocks noGrp="1"/>
          </p:cNvSpPr>
          <p:nvPr>
            <p:ph type="pic" sz="quarter" idx="13"/>
          </p:nvPr>
        </p:nvSpPr>
        <p:spPr>
          <a:xfrm>
            <a:off x="14969050" y="4645943"/>
            <a:ext cx="3318950" cy="4424114"/>
          </a:xfrm>
          <a:solidFill>
            <a:srgbClr val="F3F3F5"/>
          </a:solidFill>
        </p:spPr>
        <p:txBody>
          <a:bodyPr>
            <a:normAutofit/>
          </a:bodyPr>
          <a:lstStyle>
            <a:lvl1pPr>
              <a:defRPr sz="2101"/>
            </a:lvl1pPr>
          </a:lstStyle>
          <a:p>
            <a:endParaRPr lang="en-US"/>
          </a:p>
        </p:txBody>
      </p:sp>
      <p:sp>
        <p:nvSpPr>
          <p:cNvPr id="22" name="Picture Placeholder 2"/>
          <p:cNvSpPr>
            <a:spLocks noGrp="1"/>
          </p:cNvSpPr>
          <p:nvPr>
            <p:ph type="pic" sz="quarter" idx="14"/>
          </p:nvPr>
        </p:nvSpPr>
        <p:spPr>
          <a:xfrm>
            <a:off x="14969050" y="0"/>
            <a:ext cx="3318950" cy="4424114"/>
          </a:xfrm>
          <a:solidFill>
            <a:srgbClr val="F3F3F5"/>
          </a:solidFill>
        </p:spPr>
        <p:txBody>
          <a:bodyPr>
            <a:normAutofit/>
          </a:bodyPr>
          <a:lstStyle>
            <a:lvl1pPr>
              <a:defRPr sz="2101"/>
            </a:lvl1pPr>
          </a:lstStyle>
          <a:p>
            <a:endParaRPr lang="en-US"/>
          </a:p>
        </p:txBody>
      </p:sp>
      <p:sp>
        <p:nvSpPr>
          <p:cNvPr id="23" name="Picture Placeholder 2"/>
          <p:cNvSpPr>
            <a:spLocks noGrp="1"/>
          </p:cNvSpPr>
          <p:nvPr>
            <p:ph type="pic" sz="quarter" idx="15"/>
          </p:nvPr>
        </p:nvSpPr>
        <p:spPr>
          <a:xfrm>
            <a:off x="14969050" y="9291886"/>
            <a:ext cx="3318950" cy="4424114"/>
          </a:xfrm>
          <a:solidFill>
            <a:srgbClr val="F3F3F5"/>
          </a:solidFill>
        </p:spPr>
        <p:txBody>
          <a:bodyPr>
            <a:normAutofit/>
          </a:bodyPr>
          <a:lstStyle>
            <a:lvl1pPr>
              <a:defRPr sz="2101"/>
            </a:lvl1pPr>
          </a:lstStyle>
          <a:p>
            <a:endParaRPr lang="en-US"/>
          </a:p>
        </p:txBody>
      </p:sp>
      <p:sp>
        <p:nvSpPr>
          <p:cNvPr id="24" name="Picture Placeholder 2"/>
          <p:cNvSpPr>
            <a:spLocks noGrp="1"/>
          </p:cNvSpPr>
          <p:nvPr>
            <p:ph type="pic" sz="quarter" idx="16"/>
          </p:nvPr>
        </p:nvSpPr>
        <p:spPr>
          <a:xfrm>
            <a:off x="7994063" y="9291886"/>
            <a:ext cx="3318950" cy="4424114"/>
          </a:xfrm>
          <a:solidFill>
            <a:srgbClr val="F3F3F5"/>
          </a:solidFill>
        </p:spPr>
        <p:txBody>
          <a:bodyPr>
            <a:normAutofit/>
          </a:bodyPr>
          <a:lstStyle>
            <a:lvl1pPr>
              <a:defRPr sz="2101"/>
            </a:lvl1pPr>
          </a:lstStyle>
          <a:p>
            <a:endParaRPr lang="en-US"/>
          </a:p>
        </p:txBody>
      </p:sp>
      <p:sp>
        <p:nvSpPr>
          <p:cNvPr id="25" name="Picture Placeholder 2"/>
          <p:cNvSpPr>
            <a:spLocks noGrp="1"/>
          </p:cNvSpPr>
          <p:nvPr>
            <p:ph type="pic" sz="quarter" idx="17"/>
          </p:nvPr>
        </p:nvSpPr>
        <p:spPr>
          <a:xfrm>
            <a:off x="11481556" y="9291886"/>
            <a:ext cx="3318950" cy="4424114"/>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75845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ImageLayout">
    <p:spTree>
      <p:nvGrpSpPr>
        <p:cNvPr id="1" name=""/>
        <p:cNvGrpSpPr/>
        <p:nvPr/>
      </p:nvGrpSpPr>
      <p:grpSpPr>
        <a:xfrm>
          <a:off x="0" y="0"/>
          <a:ext cx="0" cy="0"/>
          <a:chOff x="0" y="0"/>
          <a:chExt cx="0" cy="0"/>
        </a:xfrm>
      </p:grpSpPr>
      <p:sp>
        <p:nvSpPr>
          <p:cNvPr id="13" name="Picture Placeholder 2"/>
          <p:cNvSpPr>
            <a:spLocks noGrp="1"/>
          </p:cNvSpPr>
          <p:nvPr>
            <p:ph type="pic" sz="quarter" idx="16"/>
          </p:nvPr>
        </p:nvSpPr>
        <p:spPr>
          <a:xfrm>
            <a:off x="602831" y="5874329"/>
            <a:ext cx="2993361" cy="4165945"/>
          </a:xfrm>
          <a:solidFill>
            <a:srgbClr val="F3F3F5"/>
          </a:solidFill>
        </p:spPr>
        <p:txBody>
          <a:bodyPr>
            <a:normAutofit/>
          </a:bodyPr>
          <a:lstStyle>
            <a:lvl1pPr>
              <a:defRPr sz="2101"/>
            </a:lvl1pPr>
          </a:lstStyle>
          <a:p>
            <a:endParaRPr lang="en-US"/>
          </a:p>
        </p:txBody>
      </p:sp>
      <p:sp>
        <p:nvSpPr>
          <p:cNvPr id="14" name="Picture Placeholder 2"/>
          <p:cNvSpPr>
            <a:spLocks noGrp="1"/>
          </p:cNvSpPr>
          <p:nvPr>
            <p:ph type="pic" sz="quarter" idx="17"/>
          </p:nvPr>
        </p:nvSpPr>
        <p:spPr>
          <a:xfrm>
            <a:off x="4115873" y="1077191"/>
            <a:ext cx="3637765" cy="6657109"/>
          </a:xfrm>
          <a:solidFill>
            <a:srgbClr val="F3F3F5"/>
          </a:solidFill>
        </p:spPr>
        <p:txBody>
          <a:bodyPr>
            <a:normAutofit/>
          </a:bodyPr>
          <a:lstStyle>
            <a:lvl1pPr>
              <a:defRPr sz="2101"/>
            </a:lvl1pPr>
          </a:lstStyle>
          <a:p>
            <a:endParaRPr lang="en-US"/>
          </a:p>
        </p:txBody>
      </p:sp>
      <p:sp>
        <p:nvSpPr>
          <p:cNvPr id="15" name="Picture Placeholder 2"/>
          <p:cNvSpPr>
            <a:spLocks noGrp="1"/>
          </p:cNvSpPr>
          <p:nvPr>
            <p:ph type="pic" sz="quarter" idx="18"/>
          </p:nvPr>
        </p:nvSpPr>
        <p:spPr>
          <a:xfrm>
            <a:off x="8273321" y="333102"/>
            <a:ext cx="6838998" cy="13049794"/>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12723392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ImageLayout">
    <p:spTree>
      <p:nvGrpSpPr>
        <p:cNvPr id="1" name=""/>
        <p:cNvGrpSpPr/>
        <p:nvPr/>
      </p:nvGrpSpPr>
      <p:grpSpPr>
        <a:xfrm>
          <a:off x="0" y="0"/>
          <a:ext cx="0" cy="0"/>
          <a:chOff x="0" y="0"/>
          <a:chExt cx="0" cy="0"/>
        </a:xfrm>
      </p:grpSpPr>
      <p:sp>
        <p:nvSpPr>
          <p:cNvPr id="8" name="Picture Placeholder 2"/>
          <p:cNvSpPr>
            <a:spLocks noGrp="1"/>
          </p:cNvSpPr>
          <p:nvPr>
            <p:ph type="pic" sz="quarter" idx="16"/>
          </p:nvPr>
        </p:nvSpPr>
        <p:spPr>
          <a:xfrm>
            <a:off x="0" y="6122477"/>
            <a:ext cx="12254602" cy="6292312"/>
          </a:xfrm>
          <a:solidFill>
            <a:srgbClr val="F3F3F5"/>
          </a:solidFill>
        </p:spPr>
        <p:txBody>
          <a:bodyPr>
            <a:normAutofit/>
          </a:bodyPr>
          <a:lstStyle>
            <a:lvl1pPr>
              <a:defRPr sz="2101"/>
            </a:lvl1pPr>
          </a:lstStyle>
          <a:p>
            <a:endParaRPr lang="en-US"/>
          </a:p>
        </p:txBody>
      </p:sp>
      <p:sp>
        <p:nvSpPr>
          <p:cNvPr id="9" name="Picture Placeholder 2"/>
          <p:cNvSpPr>
            <a:spLocks noGrp="1"/>
          </p:cNvSpPr>
          <p:nvPr>
            <p:ph type="pic" sz="quarter" idx="17"/>
          </p:nvPr>
        </p:nvSpPr>
        <p:spPr>
          <a:xfrm>
            <a:off x="6150555" y="1394847"/>
            <a:ext cx="11347715" cy="6292312"/>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17114881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 with Placeholder">
    <p:spTree>
      <p:nvGrpSpPr>
        <p:cNvPr id="1" name=""/>
        <p:cNvGrpSpPr/>
        <p:nvPr/>
      </p:nvGrpSpPr>
      <p:grpSpPr>
        <a:xfrm>
          <a:off x="0" y="0"/>
          <a:ext cx="0" cy="0"/>
          <a:chOff x="0" y="0"/>
          <a:chExt cx="0" cy="0"/>
        </a:xfrm>
      </p:grpSpPr>
      <p:sp>
        <p:nvSpPr>
          <p:cNvPr id="7" name="Picture Placeholder 5"/>
          <p:cNvSpPr>
            <a:spLocks noGrp="1"/>
          </p:cNvSpPr>
          <p:nvPr>
            <p:ph type="pic" sz="quarter" idx="10"/>
          </p:nvPr>
        </p:nvSpPr>
        <p:spPr>
          <a:xfrm>
            <a:off x="0" y="0"/>
            <a:ext cx="5802360" cy="137160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5850666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Blank">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9322425" y="3"/>
            <a:ext cx="4253068" cy="8513787"/>
          </a:xfrm>
          <a:solidFill>
            <a:schemeClr val="bg1">
              <a:lumMod val="95000"/>
            </a:schemeClr>
          </a:solidFill>
        </p:spPr>
        <p:txBody>
          <a:bodyPr>
            <a:normAutofit/>
          </a:bodyPr>
          <a:lstStyle>
            <a:lvl1pPr>
              <a:defRPr sz="2101"/>
            </a:lvl1pPr>
          </a:lstStyle>
          <a:p>
            <a:endParaRPr lang="en-US"/>
          </a:p>
        </p:txBody>
      </p:sp>
      <p:sp>
        <p:nvSpPr>
          <p:cNvPr id="10" name="Picture Placeholder 2"/>
          <p:cNvSpPr>
            <a:spLocks noGrp="1"/>
          </p:cNvSpPr>
          <p:nvPr>
            <p:ph type="pic" sz="quarter" idx="11"/>
          </p:nvPr>
        </p:nvSpPr>
        <p:spPr>
          <a:xfrm>
            <a:off x="14034934" y="2066312"/>
            <a:ext cx="4308931" cy="8513787"/>
          </a:xfrm>
          <a:solidFill>
            <a:schemeClr val="bg1">
              <a:lumMod val="95000"/>
            </a:schemeClr>
          </a:solidFill>
        </p:spPr>
        <p:txBody>
          <a:bodyPr>
            <a:normAutofit/>
          </a:bodyPr>
          <a:lstStyle>
            <a:lvl1pPr>
              <a:defRPr sz="2101"/>
            </a:lvl1pPr>
          </a:lstStyle>
          <a:p>
            <a:endParaRPr lang="en-US"/>
          </a:p>
        </p:txBody>
      </p:sp>
      <p:sp>
        <p:nvSpPr>
          <p:cNvPr id="11" name="Picture Placeholder 2"/>
          <p:cNvSpPr>
            <a:spLocks noGrp="1"/>
          </p:cNvSpPr>
          <p:nvPr>
            <p:ph type="pic" sz="quarter" idx="12"/>
          </p:nvPr>
        </p:nvSpPr>
        <p:spPr>
          <a:xfrm>
            <a:off x="7169426" y="9108150"/>
            <a:ext cx="6461931" cy="3025471"/>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6798060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ImageLayout">
    <p:spTree>
      <p:nvGrpSpPr>
        <p:cNvPr id="1" name=""/>
        <p:cNvGrpSpPr/>
        <p:nvPr/>
      </p:nvGrpSpPr>
      <p:grpSpPr>
        <a:xfrm>
          <a:off x="0" y="0"/>
          <a:ext cx="0" cy="0"/>
          <a:chOff x="0" y="0"/>
          <a:chExt cx="0" cy="0"/>
        </a:xfrm>
      </p:grpSpPr>
      <p:sp>
        <p:nvSpPr>
          <p:cNvPr id="5" name="Picture Placeholder 2"/>
          <p:cNvSpPr>
            <a:spLocks noGrp="1"/>
          </p:cNvSpPr>
          <p:nvPr>
            <p:ph type="pic" sz="quarter" idx="16"/>
          </p:nvPr>
        </p:nvSpPr>
        <p:spPr>
          <a:xfrm>
            <a:off x="908021" y="0"/>
            <a:ext cx="5802359" cy="13716000"/>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8865576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ImageLayout">
    <p:spTree>
      <p:nvGrpSpPr>
        <p:cNvPr id="1" name=""/>
        <p:cNvGrpSpPr/>
        <p:nvPr/>
      </p:nvGrpSpPr>
      <p:grpSpPr>
        <a:xfrm>
          <a:off x="0" y="0"/>
          <a:ext cx="0" cy="0"/>
          <a:chOff x="0" y="0"/>
          <a:chExt cx="0" cy="0"/>
        </a:xfrm>
      </p:grpSpPr>
      <p:sp>
        <p:nvSpPr>
          <p:cNvPr id="5" name="Picture Placeholder 2"/>
          <p:cNvSpPr>
            <a:spLocks noGrp="1"/>
          </p:cNvSpPr>
          <p:nvPr>
            <p:ph type="pic" sz="quarter" idx="16"/>
          </p:nvPr>
        </p:nvSpPr>
        <p:spPr>
          <a:xfrm>
            <a:off x="11909435" y="0"/>
            <a:ext cx="5802359" cy="13716000"/>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11321915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0_Placeholder">
    <p:spTree>
      <p:nvGrpSpPr>
        <p:cNvPr id="1" name=""/>
        <p:cNvGrpSpPr/>
        <p:nvPr/>
      </p:nvGrpSpPr>
      <p:grpSpPr>
        <a:xfrm>
          <a:off x="0" y="0"/>
          <a:ext cx="0" cy="0"/>
          <a:chOff x="0" y="0"/>
          <a:chExt cx="0" cy="0"/>
        </a:xfrm>
      </p:grpSpPr>
      <p:sp>
        <p:nvSpPr>
          <p:cNvPr id="12" name="Picture Placeholder 2"/>
          <p:cNvSpPr>
            <a:spLocks noGrp="1"/>
          </p:cNvSpPr>
          <p:nvPr>
            <p:ph type="pic" sz="quarter" idx="18"/>
          </p:nvPr>
        </p:nvSpPr>
        <p:spPr>
          <a:xfrm>
            <a:off x="934798" y="0"/>
            <a:ext cx="5062800" cy="6721618"/>
          </a:xfrm>
          <a:solidFill>
            <a:srgbClr val="F3F3F5"/>
          </a:solidFill>
        </p:spPr>
        <p:txBody>
          <a:bodyPr>
            <a:normAutofit/>
          </a:bodyPr>
          <a:lstStyle>
            <a:lvl1pPr>
              <a:defRPr sz="2101"/>
            </a:lvl1pPr>
          </a:lstStyle>
          <a:p>
            <a:endParaRPr lang="en-US"/>
          </a:p>
        </p:txBody>
      </p:sp>
      <p:sp>
        <p:nvSpPr>
          <p:cNvPr id="13" name="Picture Placeholder 2"/>
          <p:cNvSpPr>
            <a:spLocks noGrp="1"/>
          </p:cNvSpPr>
          <p:nvPr>
            <p:ph type="pic" sz="quarter" idx="19"/>
          </p:nvPr>
        </p:nvSpPr>
        <p:spPr>
          <a:xfrm>
            <a:off x="6167452" y="0"/>
            <a:ext cx="5058085" cy="6721618"/>
          </a:xfrm>
          <a:solidFill>
            <a:srgbClr val="F3F3F5"/>
          </a:solidFill>
        </p:spPr>
        <p:txBody>
          <a:bodyPr>
            <a:normAutofit/>
          </a:bodyPr>
          <a:lstStyle>
            <a:lvl1pPr>
              <a:defRPr sz="2101"/>
            </a:lvl1pPr>
          </a:lstStyle>
          <a:p>
            <a:endParaRPr lang="en-US"/>
          </a:p>
        </p:txBody>
      </p:sp>
      <p:sp>
        <p:nvSpPr>
          <p:cNvPr id="14" name="Picture Placeholder 2"/>
          <p:cNvSpPr>
            <a:spLocks noGrp="1"/>
          </p:cNvSpPr>
          <p:nvPr>
            <p:ph type="pic" sz="quarter" idx="20"/>
          </p:nvPr>
        </p:nvSpPr>
        <p:spPr>
          <a:xfrm>
            <a:off x="934798" y="6994380"/>
            <a:ext cx="5062800" cy="6721618"/>
          </a:xfrm>
          <a:solidFill>
            <a:srgbClr val="F3F3F5"/>
          </a:solidFill>
        </p:spPr>
        <p:txBody>
          <a:bodyPr>
            <a:normAutofit/>
          </a:bodyPr>
          <a:lstStyle>
            <a:lvl1pPr>
              <a:defRPr sz="2101"/>
            </a:lvl1pPr>
          </a:lstStyle>
          <a:p>
            <a:endParaRPr lang="en-US"/>
          </a:p>
        </p:txBody>
      </p:sp>
      <p:sp>
        <p:nvSpPr>
          <p:cNvPr id="15" name="Picture Placeholder 2"/>
          <p:cNvSpPr>
            <a:spLocks noGrp="1"/>
          </p:cNvSpPr>
          <p:nvPr>
            <p:ph type="pic" sz="quarter" idx="21"/>
          </p:nvPr>
        </p:nvSpPr>
        <p:spPr>
          <a:xfrm>
            <a:off x="6167452" y="6994380"/>
            <a:ext cx="5058085" cy="6721618"/>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20387222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ogos 1">
    <p:spTree>
      <p:nvGrpSpPr>
        <p:cNvPr id="1" name=""/>
        <p:cNvGrpSpPr/>
        <p:nvPr/>
      </p:nvGrpSpPr>
      <p:grpSpPr>
        <a:xfrm>
          <a:off x="0" y="0"/>
          <a:ext cx="0" cy="0"/>
          <a:chOff x="0" y="0"/>
          <a:chExt cx="0" cy="0"/>
        </a:xfrm>
      </p:grpSpPr>
      <p:sp>
        <p:nvSpPr>
          <p:cNvPr id="29" name="Picture Placeholder 17"/>
          <p:cNvSpPr>
            <a:spLocks noGrp="1"/>
          </p:cNvSpPr>
          <p:nvPr>
            <p:ph type="pic" sz="quarter" idx="14"/>
          </p:nvPr>
        </p:nvSpPr>
        <p:spPr>
          <a:xfrm>
            <a:off x="1299382" y="5317209"/>
            <a:ext cx="3609870" cy="1917326"/>
          </a:xfrm>
          <a:solidFill>
            <a:schemeClr val="bg1">
              <a:lumMod val="95000"/>
            </a:schemeClr>
          </a:solidFill>
        </p:spPr>
        <p:txBody>
          <a:bodyPr>
            <a:normAutofit/>
          </a:bodyPr>
          <a:lstStyle>
            <a:lvl1pPr marL="0" indent="0">
              <a:buNone/>
              <a:defRPr sz="2100">
                <a:solidFill>
                  <a:schemeClr val="tx1"/>
                </a:solidFill>
              </a:defRPr>
            </a:lvl1pPr>
          </a:lstStyle>
          <a:p>
            <a:endParaRPr lang="en-US" dirty="0"/>
          </a:p>
        </p:txBody>
      </p:sp>
      <p:sp>
        <p:nvSpPr>
          <p:cNvPr id="30" name="Picture Placeholder 17"/>
          <p:cNvSpPr>
            <a:spLocks noGrp="1"/>
          </p:cNvSpPr>
          <p:nvPr>
            <p:ph type="pic" sz="quarter" idx="15"/>
          </p:nvPr>
        </p:nvSpPr>
        <p:spPr>
          <a:xfrm>
            <a:off x="5210075" y="6301026"/>
            <a:ext cx="3609870" cy="1917326"/>
          </a:xfrm>
          <a:solidFill>
            <a:schemeClr val="bg1">
              <a:lumMod val="95000"/>
            </a:schemeClr>
          </a:solidFill>
        </p:spPr>
        <p:txBody>
          <a:bodyPr>
            <a:normAutofit/>
          </a:bodyPr>
          <a:lstStyle>
            <a:lvl1pPr marL="0" indent="0">
              <a:buNone/>
              <a:defRPr sz="2100">
                <a:solidFill>
                  <a:schemeClr val="tx1"/>
                </a:solidFill>
              </a:defRPr>
            </a:lvl1pPr>
          </a:lstStyle>
          <a:p>
            <a:endParaRPr lang="en-US" dirty="0"/>
          </a:p>
        </p:txBody>
      </p:sp>
      <p:sp>
        <p:nvSpPr>
          <p:cNvPr id="31" name="Picture Placeholder 17"/>
          <p:cNvSpPr>
            <a:spLocks noGrp="1"/>
          </p:cNvSpPr>
          <p:nvPr>
            <p:ph type="pic" sz="quarter" idx="16"/>
          </p:nvPr>
        </p:nvSpPr>
        <p:spPr>
          <a:xfrm>
            <a:off x="9120769" y="5317209"/>
            <a:ext cx="3609870" cy="1917326"/>
          </a:xfrm>
          <a:solidFill>
            <a:schemeClr val="bg1">
              <a:lumMod val="95000"/>
            </a:schemeClr>
          </a:solidFill>
        </p:spPr>
        <p:txBody>
          <a:bodyPr>
            <a:normAutofit/>
          </a:bodyPr>
          <a:lstStyle>
            <a:lvl1pPr marL="0" indent="0">
              <a:buNone/>
              <a:defRPr sz="2100">
                <a:solidFill>
                  <a:schemeClr val="tx1"/>
                </a:solidFill>
              </a:defRPr>
            </a:lvl1pPr>
          </a:lstStyle>
          <a:p>
            <a:endParaRPr lang="en-US" dirty="0"/>
          </a:p>
        </p:txBody>
      </p:sp>
      <p:sp>
        <p:nvSpPr>
          <p:cNvPr id="32" name="Picture Placeholder 17"/>
          <p:cNvSpPr>
            <a:spLocks noGrp="1"/>
          </p:cNvSpPr>
          <p:nvPr>
            <p:ph type="pic" sz="quarter" idx="17"/>
          </p:nvPr>
        </p:nvSpPr>
        <p:spPr>
          <a:xfrm>
            <a:off x="13031463" y="6301026"/>
            <a:ext cx="3609870" cy="1917326"/>
          </a:xfrm>
          <a:solidFill>
            <a:schemeClr val="bg1">
              <a:lumMod val="95000"/>
            </a:schemeClr>
          </a:solidFill>
        </p:spPr>
        <p:txBody>
          <a:bodyPr>
            <a:normAutofit/>
          </a:bodyPr>
          <a:lstStyle>
            <a:lvl1pPr marL="0" indent="0">
              <a:buNone/>
              <a:defRPr sz="2100">
                <a:solidFill>
                  <a:schemeClr val="tx1"/>
                </a:solidFill>
              </a:defRPr>
            </a:lvl1pPr>
          </a:lstStyle>
          <a:p>
            <a:endParaRPr lang="en-US" dirty="0"/>
          </a:p>
        </p:txBody>
      </p:sp>
      <p:sp>
        <p:nvSpPr>
          <p:cNvPr id="33" name="Picture Placeholder 17"/>
          <p:cNvSpPr>
            <a:spLocks noGrp="1"/>
          </p:cNvSpPr>
          <p:nvPr>
            <p:ph type="pic" sz="quarter" idx="18"/>
          </p:nvPr>
        </p:nvSpPr>
        <p:spPr>
          <a:xfrm>
            <a:off x="1299382" y="9200343"/>
            <a:ext cx="3609870" cy="1917326"/>
          </a:xfrm>
          <a:solidFill>
            <a:schemeClr val="bg1">
              <a:lumMod val="95000"/>
            </a:schemeClr>
          </a:solidFill>
        </p:spPr>
        <p:txBody>
          <a:bodyPr>
            <a:normAutofit/>
          </a:bodyPr>
          <a:lstStyle>
            <a:lvl1pPr marL="0" indent="0">
              <a:buNone/>
              <a:defRPr sz="2100">
                <a:solidFill>
                  <a:schemeClr val="tx1"/>
                </a:solidFill>
              </a:defRPr>
            </a:lvl1pPr>
          </a:lstStyle>
          <a:p>
            <a:endParaRPr lang="en-US" dirty="0"/>
          </a:p>
        </p:txBody>
      </p:sp>
      <p:sp>
        <p:nvSpPr>
          <p:cNvPr id="34" name="Picture Placeholder 17"/>
          <p:cNvSpPr>
            <a:spLocks noGrp="1"/>
          </p:cNvSpPr>
          <p:nvPr>
            <p:ph type="pic" sz="quarter" idx="19"/>
          </p:nvPr>
        </p:nvSpPr>
        <p:spPr>
          <a:xfrm>
            <a:off x="5210075" y="9786131"/>
            <a:ext cx="3609870" cy="1917326"/>
          </a:xfrm>
          <a:solidFill>
            <a:schemeClr val="bg1">
              <a:lumMod val="95000"/>
            </a:schemeClr>
          </a:solidFill>
        </p:spPr>
        <p:txBody>
          <a:bodyPr>
            <a:normAutofit/>
          </a:bodyPr>
          <a:lstStyle>
            <a:lvl1pPr marL="0" indent="0">
              <a:buNone/>
              <a:defRPr sz="2100">
                <a:solidFill>
                  <a:schemeClr val="tx1"/>
                </a:solidFill>
              </a:defRPr>
            </a:lvl1pPr>
          </a:lstStyle>
          <a:p>
            <a:endParaRPr lang="en-US" dirty="0"/>
          </a:p>
        </p:txBody>
      </p:sp>
      <p:sp>
        <p:nvSpPr>
          <p:cNvPr id="35" name="Picture Placeholder 17"/>
          <p:cNvSpPr>
            <a:spLocks noGrp="1"/>
          </p:cNvSpPr>
          <p:nvPr>
            <p:ph type="pic" sz="quarter" idx="20"/>
          </p:nvPr>
        </p:nvSpPr>
        <p:spPr>
          <a:xfrm>
            <a:off x="9120769" y="9200343"/>
            <a:ext cx="3609870" cy="1917326"/>
          </a:xfrm>
          <a:solidFill>
            <a:schemeClr val="bg1">
              <a:lumMod val="95000"/>
            </a:schemeClr>
          </a:solidFill>
        </p:spPr>
        <p:txBody>
          <a:bodyPr>
            <a:normAutofit/>
          </a:bodyPr>
          <a:lstStyle>
            <a:lvl1pPr marL="0" indent="0">
              <a:buNone/>
              <a:defRPr sz="2100">
                <a:solidFill>
                  <a:schemeClr val="tx1"/>
                </a:solidFill>
              </a:defRPr>
            </a:lvl1pPr>
          </a:lstStyle>
          <a:p>
            <a:endParaRPr lang="en-US" dirty="0"/>
          </a:p>
        </p:txBody>
      </p:sp>
      <p:sp>
        <p:nvSpPr>
          <p:cNvPr id="36" name="Picture Placeholder 17"/>
          <p:cNvSpPr>
            <a:spLocks noGrp="1"/>
          </p:cNvSpPr>
          <p:nvPr>
            <p:ph type="pic" sz="quarter" idx="21"/>
          </p:nvPr>
        </p:nvSpPr>
        <p:spPr>
          <a:xfrm>
            <a:off x="13031463" y="9786131"/>
            <a:ext cx="3609870" cy="1917326"/>
          </a:xfrm>
          <a:solidFill>
            <a:schemeClr val="bg1">
              <a:lumMod val="95000"/>
            </a:schemeClr>
          </a:solidFill>
        </p:spPr>
        <p:txBody>
          <a:bodyPr>
            <a:normAutofit/>
          </a:bodyPr>
          <a:lstStyle>
            <a:lvl1pPr marL="0" indent="0">
              <a:buNone/>
              <a:defRPr sz="2100">
                <a:solidFill>
                  <a:schemeClr val="tx1"/>
                </a:solidFill>
              </a:defRPr>
            </a:lvl1pPr>
          </a:lstStyle>
          <a:p>
            <a:endParaRPr lang="en-US" dirty="0"/>
          </a:p>
        </p:txBody>
      </p:sp>
    </p:spTree>
    <p:extLst>
      <p:ext uri="{BB962C8B-B14F-4D97-AF65-F5344CB8AC3E}">
        <p14:creationId xmlns:p14="http://schemas.microsoft.com/office/powerpoint/2010/main" val="1702746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ImageLayout">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0" y="8102600"/>
            <a:ext cx="18288000" cy="5613400"/>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628354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Logos">
    <p:spTree>
      <p:nvGrpSpPr>
        <p:cNvPr id="1" name=""/>
        <p:cNvGrpSpPr/>
        <p:nvPr/>
      </p:nvGrpSpPr>
      <p:grpSpPr>
        <a:xfrm>
          <a:off x="0" y="0"/>
          <a:ext cx="0" cy="0"/>
          <a:chOff x="0" y="0"/>
          <a:chExt cx="0" cy="0"/>
        </a:xfrm>
      </p:grpSpPr>
      <p:sp>
        <p:nvSpPr>
          <p:cNvPr id="34" name="Picture Placeholder 17"/>
          <p:cNvSpPr>
            <a:spLocks noGrp="1"/>
          </p:cNvSpPr>
          <p:nvPr>
            <p:ph type="pic" sz="quarter" idx="18"/>
          </p:nvPr>
        </p:nvSpPr>
        <p:spPr>
          <a:xfrm>
            <a:off x="1784530" y="3426541"/>
            <a:ext cx="1879496" cy="1809446"/>
          </a:xfrm>
          <a:solidFill>
            <a:srgbClr val="F3F3F5"/>
          </a:solidFill>
        </p:spPr>
        <p:txBody>
          <a:bodyPr>
            <a:normAutofit/>
          </a:bodyPr>
          <a:lstStyle>
            <a:lvl1pPr marL="0" indent="0">
              <a:buNone/>
              <a:defRPr sz="2100">
                <a:solidFill>
                  <a:schemeClr val="tx1"/>
                </a:solidFill>
              </a:defRPr>
            </a:lvl1pPr>
          </a:lstStyle>
          <a:p>
            <a:endParaRPr lang="en-US" dirty="0"/>
          </a:p>
        </p:txBody>
      </p:sp>
      <p:sp>
        <p:nvSpPr>
          <p:cNvPr id="35" name="Picture Placeholder 17"/>
          <p:cNvSpPr>
            <a:spLocks noGrp="1"/>
          </p:cNvSpPr>
          <p:nvPr>
            <p:ph type="pic" sz="quarter" idx="19"/>
          </p:nvPr>
        </p:nvSpPr>
        <p:spPr>
          <a:xfrm>
            <a:off x="4342780" y="3426541"/>
            <a:ext cx="1879496" cy="1809446"/>
          </a:xfrm>
          <a:solidFill>
            <a:srgbClr val="F3F3F5"/>
          </a:solidFill>
        </p:spPr>
        <p:txBody>
          <a:bodyPr>
            <a:normAutofit/>
          </a:bodyPr>
          <a:lstStyle>
            <a:lvl1pPr marL="0" indent="0">
              <a:buNone/>
              <a:defRPr sz="2100">
                <a:solidFill>
                  <a:schemeClr val="tx1"/>
                </a:solidFill>
              </a:defRPr>
            </a:lvl1pPr>
          </a:lstStyle>
          <a:p>
            <a:endParaRPr lang="en-US" dirty="0"/>
          </a:p>
        </p:txBody>
      </p:sp>
      <p:sp>
        <p:nvSpPr>
          <p:cNvPr id="36" name="Picture Placeholder 17"/>
          <p:cNvSpPr>
            <a:spLocks noGrp="1"/>
          </p:cNvSpPr>
          <p:nvPr>
            <p:ph type="pic" sz="quarter" idx="20"/>
          </p:nvPr>
        </p:nvSpPr>
        <p:spPr>
          <a:xfrm>
            <a:off x="6901031" y="3427675"/>
            <a:ext cx="1879496" cy="1809446"/>
          </a:xfrm>
          <a:solidFill>
            <a:srgbClr val="F3F3F5"/>
          </a:solidFill>
        </p:spPr>
        <p:txBody>
          <a:bodyPr>
            <a:normAutofit/>
          </a:bodyPr>
          <a:lstStyle>
            <a:lvl1pPr marL="0" indent="0">
              <a:buNone/>
              <a:defRPr sz="2100">
                <a:solidFill>
                  <a:schemeClr val="tx1"/>
                </a:solidFill>
              </a:defRPr>
            </a:lvl1pPr>
          </a:lstStyle>
          <a:p>
            <a:endParaRPr lang="en-US" dirty="0"/>
          </a:p>
        </p:txBody>
      </p:sp>
      <p:sp>
        <p:nvSpPr>
          <p:cNvPr id="37" name="Picture Placeholder 17"/>
          <p:cNvSpPr>
            <a:spLocks noGrp="1"/>
          </p:cNvSpPr>
          <p:nvPr>
            <p:ph type="pic" sz="quarter" idx="21"/>
          </p:nvPr>
        </p:nvSpPr>
        <p:spPr>
          <a:xfrm>
            <a:off x="1784530" y="5941204"/>
            <a:ext cx="1879496" cy="1810577"/>
          </a:xfrm>
          <a:solidFill>
            <a:srgbClr val="F3F3F5"/>
          </a:solidFill>
        </p:spPr>
        <p:txBody>
          <a:bodyPr>
            <a:normAutofit/>
          </a:bodyPr>
          <a:lstStyle>
            <a:lvl1pPr marL="0" indent="0">
              <a:buNone/>
              <a:defRPr sz="2100">
                <a:solidFill>
                  <a:schemeClr val="tx1"/>
                </a:solidFill>
              </a:defRPr>
            </a:lvl1pPr>
          </a:lstStyle>
          <a:p>
            <a:endParaRPr lang="en-US" dirty="0"/>
          </a:p>
        </p:txBody>
      </p:sp>
      <p:sp>
        <p:nvSpPr>
          <p:cNvPr id="38" name="Picture Placeholder 17"/>
          <p:cNvSpPr>
            <a:spLocks noGrp="1"/>
          </p:cNvSpPr>
          <p:nvPr>
            <p:ph type="pic" sz="quarter" idx="22"/>
          </p:nvPr>
        </p:nvSpPr>
        <p:spPr>
          <a:xfrm>
            <a:off x="4342780" y="5941204"/>
            <a:ext cx="1879496" cy="1810577"/>
          </a:xfrm>
          <a:solidFill>
            <a:srgbClr val="F3F3F5"/>
          </a:solidFill>
        </p:spPr>
        <p:txBody>
          <a:bodyPr>
            <a:normAutofit/>
          </a:bodyPr>
          <a:lstStyle>
            <a:lvl1pPr marL="0" indent="0">
              <a:buNone/>
              <a:defRPr sz="2100">
                <a:solidFill>
                  <a:schemeClr val="tx1"/>
                </a:solidFill>
              </a:defRPr>
            </a:lvl1pPr>
          </a:lstStyle>
          <a:p>
            <a:endParaRPr lang="en-US" dirty="0"/>
          </a:p>
        </p:txBody>
      </p:sp>
      <p:sp>
        <p:nvSpPr>
          <p:cNvPr id="39" name="Picture Placeholder 17"/>
          <p:cNvSpPr>
            <a:spLocks noGrp="1"/>
          </p:cNvSpPr>
          <p:nvPr>
            <p:ph type="pic" sz="quarter" idx="23"/>
          </p:nvPr>
        </p:nvSpPr>
        <p:spPr>
          <a:xfrm>
            <a:off x="6901031" y="5942338"/>
            <a:ext cx="1879496" cy="1810577"/>
          </a:xfrm>
          <a:solidFill>
            <a:srgbClr val="F3F3F5"/>
          </a:solidFill>
        </p:spPr>
        <p:txBody>
          <a:bodyPr>
            <a:normAutofit/>
          </a:bodyPr>
          <a:lstStyle>
            <a:lvl1pPr marL="0" indent="0">
              <a:buNone/>
              <a:defRPr sz="2100">
                <a:solidFill>
                  <a:schemeClr val="tx1"/>
                </a:solidFill>
              </a:defRPr>
            </a:lvl1pPr>
          </a:lstStyle>
          <a:p>
            <a:endParaRPr lang="en-US" dirty="0"/>
          </a:p>
        </p:txBody>
      </p:sp>
      <p:sp>
        <p:nvSpPr>
          <p:cNvPr id="40" name="Picture Placeholder 17"/>
          <p:cNvSpPr>
            <a:spLocks noGrp="1"/>
          </p:cNvSpPr>
          <p:nvPr>
            <p:ph type="pic" sz="quarter" idx="24"/>
          </p:nvPr>
        </p:nvSpPr>
        <p:spPr>
          <a:xfrm>
            <a:off x="1784530" y="8455864"/>
            <a:ext cx="1879496" cy="1810577"/>
          </a:xfrm>
          <a:solidFill>
            <a:srgbClr val="F3F3F5"/>
          </a:solidFill>
        </p:spPr>
        <p:txBody>
          <a:bodyPr>
            <a:normAutofit/>
          </a:bodyPr>
          <a:lstStyle>
            <a:lvl1pPr marL="0" indent="0">
              <a:buNone/>
              <a:defRPr sz="2100">
                <a:solidFill>
                  <a:schemeClr val="tx1"/>
                </a:solidFill>
              </a:defRPr>
            </a:lvl1pPr>
          </a:lstStyle>
          <a:p>
            <a:endParaRPr lang="en-US" dirty="0"/>
          </a:p>
        </p:txBody>
      </p:sp>
      <p:sp>
        <p:nvSpPr>
          <p:cNvPr id="41" name="Picture Placeholder 17"/>
          <p:cNvSpPr>
            <a:spLocks noGrp="1"/>
          </p:cNvSpPr>
          <p:nvPr>
            <p:ph type="pic" sz="quarter" idx="25"/>
          </p:nvPr>
        </p:nvSpPr>
        <p:spPr>
          <a:xfrm>
            <a:off x="4342780" y="8455864"/>
            <a:ext cx="1879496" cy="1810577"/>
          </a:xfrm>
          <a:solidFill>
            <a:srgbClr val="F3F3F5"/>
          </a:solidFill>
        </p:spPr>
        <p:txBody>
          <a:bodyPr>
            <a:normAutofit/>
          </a:bodyPr>
          <a:lstStyle>
            <a:lvl1pPr marL="0" indent="0">
              <a:buNone/>
              <a:defRPr sz="2100">
                <a:solidFill>
                  <a:schemeClr val="tx1"/>
                </a:solidFill>
              </a:defRPr>
            </a:lvl1pPr>
          </a:lstStyle>
          <a:p>
            <a:endParaRPr lang="en-US" dirty="0"/>
          </a:p>
        </p:txBody>
      </p:sp>
      <p:sp>
        <p:nvSpPr>
          <p:cNvPr id="42" name="Picture Placeholder 17"/>
          <p:cNvSpPr>
            <a:spLocks noGrp="1"/>
          </p:cNvSpPr>
          <p:nvPr>
            <p:ph type="pic" sz="quarter" idx="26"/>
          </p:nvPr>
        </p:nvSpPr>
        <p:spPr>
          <a:xfrm>
            <a:off x="6901031" y="8456998"/>
            <a:ext cx="1879496" cy="1810577"/>
          </a:xfrm>
          <a:solidFill>
            <a:srgbClr val="F3F3F5"/>
          </a:solidFill>
        </p:spPr>
        <p:txBody>
          <a:bodyPr>
            <a:normAutofit/>
          </a:bodyPr>
          <a:lstStyle>
            <a:lvl1pPr marL="0" indent="0">
              <a:buNone/>
              <a:defRPr sz="2100">
                <a:solidFill>
                  <a:schemeClr val="tx1"/>
                </a:solidFill>
              </a:defRPr>
            </a:lvl1pPr>
          </a:lstStyle>
          <a:p>
            <a:endParaRPr lang="en-US" dirty="0"/>
          </a:p>
        </p:txBody>
      </p:sp>
    </p:spTree>
    <p:extLst>
      <p:ext uri="{BB962C8B-B14F-4D97-AF65-F5344CB8AC3E}">
        <p14:creationId xmlns:p14="http://schemas.microsoft.com/office/powerpoint/2010/main" val="699194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Placeholder">
    <p:spTree>
      <p:nvGrpSpPr>
        <p:cNvPr id="1" name=""/>
        <p:cNvGrpSpPr/>
        <p:nvPr/>
      </p:nvGrpSpPr>
      <p:grpSpPr>
        <a:xfrm>
          <a:off x="0" y="0"/>
          <a:ext cx="0" cy="0"/>
          <a:chOff x="0" y="0"/>
          <a:chExt cx="0" cy="0"/>
        </a:xfrm>
      </p:grpSpPr>
      <p:sp>
        <p:nvSpPr>
          <p:cNvPr id="18" name="Picture Placeholder 2"/>
          <p:cNvSpPr>
            <a:spLocks noGrp="1"/>
          </p:cNvSpPr>
          <p:nvPr>
            <p:ph type="pic" sz="quarter" idx="18"/>
          </p:nvPr>
        </p:nvSpPr>
        <p:spPr>
          <a:xfrm>
            <a:off x="7055197" y="0"/>
            <a:ext cx="5062800" cy="6721618"/>
          </a:xfrm>
          <a:solidFill>
            <a:srgbClr val="F3F3F5"/>
          </a:solidFill>
        </p:spPr>
        <p:txBody>
          <a:bodyPr>
            <a:normAutofit/>
          </a:bodyPr>
          <a:lstStyle>
            <a:lvl1pPr>
              <a:defRPr sz="2101"/>
            </a:lvl1pPr>
          </a:lstStyle>
          <a:p>
            <a:endParaRPr lang="en-US"/>
          </a:p>
        </p:txBody>
      </p:sp>
      <p:sp>
        <p:nvSpPr>
          <p:cNvPr id="19" name="Picture Placeholder 2"/>
          <p:cNvSpPr>
            <a:spLocks noGrp="1"/>
          </p:cNvSpPr>
          <p:nvPr>
            <p:ph type="pic" sz="quarter" idx="19"/>
          </p:nvPr>
        </p:nvSpPr>
        <p:spPr>
          <a:xfrm>
            <a:off x="12287851" y="0"/>
            <a:ext cx="5058085" cy="6721618"/>
          </a:xfrm>
          <a:solidFill>
            <a:srgbClr val="F3F3F5"/>
          </a:solidFill>
        </p:spPr>
        <p:txBody>
          <a:bodyPr>
            <a:normAutofit/>
          </a:bodyPr>
          <a:lstStyle>
            <a:lvl1pPr>
              <a:defRPr sz="2101"/>
            </a:lvl1pPr>
          </a:lstStyle>
          <a:p>
            <a:endParaRPr lang="en-US"/>
          </a:p>
        </p:txBody>
      </p:sp>
      <p:sp>
        <p:nvSpPr>
          <p:cNvPr id="20" name="Picture Placeholder 2"/>
          <p:cNvSpPr>
            <a:spLocks noGrp="1"/>
          </p:cNvSpPr>
          <p:nvPr>
            <p:ph type="pic" sz="quarter" idx="20"/>
          </p:nvPr>
        </p:nvSpPr>
        <p:spPr>
          <a:xfrm>
            <a:off x="7055197" y="6994380"/>
            <a:ext cx="5062800" cy="6721618"/>
          </a:xfrm>
          <a:solidFill>
            <a:srgbClr val="F3F3F5"/>
          </a:solidFill>
        </p:spPr>
        <p:txBody>
          <a:bodyPr>
            <a:normAutofit/>
          </a:bodyPr>
          <a:lstStyle>
            <a:lvl1pPr>
              <a:defRPr sz="2101"/>
            </a:lvl1pPr>
          </a:lstStyle>
          <a:p>
            <a:endParaRPr lang="en-US"/>
          </a:p>
        </p:txBody>
      </p:sp>
      <p:sp>
        <p:nvSpPr>
          <p:cNvPr id="21" name="Picture Placeholder 2"/>
          <p:cNvSpPr>
            <a:spLocks noGrp="1"/>
          </p:cNvSpPr>
          <p:nvPr>
            <p:ph type="pic" sz="quarter" idx="21"/>
          </p:nvPr>
        </p:nvSpPr>
        <p:spPr>
          <a:xfrm>
            <a:off x="12287851" y="6994380"/>
            <a:ext cx="5058085" cy="6721618"/>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3299997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3_Placeholder">
    <p:spTree>
      <p:nvGrpSpPr>
        <p:cNvPr id="1" name=""/>
        <p:cNvGrpSpPr/>
        <p:nvPr/>
      </p:nvGrpSpPr>
      <p:grpSpPr>
        <a:xfrm>
          <a:off x="0" y="0"/>
          <a:ext cx="0" cy="0"/>
          <a:chOff x="0" y="0"/>
          <a:chExt cx="0" cy="0"/>
        </a:xfrm>
      </p:grpSpPr>
      <p:sp>
        <p:nvSpPr>
          <p:cNvPr id="17" name="Picture Placeholder 2"/>
          <p:cNvSpPr>
            <a:spLocks noGrp="1"/>
          </p:cNvSpPr>
          <p:nvPr>
            <p:ph type="pic" sz="quarter" idx="21"/>
          </p:nvPr>
        </p:nvSpPr>
        <p:spPr>
          <a:xfrm>
            <a:off x="0" y="0"/>
            <a:ext cx="3691998" cy="6781800"/>
          </a:xfrm>
          <a:solidFill>
            <a:schemeClr val="bg1">
              <a:lumMod val="95000"/>
            </a:schemeClr>
          </a:solidFill>
        </p:spPr>
        <p:txBody>
          <a:bodyPr>
            <a:normAutofit/>
          </a:bodyPr>
          <a:lstStyle>
            <a:lvl1pPr>
              <a:defRPr sz="2101"/>
            </a:lvl1pPr>
          </a:lstStyle>
          <a:p>
            <a:endParaRPr lang="en-US"/>
          </a:p>
        </p:txBody>
      </p:sp>
      <p:sp>
        <p:nvSpPr>
          <p:cNvPr id="18" name="Picture Placeholder 2"/>
          <p:cNvSpPr>
            <a:spLocks noGrp="1"/>
          </p:cNvSpPr>
          <p:nvPr>
            <p:ph type="pic" sz="quarter" idx="22"/>
          </p:nvPr>
        </p:nvSpPr>
        <p:spPr>
          <a:xfrm>
            <a:off x="376" y="6980430"/>
            <a:ext cx="3691998" cy="6735570"/>
          </a:xfrm>
          <a:solidFill>
            <a:schemeClr val="bg1">
              <a:lumMod val="95000"/>
            </a:schemeClr>
          </a:solidFill>
        </p:spPr>
        <p:txBody>
          <a:bodyPr>
            <a:normAutofit/>
          </a:bodyPr>
          <a:lstStyle>
            <a:lvl1pPr>
              <a:defRPr sz="2101"/>
            </a:lvl1pPr>
          </a:lstStyle>
          <a:p>
            <a:endParaRPr lang="en-US"/>
          </a:p>
        </p:txBody>
      </p:sp>
      <p:sp>
        <p:nvSpPr>
          <p:cNvPr id="19" name="Picture Placeholder 2"/>
          <p:cNvSpPr>
            <a:spLocks noGrp="1"/>
          </p:cNvSpPr>
          <p:nvPr>
            <p:ph type="pic" sz="quarter" idx="23"/>
          </p:nvPr>
        </p:nvSpPr>
        <p:spPr>
          <a:xfrm>
            <a:off x="3855915" y="0"/>
            <a:ext cx="3630202" cy="4989518"/>
          </a:xfrm>
          <a:solidFill>
            <a:schemeClr val="bg1">
              <a:lumMod val="95000"/>
            </a:schemeClr>
          </a:solidFill>
        </p:spPr>
        <p:txBody>
          <a:bodyPr>
            <a:normAutofit/>
          </a:bodyPr>
          <a:lstStyle>
            <a:lvl1pPr>
              <a:defRPr sz="2101"/>
            </a:lvl1pPr>
          </a:lstStyle>
          <a:p>
            <a:endParaRPr lang="en-US"/>
          </a:p>
        </p:txBody>
      </p:sp>
      <p:sp>
        <p:nvSpPr>
          <p:cNvPr id="20" name="Picture Placeholder 2"/>
          <p:cNvSpPr>
            <a:spLocks noGrp="1"/>
          </p:cNvSpPr>
          <p:nvPr>
            <p:ph type="pic" sz="quarter" idx="24"/>
          </p:nvPr>
        </p:nvSpPr>
        <p:spPr>
          <a:xfrm>
            <a:off x="3855915" y="5188148"/>
            <a:ext cx="3630202" cy="8527852"/>
          </a:xfrm>
          <a:solidFill>
            <a:schemeClr val="bg1">
              <a:lumMod val="95000"/>
            </a:schemeClr>
          </a:solidFill>
        </p:spPr>
        <p:txBody>
          <a:bodyPr>
            <a:normAutofit/>
          </a:bodyPr>
          <a:lstStyle>
            <a:lvl1pPr>
              <a:defRPr sz="2101"/>
            </a:lvl1pPr>
          </a:lstStyle>
          <a:p>
            <a:endParaRPr lang="en-US"/>
          </a:p>
        </p:txBody>
      </p:sp>
      <p:sp>
        <p:nvSpPr>
          <p:cNvPr id="25" name="Picture Placeholder 2"/>
          <p:cNvSpPr>
            <a:spLocks noGrp="1"/>
          </p:cNvSpPr>
          <p:nvPr>
            <p:ph type="pic" sz="quarter" idx="25"/>
          </p:nvPr>
        </p:nvSpPr>
        <p:spPr>
          <a:xfrm>
            <a:off x="7664560" y="3"/>
            <a:ext cx="3644355" cy="9382539"/>
          </a:xfrm>
          <a:solidFill>
            <a:schemeClr val="bg1">
              <a:lumMod val="95000"/>
            </a:schemeClr>
          </a:solidFill>
        </p:spPr>
        <p:txBody>
          <a:bodyPr>
            <a:normAutofit/>
          </a:bodyPr>
          <a:lstStyle>
            <a:lvl1pPr>
              <a:defRPr sz="2101"/>
            </a:lvl1pPr>
          </a:lstStyle>
          <a:p>
            <a:endParaRPr lang="en-US"/>
          </a:p>
        </p:txBody>
      </p:sp>
      <p:sp>
        <p:nvSpPr>
          <p:cNvPr id="26" name="Picture Placeholder 2"/>
          <p:cNvSpPr>
            <a:spLocks noGrp="1"/>
          </p:cNvSpPr>
          <p:nvPr>
            <p:ph type="pic" sz="quarter" idx="26"/>
          </p:nvPr>
        </p:nvSpPr>
        <p:spPr>
          <a:xfrm>
            <a:off x="7649656" y="9581172"/>
            <a:ext cx="3659259" cy="4134831"/>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5024166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Placeholder">
    <p:spTree>
      <p:nvGrpSpPr>
        <p:cNvPr id="1" name=""/>
        <p:cNvGrpSpPr/>
        <p:nvPr/>
      </p:nvGrpSpPr>
      <p:grpSpPr>
        <a:xfrm>
          <a:off x="0" y="0"/>
          <a:ext cx="0" cy="0"/>
          <a:chOff x="0" y="0"/>
          <a:chExt cx="0" cy="0"/>
        </a:xfrm>
      </p:grpSpPr>
      <p:sp>
        <p:nvSpPr>
          <p:cNvPr id="17" name="Picture Placeholder 2"/>
          <p:cNvSpPr>
            <a:spLocks noGrp="1"/>
          </p:cNvSpPr>
          <p:nvPr>
            <p:ph type="pic" sz="quarter" idx="21"/>
          </p:nvPr>
        </p:nvSpPr>
        <p:spPr>
          <a:xfrm>
            <a:off x="6979086" y="0"/>
            <a:ext cx="3691998" cy="6781800"/>
          </a:xfrm>
          <a:solidFill>
            <a:schemeClr val="bg1">
              <a:lumMod val="95000"/>
            </a:schemeClr>
          </a:solidFill>
        </p:spPr>
        <p:txBody>
          <a:bodyPr>
            <a:normAutofit/>
          </a:bodyPr>
          <a:lstStyle>
            <a:lvl1pPr>
              <a:defRPr sz="2101"/>
            </a:lvl1pPr>
          </a:lstStyle>
          <a:p>
            <a:endParaRPr lang="en-US"/>
          </a:p>
        </p:txBody>
      </p:sp>
      <p:sp>
        <p:nvSpPr>
          <p:cNvPr id="18" name="Picture Placeholder 2"/>
          <p:cNvSpPr>
            <a:spLocks noGrp="1"/>
          </p:cNvSpPr>
          <p:nvPr>
            <p:ph type="pic" sz="quarter" idx="22"/>
          </p:nvPr>
        </p:nvSpPr>
        <p:spPr>
          <a:xfrm>
            <a:off x="6979462" y="6980430"/>
            <a:ext cx="3691998" cy="6735570"/>
          </a:xfrm>
          <a:solidFill>
            <a:schemeClr val="bg1">
              <a:lumMod val="95000"/>
            </a:schemeClr>
          </a:solidFill>
        </p:spPr>
        <p:txBody>
          <a:bodyPr>
            <a:normAutofit/>
          </a:bodyPr>
          <a:lstStyle>
            <a:lvl1pPr>
              <a:defRPr sz="2101"/>
            </a:lvl1pPr>
          </a:lstStyle>
          <a:p>
            <a:endParaRPr lang="en-US"/>
          </a:p>
        </p:txBody>
      </p:sp>
      <p:sp>
        <p:nvSpPr>
          <p:cNvPr id="19" name="Picture Placeholder 2"/>
          <p:cNvSpPr>
            <a:spLocks noGrp="1"/>
          </p:cNvSpPr>
          <p:nvPr>
            <p:ph type="pic" sz="quarter" idx="23"/>
          </p:nvPr>
        </p:nvSpPr>
        <p:spPr>
          <a:xfrm>
            <a:off x="10835000" y="0"/>
            <a:ext cx="3630202" cy="4989518"/>
          </a:xfrm>
          <a:solidFill>
            <a:schemeClr val="bg1">
              <a:lumMod val="95000"/>
            </a:schemeClr>
          </a:solidFill>
        </p:spPr>
        <p:txBody>
          <a:bodyPr>
            <a:normAutofit/>
          </a:bodyPr>
          <a:lstStyle>
            <a:lvl1pPr>
              <a:defRPr sz="2101"/>
            </a:lvl1pPr>
          </a:lstStyle>
          <a:p>
            <a:endParaRPr lang="en-US"/>
          </a:p>
        </p:txBody>
      </p:sp>
      <p:sp>
        <p:nvSpPr>
          <p:cNvPr id="20" name="Picture Placeholder 2"/>
          <p:cNvSpPr>
            <a:spLocks noGrp="1"/>
          </p:cNvSpPr>
          <p:nvPr>
            <p:ph type="pic" sz="quarter" idx="24"/>
          </p:nvPr>
        </p:nvSpPr>
        <p:spPr>
          <a:xfrm>
            <a:off x="10835000" y="5188148"/>
            <a:ext cx="3630202" cy="8527852"/>
          </a:xfrm>
          <a:solidFill>
            <a:schemeClr val="bg1">
              <a:lumMod val="95000"/>
            </a:schemeClr>
          </a:solidFill>
        </p:spPr>
        <p:txBody>
          <a:bodyPr>
            <a:normAutofit/>
          </a:bodyPr>
          <a:lstStyle>
            <a:lvl1pPr>
              <a:defRPr sz="2101"/>
            </a:lvl1pPr>
          </a:lstStyle>
          <a:p>
            <a:endParaRPr lang="en-US"/>
          </a:p>
        </p:txBody>
      </p:sp>
      <p:sp>
        <p:nvSpPr>
          <p:cNvPr id="25" name="Picture Placeholder 2"/>
          <p:cNvSpPr>
            <a:spLocks noGrp="1"/>
          </p:cNvSpPr>
          <p:nvPr>
            <p:ph type="pic" sz="quarter" idx="25"/>
          </p:nvPr>
        </p:nvSpPr>
        <p:spPr>
          <a:xfrm>
            <a:off x="14643646" y="3"/>
            <a:ext cx="3644355" cy="9382539"/>
          </a:xfrm>
          <a:solidFill>
            <a:schemeClr val="bg1">
              <a:lumMod val="95000"/>
            </a:schemeClr>
          </a:solidFill>
        </p:spPr>
        <p:txBody>
          <a:bodyPr>
            <a:normAutofit/>
          </a:bodyPr>
          <a:lstStyle>
            <a:lvl1pPr>
              <a:defRPr sz="2101"/>
            </a:lvl1pPr>
          </a:lstStyle>
          <a:p>
            <a:endParaRPr lang="en-US"/>
          </a:p>
        </p:txBody>
      </p:sp>
      <p:sp>
        <p:nvSpPr>
          <p:cNvPr id="26" name="Picture Placeholder 2"/>
          <p:cNvSpPr>
            <a:spLocks noGrp="1"/>
          </p:cNvSpPr>
          <p:nvPr>
            <p:ph type="pic" sz="quarter" idx="26"/>
          </p:nvPr>
        </p:nvSpPr>
        <p:spPr>
          <a:xfrm>
            <a:off x="14628742" y="9581172"/>
            <a:ext cx="3659259" cy="4134831"/>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003814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Big Image Placeholder">
    <p:spTree>
      <p:nvGrpSpPr>
        <p:cNvPr id="1" name=""/>
        <p:cNvGrpSpPr/>
        <p:nvPr/>
      </p:nvGrpSpPr>
      <p:grpSpPr>
        <a:xfrm>
          <a:off x="0" y="0"/>
          <a:ext cx="0" cy="0"/>
          <a:chOff x="0" y="0"/>
          <a:chExt cx="0" cy="0"/>
        </a:xfrm>
      </p:grpSpPr>
      <p:pic>
        <p:nvPicPr>
          <p:cNvPr id="3" name="Picture 2" descr="iPhone6_mockup_front_white.png"/>
          <p:cNvPicPr>
            <a:picLocks/>
          </p:cNvPicPr>
          <p:nvPr userDrawn="1"/>
        </p:nvPicPr>
        <p:blipFill rotWithShape="1">
          <a:blip r:embed="rId2">
            <a:extLst>
              <a:ext uri="{28A0092B-C50C-407E-A947-70E740481C1C}">
                <a14:useLocalDpi xmlns:a14="http://schemas.microsoft.com/office/drawing/2010/main" val="0"/>
              </a:ext>
            </a:extLst>
          </a:blip>
          <a:srcRect b="10362"/>
          <a:stretch/>
        </p:blipFill>
        <p:spPr>
          <a:xfrm>
            <a:off x="344025" y="3018243"/>
            <a:ext cx="7614363" cy="10697760"/>
          </a:xfrm>
          <a:prstGeom prst="rect">
            <a:avLst/>
          </a:prstGeom>
        </p:spPr>
      </p:pic>
      <p:sp>
        <p:nvSpPr>
          <p:cNvPr id="5" name="Picture Placeholder 2"/>
          <p:cNvSpPr>
            <a:spLocks noGrp="1"/>
          </p:cNvSpPr>
          <p:nvPr>
            <p:ph type="pic" sz="quarter" idx="20"/>
          </p:nvPr>
        </p:nvSpPr>
        <p:spPr>
          <a:xfrm>
            <a:off x="1818387" y="4897464"/>
            <a:ext cx="4663776" cy="8152109"/>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4751067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Big Image Placeholder">
    <p:spTree>
      <p:nvGrpSpPr>
        <p:cNvPr id="1" name=""/>
        <p:cNvGrpSpPr/>
        <p:nvPr/>
      </p:nvGrpSpPr>
      <p:grpSpPr>
        <a:xfrm>
          <a:off x="0" y="0"/>
          <a:ext cx="0" cy="0"/>
          <a:chOff x="0" y="0"/>
          <a:chExt cx="0" cy="0"/>
        </a:xfrm>
      </p:grpSpPr>
      <p:sp>
        <p:nvSpPr>
          <p:cNvPr id="9" name="Picture Placeholder 2"/>
          <p:cNvSpPr>
            <a:spLocks noGrp="1"/>
          </p:cNvSpPr>
          <p:nvPr>
            <p:ph type="pic" sz="quarter" idx="20"/>
          </p:nvPr>
        </p:nvSpPr>
        <p:spPr>
          <a:xfrm>
            <a:off x="7398770" y="185980"/>
            <a:ext cx="2999157" cy="5424406"/>
          </a:xfrm>
          <a:solidFill>
            <a:schemeClr val="bg1">
              <a:lumMod val="95000"/>
            </a:schemeClr>
          </a:solidFill>
        </p:spPr>
        <p:txBody>
          <a:bodyPr>
            <a:normAutofit/>
          </a:bodyPr>
          <a:lstStyle>
            <a:lvl1pPr>
              <a:defRPr sz="2101"/>
            </a:lvl1pPr>
          </a:lstStyle>
          <a:p>
            <a:endParaRPr lang="en-US"/>
          </a:p>
        </p:txBody>
      </p:sp>
      <p:sp>
        <p:nvSpPr>
          <p:cNvPr id="10" name="Picture Placeholder 2"/>
          <p:cNvSpPr>
            <a:spLocks noGrp="1"/>
          </p:cNvSpPr>
          <p:nvPr>
            <p:ph type="pic" sz="quarter" idx="21"/>
          </p:nvPr>
        </p:nvSpPr>
        <p:spPr>
          <a:xfrm>
            <a:off x="11387150" y="3502616"/>
            <a:ext cx="3028654" cy="5300287"/>
          </a:xfrm>
          <a:solidFill>
            <a:schemeClr val="bg1">
              <a:lumMod val="95000"/>
            </a:schemeClr>
          </a:solidFill>
        </p:spPr>
        <p:txBody>
          <a:bodyPr>
            <a:normAutofit/>
          </a:bodyPr>
          <a:lstStyle>
            <a:lvl1pPr>
              <a:defRPr sz="2101"/>
            </a:lvl1pPr>
          </a:lstStyle>
          <a:p>
            <a:endParaRPr lang="en-US"/>
          </a:p>
        </p:txBody>
      </p:sp>
      <p:sp>
        <p:nvSpPr>
          <p:cNvPr id="11" name="Picture Placeholder 2"/>
          <p:cNvSpPr>
            <a:spLocks noGrp="1"/>
          </p:cNvSpPr>
          <p:nvPr>
            <p:ph type="pic" sz="quarter" idx="22"/>
          </p:nvPr>
        </p:nvSpPr>
        <p:spPr>
          <a:xfrm>
            <a:off x="15434521" y="185980"/>
            <a:ext cx="2853479" cy="5424406"/>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774813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Big Image Placeholder">
    <p:spTree>
      <p:nvGrpSpPr>
        <p:cNvPr id="1" name=""/>
        <p:cNvGrpSpPr/>
        <p:nvPr/>
      </p:nvGrpSpPr>
      <p:grpSpPr>
        <a:xfrm>
          <a:off x="0" y="0"/>
          <a:ext cx="0" cy="0"/>
          <a:chOff x="0" y="0"/>
          <a:chExt cx="0" cy="0"/>
        </a:xfrm>
      </p:grpSpPr>
      <p:sp>
        <p:nvSpPr>
          <p:cNvPr id="6" name="Picture Placeholder 2"/>
          <p:cNvSpPr>
            <a:spLocks noGrp="1"/>
          </p:cNvSpPr>
          <p:nvPr>
            <p:ph type="pic" sz="quarter" idx="21"/>
          </p:nvPr>
        </p:nvSpPr>
        <p:spPr>
          <a:xfrm>
            <a:off x="10658533" y="4210050"/>
            <a:ext cx="6628128" cy="52959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2092907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7_Big Image Placeholder">
    <p:spTree>
      <p:nvGrpSpPr>
        <p:cNvPr id="1" name=""/>
        <p:cNvGrpSpPr/>
        <p:nvPr/>
      </p:nvGrpSpPr>
      <p:grpSpPr>
        <a:xfrm>
          <a:off x="0" y="0"/>
          <a:ext cx="0" cy="0"/>
          <a:chOff x="0" y="0"/>
          <a:chExt cx="0" cy="0"/>
        </a:xfrm>
      </p:grpSpPr>
      <p:sp>
        <p:nvSpPr>
          <p:cNvPr id="9" name="Picture Placeholder 2"/>
          <p:cNvSpPr>
            <a:spLocks noGrp="1"/>
          </p:cNvSpPr>
          <p:nvPr>
            <p:ph type="pic" sz="quarter" idx="21"/>
          </p:nvPr>
        </p:nvSpPr>
        <p:spPr>
          <a:xfrm>
            <a:off x="6405688" y="4727274"/>
            <a:ext cx="5490138" cy="3064522"/>
          </a:xfrm>
          <a:solidFill>
            <a:schemeClr val="bg1">
              <a:lumMod val="95000"/>
            </a:schemeClr>
          </a:solidFill>
        </p:spPr>
        <p:txBody>
          <a:bodyPr>
            <a:normAutofit/>
          </a:bodyPr>
          <a:lstStyle>
            <a:lvl1pPr>
              <a:defRPr sz="2101"/>
            </a:lvl1pPr>
          </a:lstStyle>
          <a:p>
            <a:endParaRPr lang="en-US"/>
          </a:p>
        </p:txBody>
      </p:sp>
      <p:sp>
        <p:nvSpPr>
          <p:cNvPr id="10" name="Picture Placeholder 2"/>
          <p:cNvSpPr>
            <a:spLocks noGrp="1"/>
          </p:cNvSpPr>
          <p:nvPr>
            <p:ph type="pic" sz="quarter" idx="22"/>
          </p:nvPr>
        </p:nvSpPr>
        <p:spPr>
          <a:xfrm>
            <a:off x="2416233" y="5314949"/>
            <a:ext cx="3773793" cy="2250417"/>
          </a:xfrm>
          <a:solidFill>
            <a:schemeClr val="bg1">
              <a:lumMod val="95000"/>
            </a:schemeClr>
          </a:solidFill>
        </p:spPr>
        <p:txBody>
          <a:bodyPr>
            <a:normAutofit/>
          </a:bodyPr>
          <a:lstStyle>
            <a:lvl1pPr>
              <a:defRPr sz="2101"/>
            </a:lvl1pPr>
          </a:lstStyle>
          <a:p>
            <a:endParaRPr lang="en-US"/>
          </a:p>
        </p:txBody>
      </p:sp>
      <p:sp>
        <p:nvSpPr>
          <p:cNvPr id="11" name="Picture Placeholder 2"/>
          <p:cNvSpPr>
            <a:spLocks noGrp="1"/>
          </p:cNvSpPr>
          <p:nvPr>
            <p:ph type="pic" sz="quarter" idx="23"/>
          </p:nvPr>
        </p:nvSpPr>
        <p:spPr>
          <a:xfrm>
            <a:off x="12111487" y="5314949"/>
            <a:ext cx="3709358" cy="2250417"/>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8595974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9_Big Image Placeholder">
    <p:spTree>
      <p:nvGrpSpPr>
        <p:cNvPr id="1" name=""/>
        <p:cNvGrpSpPr/>
        <p:nvPr/>
      </p:nvGrpSpPr>
      <p:grpSpPr>
        <a:xfrm>
          <a:off x="0" y="0"/>
          <a:ext cx="0" cy="0"/>
          <a:chOff x="0" y="0"/>
          <a:chExt cx="0" cy="0"/>
        </a:xfrm>
      </p:grpSpPr>
      <p:sp>
        <p:nvSpPr>
          <p:cNvPr id="5" name="Picture Placeholder 2"/>
          <p:cNvSpPr>
            <a:spLocks noGrp="1"/>
          </p:cNvSpPr>
          <p:nvPr>
            <p:ph type="pic" sz="quarter" idx="21"/>
          </p:nvPr>
        </p:nvSpPr>
        <p:spPr>
          <a:xfrm>
            <a:off x="10742917" y="3614738"/>
            <a:ext cx="5331455" cy="3440703"/>
          </a:xfrm>
          <a:solidFill>
            <a:schemeClr val="bg1">
              <a:lumMod val="95000"/>
            </a:schemeClr>
          </a:solidFill>
        </p:spPr>
        <p:txBody>
          <a:bodyPr>
            <a:normAutofit/>
          </a:bodyPr>
          <a:lstStyle>
            <a:lvl1pPr>
              <a:defRPr sz="2101"/>
            </a:lvl1pPr>
          </a:lstStyle>
          <a:p>
            <a:endParaRPr lang="en-US"/>
          </a:p>
        </p:txBody>
      </p:sp>
      <p:sp>
        <p:nvSpPr>
          <p:cNvPr id="6" name="Picture Placeholder 2"/>
          <p:cNvSpPr>
            <a:spLocks noGrp="1"/>
          </p:cNvSpPr>
          <p:nvPr>
            <p:ph type="pic" sz="quarter" idx="20"/>
          </p:nvPr>
        </p:nvSpPr>
        <p:spPr>
          <a:xfrm>
            <a:off x="2220952" y="3614738"/>
            <a:ext cx="5331455" cy="3440703"/>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9241886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Slide with Placeholder">
    <p:spTree>
      <p:nvGrpSpPr>
        <p:cNvPr id="1" name=""/>
        <p:cNvGrpSpPr/>
        <p:nvPr/>
      </p:nvGrpSpPr>
      <p:grpSpPr>
        <a:xfrm>
          <a:off x="0" y="0"/>
          <a:ext cx="0" cy="0"/>
          <a:chOff x="0" y="0"/>
          <a:chExt cx="0" cy="0"/>
        </a:xfrm>
      </p:grpSpPr>
      <p:sp>
        <p:nvSpPr>
          <p:cNvPr id="11" name="Picture Placeholder 5"/>
          <p:cNvSpPr>
            <a:spLocks noGrp="1"/>
          </p:cNvSpPr>
          <p:nvPr>
            <p:ph type="pic" sz="quarter" idx="10"/>
          </p:nvPr>
        </p:nvSpPr>
        <p:spPr>
          <a:xfrm>
            <a:off x="1" y="0"/>
            <a:ext cx="9020619" cy="13716000"/>
          </a:xfrm>
          <a:solidFill>
            <a:schemeClr val="bg1">
              <a:lumMod val="95000"/>
            </a:schemeClr>
          </a:solidFill>
        </p:spPr>
        <p:txBody>
          <a:bodyPr>
            <a:normAutofit/>
          </a:bodyPr>
          <a:lstStyle>
            <a:lvl1pPr>
              <a:defRPr sz="2101"/>
            </a:lvl1pPr>
          </a:lstStyle>
          <a:p>
            <a:endParaRPr lang="en-US"/>
          </a:p>
        </p:txBody>
      </p:sp>
      <p:sp>
        <p:nvSpPr>
          <p:cNvPr id="12" name="Picture Placeholder 5"/>
          <p:cNvSpPr>
            <a:spLocks noGrp="1"/>
          </p:cNvSpPr>
          <p:nvPr>
            <p:ph type="pic" sz="quarter" idx="11"/>
          </p:nvPr>
        </p:nvSpPr>
        <p:spPr>
          <a:xfrm>
            <a:off x="9267383" y="0"/>
            <a:ext cx="9020618" cy="137160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8831230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ImageLayout">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12938319" y="0"/>
            <a:ext cx="5349681" cy="13716000"/>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15799976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Slide with Placeholder">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8288000" cy="6702552"/>
          </a:xfrm>
          <a:solidFill>
            <a:schemeClr val="bg1">
              <a:lumMod val="95000"/>
            </a:schemeClr>
          </a:solidFill>
        </p:spPr>
        <p:txBody>
          <a:bodyPr>
            <a:normAutofit/>
          </a:bodyPr>
          <a:lstStyle>
            <a:lvl1pPr>
              <a:defRPr sz="2101"/>
            </a:lvl1pPr>
          </a:lstStyle>
          <a:p>
            <a:endParaRPr lang="en-US"/>
          </a:p>
        </p:txBody>
      </p:sp>
      <p:sp>
        <p:nvSpPr>
          <p:cNvPr id="8" name="Picture Placeholder 5"/>
          <p:cNvSpPr>
            <a:spLocks noGrp="1"/>
          </p:cNvSpPr>
          <p:nvPr>
            <p:ph type="pic" sz="quarter" idx="11"/>
          </p:nvPr>
        </p:nvSpPr>
        <p:spPr>
          <a:xfrm>
            <a:off x="0" y="7013448"/>
            <a:ext cx="18288000" cy="6702552"/>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390087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Slide with Placeholder">
    <p:spTree>
      <p:nvGrpSpPr>
        <p:cNvPr id="1" name=""/>
        <p:cNvGrpSpPr/>
        <p:nvPr/>
      </p:nvGrpSpPr>
      <p:grpSpPr>
        <a:xfrm>
          <a:off x="0" y="0"/>
          <a:ext cx="0" cy="0"/>
          <a:chOff x="0" y="0"/>
          <a:chExt cx="0" cy="0"/>
        </a:xfrm>
      </p:grpSpPr>
      <p:sp>
        <p:nvSpPr>
          <p:cNvPr id="12" name="Picture Placeholder 5"/>
          <p:cNvSpPr>
            <a:spLocks noGrp="1"/>
          </p:cNvSpPr>
          <p:nvPr>
            <p:ph type="pic" sz="quarter" idx="10"/>
          </p:nvPr>
        </p:nvSpPr>
        <p:spPr>
          <a:xfrm>
            <a:off x="0" y="0"/>
            <a:ext cx="9014188" cy="6702552"/>
          </a:xfrm>
          <a:solidFill>
            <a:schemeClr val="bg1">
              <a:lumMod val="95000"/>
            </a:schemeClr>
          </a:solidFill>
        </p:spPr>
        <p:txBody>
          <a:bodyPr>
            <a:normAutofit/>
          </a:bodyPr>
          <a:lstStyle>
            <a:lvl1pPr>
              <a:defRPr sz="2101"/>
            </a:lvl1pPr>
          </a:lstStyle>
          <a:p>
            <a:endParaRPr lang="en-US"/>
          </a:p>
        </p:txBody>
      </p:sp>
      <p:sp>
        <p:nvSpPr>
          <p:cNvPr id="13" name="Picture Placeholder 5"/>
          <p:cNvSpPr>
            <a:spLocks noGrp="1"/>
          </p:cNvSpPr>
          <p:nvPr>
            <p:ph type="pic" sz="quarter" idx="11"/>
          </p:nvPr>
        </p:nvSpPr>
        <p:spPr>
          <a:xfrm>
            <a:off x="9273813" y="0"/>
            <a:ext cx="9014188" cy="6702552"/>
          </a:xfrm>
          <a:solidFill>
            <a:schemeClr val="bg1">
              <a:lumMod val="95000"/>
            </a:schemeClr>
          </a:solidFill>
        </p:spPr>
        <p:txBody>
          <a:bodyPr>
            <a:normAutofit/>
          </a:bodyPr>
          <a:lstStyle>
            <a:lvl1pPr>
              <a:defRPr sz="2101"/>
            </a:lvl1pPr>
          </a:lstStyle>
          <a:p>
            <a:endParaRPr lang="en-US"/>
          </a:p>
        </p:txBody>
      </p:sp>
      <p:sp>
        <p:nvSpPr>
          <p:cNvPr id="14" name="Picture Placeholder 5"/>
          <p:cNvSpPr>
            <a:spLocks noGrp="1"/>
          </p:cNvSpPr>
          <p:nvPr>
            <p:ph type="pic" sz="quarter" idx="12"/>
          </p:nvPr>
        </p:nvSpPr>
        <p:spPr>
          <a:xfrm>
            <a:off x="0" y="7013448"/>
            <a:ext cx="9014188" cy="6702552"/>
          </a:xfrm>
          <a:solidFill>
            <a:schemeClr val="bg1">
              <a:lumMod val="95000"/>
            </a:schemeClr>
          </a:solidFill>
        </p:spPr>
        <p:txBody>
          <a:bodyPr>
            <a:normAutofit/>
          </a:bodyPr>
          <a:lstStyle>
            <a:lvl1pPr>
              <a:defRPr sz="2101"/>
            </a:lvl1pPr>
          </a:lstStyle>
          <a:p>
            <a:endParaRPr lang="en-US"/>
          </a:p>
        </p:txBody>
      </p:sp>
      <p:sp>
        <p:nvSpPr>
          <p:cNvPr id="15" name="Picture Placeholder 5"/>
          <p:cNvSpPr>
            <a:spLocks noGrp="1"/>
          </p:cNvSpPr>
          <p:nvPr>
            <p:ph type="pic" sz="quarter" idx="13"/>
          </p:nvPr>
        </p:nvSpPr>
        <p:spPr>
          <a:xfrm>
            <a:off x="9273813" y="7013448"/>
            <a:ext cx="9014188" cy="6702552"/>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7265041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3"/>
            <a:ext cx="18288000" cy="13715999"/>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9113881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Placeholder-minus">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12783426" y="6905371"/>
            <a:ext cx="3259637" cy="4297680"/>
          </a:xfrm>
          <a:solidFill>
            <a:schemeClr val="bg1">
              <a:lumMod val="95000"/>
            </a:schemeClr>
          </a:solidFill>
        </p:spPr>
        <p:txBody>
          <a:bodyPr>
            <a:normAutofit/>
          </a:bodyPr>
          <a:lstStyle>
            <a:lvl1pPr>
              <a:defRPr sz="2101"/>
            </a:lvl1pPr>
          </a:lstStyle>
          <a:p>
            <a:endParaRPr lang="en-US"/>
          </a:p>
        </p:txBody>
      </p:sp>
      <p:sp>
        <p:nvSpPr>
          <p:cNvPr id="3" name="Picture Placeholder 2"/>
          <p:cNvSpPr>
            <a:spLocks noGrp="1"/>
          </p:cNvSpPr>
          <p:nvPr>
            <p:ph type="pic" sz="quarter" idx="10"/>
          </p:nvPr>
        </p:nvSpPr>
        <p:spPr>
          <a:xfrm>
            <a:off x="9115418" y="6905371"/>
            <a:ext cx="3259637" cy="429768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267889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Placeholder-minus">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653108" y="2340864"/>
            <a:ext cx="7895714" cy="9034272"/>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631596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1255245" y="2220686"/>
            <a:ext cx="6566876" cy="11495314"/>
          </a:xfrm>
          <a:solidFill>
            <a:srgbClr val="F3F3F5"/>
          </a:solidFill>
        </p:spPr>
        <p:txBody>
          <a:bodyPr>
            <a:normAutofit/>
          </a:bodyPr>
          <a:lstStyle>
            <a:lvl1pPr>
              <a:defRPr sz="2101"/>
            </a:lvl1pPr>
          </a:lstStyle>
          <a:p>
            <a:endParaRPr lang="en-US"/>
          </a:p>
        </p:txBody>
      </p:sp>
      <p:sp>
        <p:nvSpPr>
          <p:cNvPr id="3" name="Picture Placeholder 2"/>
          <p:cNvSpPr>
            <a:spLocks noGrp="1"/>
          </p:cNvSpPr>
          <p:nvPr>
            <p:ph type="pic" sz="quarter" idx="10"/>
          </p:nvPr>
        </p:nvSpPr>
        <p:spPr>
          <a:xfrm>
            <a:off x="5716490" y="566060"/>
            <a:ext cx="10119886" cy="6291943"/>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1970090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sp>
        <p:nvSpPr>
          <p:cNvPr id="12" name="Picture Placeholder 2"/>
          <p:cNvSpPr>
            <a:spLocks noGrp="1"/>
          </p:cNvSpPr>
          <p:nvPr>
            <p:ph type="pic" sz="quarter" idx="10"/>
          </p:nvPr>
        </p:nvSpPr>
        <p:spPr>
          <a:xfrm>
            <a:off x="328077" y="3776873"/>
            <a:ext cx="6591360" cy="8786191"/>
          </a:xfrm>
          <a:solidFill>
            <a:srgbClr val="F3F3F5"/>
          </a:solidFill>
        </p:spPr>
        <p:txBody>
          <a:bodyPr>
            <a:normAutofit/>
          </a:bodyPr>
          <a:lstStyle>
            <a:lvl1pPr>
              <a:defRPr sz="2101"/>
            </a:lvl1pPr>
          </a:lstStyle>
          <a:p>
            <a:endParaRPr lang="en-US"/>
          </a:p>
        </p:txBody>
      </p:sp>
      <p:sp>
        <p:nvSpPr>
          <p:cNvPr id="13" name="Picture Placeholder 2"/>
          <p:cNvSpPr>
            <a:spLocks noGrp="1"/>
          </p:cNvSpPr>
          <p:nvPr>
            <p:ph type="pic" sz="quarter" idx="11"/>
          </p:nvPr>
        </p:nvSpPr>
        <p:spPr>
          <a:xfrm>
            <a:off x="7252279" y="-92214"/>
            <a:ext cx="5691841" cy="6453258"/>
          </a:xfrm>
          <a:solidFill>
            <a:srgbClr val="F3F3F5"/>
          </a:solidFill>
        </p:spPr>
        <p:txBody>
          <a:bodyPr>
            <a:normAutofit/>
          </a:bodyPr>
          <a:lstStyle>
            <a:lvl1pPr>
              <a:defRPr sz="2101"/>
            </a:lvl1pPr>
          </a:lstStyle>
          <a:p>
            <a:endParaRPr lang="en-US"/>
          </a:p>
        </p:txBody>
      </p:sp>
      <p:sp>
        <p:nvSpPr>
          <p:cNvPr id="14" name="Picture Placeholder 2"/>
          <p:cNvSpPr>
            <a:spLocks noGrp="1"/>
          </p:cNvSpPr>
          <p:nvPr>
            <p:ph type="pic" sz="quarter" idx="13"/>
          </p:nvPr>
        </p:nvSpPr>
        <p:spPr>
          <a:xfrm>
            <a:off x="11340914" y="7342256"/>
            <a:ext cx="5691841" cy="6373744"/>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2135019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1_Placeholder">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1" y="0"/>
            <a:ext cx="8908439" cy="13746480"/>
          </a:xfrm>
          <a:solidFill>
            <a:schemeClr val="bg1">
              <a:lumMod val="95000"/>
            </a:schemeClr>
          </a:solidFill>
        </p:spPr>
        <p:txBody>
          <a:bodyPr>
            <a:normAutofit/>
          </a:bodyPr>
          <a:lstStyle>
            <a:lvl1pPr>
              <a:defRPr sz="2101"/>
            </a:lvl1pPr>
          </a:lstStyle>
          <a:p>
            <a:endParaRPr lang="en-US"/>
          </a:p>
        </p:txBody>
      </p:sp>
      <p:sp>
        <p:nvSpPr>
          <p:cNvPr id="9" name="Picture Placeholder 2"/>
          <p:cNvSpPr>
            <a:spLocks noGrp="1"/>
          </p:cNvSpPr>
          <p:nvPr>
            <p:ph type="pic" sz="quarter" idx="25"/>
          </p:nvPr>
        </p:nvSpPr>
        <p:spPr>
          <a:xfrm>
            <a:off x="9379562" y="15240"/>
            <a:ext cx="8908439" cy="1370076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701475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1_Placeholder">
    <p:spTree>
      <p:nvGrpSpPr>
        <p:cNvPr id="1" name=""/>
        <p:cNvGrpSpPr/>
        <p:nvPr/>
      </p:nvGrpSpPr>
      <p:grpSpPr>
        <a:xfrm>
          <a:off x="0" y="0"/>
          <a:ext cx="0" cy="0"/>
          <a:chOff x="0" y="0"/>
          <a:chExt cx="0" cy="0"/>
        </a:xfrm>
      </p:grpSpPr>
      <p:sp>
        <p:nvSpPr>
          <p:cNvPr id="14" name="Picture Placeholder 2"/>
          <p:cNvSpPr>
            <a:spLocks noGrp="1"/>
          </p:cNvSpPr>
          <p:nvPr>
            <p:ph type="pic" sz="quarter" idx="24"/>
          </p:nvPr>
        </p:nvSpPr>
        <p:spPr>
          <a:xfrm>
            <a:off x="1" y="0"/>
            <a:ext cx="12300307" cy="13716000"/>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240554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6_Big Image Placeholder">
    <p:spTree>
      <p:nvGrpSpPr>
        <p:cNvPr id="1" name=""/>
        <p:cNvGrpSpPr/>
        <p:nvPr/>
      </p:nvGrpSpPr>
      <p:grpSpPr>
        <a:xfrm>
          <a:off x="0" y="0"/>
          <a:ext cx="0" cy="0"/>
          <a:chOff x="0" y="0"/>
          <a:chExt cx="0" cy="0"/>
        </a:xfrm>
      </p:grpSpPr>
      <p:sp>
        <p:nvSpPr>
          <p:cNvPr id="4" name="Picture Placeholder 2"/>
          <p:cNvSpPr>
            <a:spLocks noGrp="1"/>
          </p:cNvSpPr>
          <p:nvPr>
            <p:ph type="pic" sz="quarter" idx="20"/>
          </p:nvPr>
        </p:nvSpPr>
        <p:spPr>
          <a:xfrm>
            <a:off x="1327947" y="3888613"/>
            <a:ext cx="6831204" cy="5138928"/>
          </a:xfr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209359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ImageLayout">
    <p:spTree>
      <p:nvGrpSpPr>
        <p:cNvPr id="1" name=""/>
        <p:cNvGrpSpPr/>
        <p:nvPr/>
      </p:nvGrpSpPr>
      <p:grpSpPr>
        <a:xfrm>
          <a:off x="0" y="0"/>
          <a:ext cx="0" cy="0"/>
          <a:chOff x="0" y="0"/>
          <a:chExt cx="0" cy="0"/>
        </a:xfrm>
      </p:grpSpPr>
      <p:sp>
        <p:nvSpPr>
          <p:cNvPr id="6" name="Picture Placeholder 2"/>
          <p:cNvSpPr>
            <a:spLocks noGrp="1"/>
          </p:cNvSpPr>
          <p:nvPr>
            <p:ph type="pic" sz="quarter" idx="10"/>
          </p:nvPr>
        </p:nvSpPr>
        <p:spPr>
          <a:xfrm>
            <a:off x="790619" y="1081898"/>
            <a:ext cx="6557491" cy="10848814"/>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1385275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ImageLayout">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12115080" cy="13716000"/>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14571786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ImageLayout">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6172921" y="0"/>
            <a:ext cx="12115080" cy="13716000"/>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897791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Image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5492755" y="0"/>
            <a:ext cx="7302492" cy="13716000"/>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957434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Image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 y="0"/>
            <a:ext cx="14800859" cy="5790698"/>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5138679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ImageLayout">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3482377" y="7925302"/>
            <a:ext cx="14800859" cy="5790698"/>
          </a:xfrm>
          <a:solidFill>
            <a:srgbClr val="F3F3F5"/>
          </a:solidFill>
        </p:spPr>
        <p:txBody>
          <a:bodyPr>
            <a:normAutofit/>
          </a:bodyPr>
          <a:lstStyle>
            <a:lvl1pPr>
              <a:defRPr sz="2101"/>
            </a:lvl1pPr>
          </a:lstStyle>
          <a:p>
            <a:endParaRPr lang="en-US"/>
          </a:p>
        </p:txBody>
      </p:sp>
    </p:spTree>
    <p:extLst>
      <p:ext uri="{BB962C8B-B14F-4D97-AF65-F5344CB8AC3E}">
        <p14:creationId xmlns:p14="http://schemas.microsoft.com/office/powerpoint/2010/main" val="15464708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730253"/>
            <a:ext cx="15773400" cy="265112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7300" y="3651250"/>
            <a:ext cx="15773400" cy="87026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7300" y="12712703"/>
            <a:ext cx="41148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C764DE79-268F-4C1A-8933-263129D2AF90}" type="datetimeFigureOut">
              <a:rPr lang="en-US" dirty="0"/>
              <a:t>1/16/17</a:t>
            </a:fld>
            <a:endParaRPr lang="en-US" dirty="0"/>
          </a:p>
        </p:txBody>
      </p:sp>
      <p:sp>
        <p:nvSpPr>
          <p:cNvPr id="5" name="Footer Placeholder 4"/>
          <p:cNvSpPr>
            <a:spLocks noGrp="1"/>
          </p:cNvSpPr>
          <p:nvPr>
            <p:ph type="ftr" sz="quarter" idx="3"/>
          </p:nvPr>
        </p:nvSpPr>
        <p:spPr>
          <a:xfrm>
            <a:off x="6057900" y="12712703"/>
            <a:ext cx="61722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2915900" y="12712703"/>
            <a:ext cx="41148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48F63A3B-78C7-47BE-AE5E-E10140E04643}" type="slidenum">
              <a:rPr lang="en-US" dirty="0"/>
              <a:t>‹#›</a:t>
            </a:fld>
            <a:endParaRPr lang="en-US" dirty="0"/>
          </a:p>
        </p:txBody>
      </p:sp>
      <p:sp>
        <p:nvSpPr>
          <p:cNvPr id="7" name="TextBox 6"/>
          <p:cNvSpPr txBox="1"/>
          <p:nvPr userDrawn="1"/>
        </p:nvSpPr>
        <p:spPr>
          <a:xfrm>
            <a:off x="16316073" y="456562"/>
            <a:ext cx="1793932" cy="461793"/>
          </a:xfrm>
          <a:prstGeom prst="rect">
            <a:avLst/>
          </a:prstGeom>
          <a:noFill/>
        </p:spPr>
        <p:txBody>
          <a:bodyPr wrap="square" rtlCol="0">
            <a:spAutoFit/>
          </a:bodyPr>
          <a:lstStyle/>
          <a:p>
            <a:r>
              <a:rPr lang="en-US" sz="2401" b="1" spc="450" smtClean="0">
                <a:solidFill>
                  <a:schemeClr val="tx2"/>
                </a:solidFill>
                <a:latin typeface="Montserrat" charset="0"/>
                <a:ea typeface="Montserrat" charset="0"/>
                <a:cs typeface="Montserrat" charset="0"/>
              </a:rPr>
              <a:t>ONE.</a:t>
            </a:r>
            <a:endParaRPr lang="en-US" sz="2401" b="1" spc="450" dirty="0" smtClean="0">
              <a:solidFill>
                <a:schemeClr val="tx2"/>
              </a:solidFill>
              <a:latin typeface="Montserrat" charset="0"/>
              <a:ea typeface="Montserrat" charset="0"/>
              <a:cs typeface="Montserrat" charset="0"/>
            </a:endParaRPr>
          </a:p>
        </p:txBody>
      </p:sp>
      <p:sp>
        <p:nvSpPr>
          <p:cNvPr id="8" name="Rectangle 7"/>
          <p:cNvSpPr/>
          <p:nvPr userDrawn="1"/>
        </p:nvSpPr>
        <p:spPr>
          <a:xfrm>
            <a:off x="17484596" y="561547"/>
            <a:ext cx="241242" cy="2456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TextBox 8"/>
          <p:cNvSpPr txBox="1"/>
          <p:nvPr userDrawn="1"/>
        </p:nvSpPr>
        <p:spPr>
          <a:xfrm>
            <a:off x="17390928" y="482967"/>
            <a:ext cx="527084" cy="346257"/>
          </a:xfrm>
          <a:prstGeom prst="rect">
            <a:avLst/>
          </a:prstGeom>
          <a:noFill/>
        </p:spPr>
        <p:txBody>
          <a:bodyPr wrap="none" lIns="137168" tIns="68584" rIns="137168" bIns="68584" rtlCol="0">
            <a:spAutoFit/>
          </a:bodyPr>
          <a:lstStyle/>
          <a:p>
            <a:pPr algn="ctr"/>
            <a:fld id="{260E2A6B-A809-4840-BF14-8648BC0BDF87}" type="slidenum">
              <a:rPr lang="id-ID" sz="900" b="0" i="0" smtClean="0">
                <a:solidFill>
                  <a:schemeClr val="tx2"/>
                </a:solidFill>
                <a:latin typeface="Montserrat Light" charset="0"/>
                <a:ea typeface="Montserrat Light" charset="0"/>
                <a:cs typeface="Montserrat Light" charset="0"/>
              </a:rPr>
              <a:pPr algn="ctr"/>
              <a:t>‹#›</a:t>
            </a:fld>
            <a:r>
              <a:rPr lang="id-ID" sz="1350" b="0" i="0" dirty="0" smtClean="0">
                <a:solidFill>
                  <a:schemeClr val="tx2"/>
                </a:solidFill>
                <a:latin typeface="Montserrat Light" charset="0"/>
                <a:ea typeface="Montserrat Light" charset="0"/>
                <a:cs typeface="Montserrat Light" charset="0"/>
              </a:rPr>
              <a:t>  </a:t>
            </a:r>
            <a:endParaRPr lang="id-ID" sz="1350" b="0" i="0" dirty="0">
              <a:solidFill>
                <a:schemeClr val="tx2"/>
              </a:solidFill>
              <a:latin typeface="Montserrat Light" charset="0"/>
              <a:ea typeface="Montserrat Light" charset="0"/>
              <a:cs typeface="Montserrat Light" charset="0"/>
            </a:endParaRPr>
          </a:p>
        </p:txBody>
      </p:sp>
    </p:spTree>
    <p:extLst>
      <p:ext uri="{BB962C8B-B14F-4D97-AF65-F5344CB8AC3E}">
        <p14:creationId xmlns:p14="http://schemas.microsoft.com/office/powerpoint/2010/main" val="62518466"/>
      </p:ext>
    </p:extLst>
  </p:cSld>
  <p:clrMap bg1="lt1" tx1="dk1" bg2="lt2" tx2="dk2" accent1="accent1" accent2="accent2" accent3="accent3" accent4="accent4" accent5="accent5" accent6="accent6" hlink="hlink" folHlink="folHlink"/>
  <p:sldLayoutIdLst>
    <p:sldLayoutId id="2147484025"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 id="2147484040" r:id="rId12"/>
    <p:sldLayoutId id="2147484041" r:id="rId13"/>
    <p:sldLayoutId id="2147484042" r:id="rId14"/>
    <p:sldLayoutId id="2147484043" r:id="rId15"/>
    <p:sldLayoutId id="2147484044" r:id="rId16"/>
    <p:sldLayoutId id="2147484045" r:id="rId17"/>
    <p:sldLayoutId id="2147484046" r:id="rId18"/>
    <p:sldLayoutId id="2147484047" r:id="rId19"/>
    <p:sldLayoutId id="2147484048" r:id="rId20"/>
    <p:sldLayoutId id="2147484049" r:id="rId21"/>
    <p:sldLayoutId id="2147484050" r:id="rId22"/>
    <p:sldLayoutId id="2147484051" r:id="rId23"/>
    <p:sldLayoutId id="2147484052" r:id="rId24"/>
    <p:sldLayoutId id="2147484053" r:id="rId25"/>
    <p:sldLayoutId id="2147484054" r:id="rId26"/>
    <p:sldLayoutId id="2147484055" r:id="rId27"/>
    <p:sldLayoutId id="2147484056" r:id="rId28"/>
    <p:sldLayoutId id="2147484057" r:id="rId29"/>
    <p:sldLayoutId id="2147484058" r:id="rId30"/>
    <p:sldLayoutId id="2147484059" r:id="rId31"/>
    <p:sldLayoutId id="2147484060" r:id="rId32"/>
    <p:sldLayoutId id="2147483967" r:id="rId33"/>
    <p:sldLayoutId id="2147483969" r:id="rId34"/>
    <p:sldLayoutId id="2147483939" r:id="rId35"/>
    <p:sldLayoutId id="2147483944" r:id="rId36"/>
    <p:sldLayoutId id="2147483953" r:id="rId37"/>
    <p:sldLayoutId id="2147483904" r:id="rId38"/>
    <p:sldLayoutId id="2147483960" r:id="rId39"/>
  </p:sldLayoutIdLst>
  <p:hf hdr="0" ftr="0" dt="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5.xml"/><Relationship Id="rId3" Type="http://schemas.openxmlformats.org/officeDocument/2006/relationships/image" Target="../media/image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46.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5" Type="http://schemas.openxmlformats.org/officeDocument/2006/relationships/chart" Target="../charts/chart4.xml"/><Relationship Id="rId1" Type="http://schemas.openxmlformats.org/officeDocument/2006/relationships/slideLayout" Target="../slideLayouts/slideLayout1.xml"/><Relationship Id="rId2" Type="http://schemas.openxmlformats.org/officeDocument/2006/relationships/chart" Target="../charts/char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975265" y="6669766"/>
            <a:ext cx="6337470" cy="1108317"/>
          </a:xfrm>
          <a:prstGeom prst="rect">
            <a:avLst/>
          </a:prstGeom>
          <a:noFill/>
        </p:spPr>
        <p:txBody>
          <a:bodyPr wrap="square" rtlCol="0">
            <a:spAutoFit/>
          </a:bodyPr>
          <a:lstStyle/>
          <a:p>
            <a:pPr algn="ctr"/>
            <a:r>
              <a:rPr lang="en-US" sz="6602" b="1" spc="450" dirty="0">
                <a:solidFill>
                  <a:schemeClr val="tx2"/>
                </a:solidFill>
                <a:latin typeface="Montserrat" charset="0"/>
                <a:ea typeface="Montserrat" charset="0"/>
                <a:cs typeface="Montserrat" charset="0"/>
              </a:rPr>
              <a:t>O N E </a:t>
            </a:r>
          </a:p>
        </p:txBody>
      </p:sp>
      <p:sp>
        <p:nvSpPr>
          <p:cNvPr id="4" name="Rectangle 3"/>
          <p:cNvSpPr/>
          <p:nvPr/>
        </p:nvSpPr>
        <p:spPr>
          <a:xfrm>
            <a:off x="8694006" y="5757414"/>
            <a:ext cx="912352" cy="9123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1" name="TextBox 10"/>
          <p:cNvSpPr txBox="1"/>
          <p:nvPr/>
        </p:nvSpPr>
        <p:spPr>
          <a:xfrm>
            <a:off x="7704518" y="7754960"/>
            <a:ext cx="2914580" cy="253916"/>
          </a:xfrm>
          <a:prstGeom prst="rect">
            <a:avLst/>
          </a:prstGeom>
          <a:noFill/>
        </p:spPr>
        <p:txBody>
          <a:bodyPr wrap="none" rtlCol="0">
            <a:spAutoFit/>
          </a:bodyPr>
          <a:lstStyle/>
          <a:p>
            <a:pPr algn="ctr"/>
            <a:r>
              <a:rPr lang="en-US" sz="1050" spc="450" dirty="0">
                <a:solidFill>
                  <a:schemeClr val="bg1">
                    <a:lumMod val="50000"/>
                  </a:schemeClr>
                </a:solidFill>
                <a:latin typeface="Montserrat" charset="0"/>
                <a:ea typeface="Montserrat" charset="0"/>
                <a:cs typeface="Montserrat" charset="0"/>
              </a:rPr>
              <a:t>SIMPLE BUT POWERFUL</a:t>
            </a:r>
          </a:p>
        </p:txBody>
      </p:sp>
      <p:sp>
        <p:nvSpPr>
          <p:cNvPr id="7" name="Shape 2900"/>
          <p:cNvSpPr/>
          <p:nvPr/>
        </p:nvSpPr>
        <p:spPr>
          <a:xfrm>
            <a:off x="8497996" y="6017579"/>
            <a:ext cx="1304371" cy="652187"/>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Tree>
    <p:extLst>
      <p:ext uri="{BB962C8B-B14F-4D97-AF65-F5344CB8AC3E}">
        <p14:creationId xmlns:p14="http://schemas.microsoft.com/office/powerpoint/2010/main" val="12939866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8" name="Subtitle 2"/>
          <p:cNvSpPr txBox="1">
            <a:spLocks/>
          </p:cNvSpPr>
          <p:nvPr/>
        </p:nvSpPr>
        <p:spPr>
          <a:xfrm>
            <a:off x="12309455" y="10719152"/>
            <a:ext cx="4992313" cy="9141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9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duty within the publicly declared "birth certificate”.</a:t>
            </a:r>
          </a:p>
        </p:txBody>
      </p:sp>
      <p:sp>
        <p:nvSpPr>
          <p:cNvPr id="10" name="TextBox 9"/>
          <p:cNvSpPr txBox="1"/>
          <p:nvPr/>
        </p:nvSpPr>
        <p:spPr>
          <a:xfrm rot="5400000">
            <a:off x="9302035" y="4994551"/>
            <a:ext cx="6638248" cy="646459"/>
          </a:xfrm>
          <a:prstGeom prst="rect">
            <a:avLst/>
          </a:prstGeom>
          <a:noFill/>
        </p:spPr>
        <p:txBody>
          <a:bodyPr wrap="square" rtlCol="0">
            <a:spAutoFit/>
          </a:bodyPr>
          <a:lstStyle/>
          <a:p>
            <a:r>
              <a:rPr lang="en-US" sz="3601" b="1" spc="450" dirty="0">
                <a:solidFill>
                  <a:schemeClr val="tx2"/>
                </a:solidFill>
                <a:latin typeface="Montserrat" charset="0"/>
                <a:ea typeface="Montserrat" charset="0"/>
                <a:cs typeface="Montserrat" charset="0"/>
              </a:rPr>
              <a:t>SIMPLICITY</a:t>
            </a:r>
          </a:p>
        </p:txBody>
      </p:sp>
      <p:sp>
        <p:nvSpPr>
          <p:cNvPr id="11" name="TextBox 10"/>
          <p:cNvSpPr txBox="1"/>
          <p:nvPr/>
        </p:nvSpPr>
        <p:spPr>
          <a:xfrm>
            <a:off x="461660" y="11102405"/>
            <a:ext cx="2999833" cy="554126"/>
          </a:xfrm>
          <a:prstGeom prst="rect">
            <a:avLst/>
          </a:prstGeom>
          <a:noFill/>
        </p:spPr>
        <p:txBody>
          <a:bodyPr wrap="square" rtlCol="0">
            <a:spAutoFit/>
          </a:bodyPr>
          <a:lstStyle/>
          <a:p>
            <a:r>
              <a:rPr lang="en-US" sz="3001" b="1" spc="450" dirty="0">
                <a:solidFill>
                  <a:schemeClr val="tx2"/>
                </a:solidFill>
                <a:latin typeface="Montserrat" charset="0"/>
                <a:ea typeface="Montserrat" charset="0"/>
                <a:cs typeface="Montserrat" charset="0"/>
              </a:rPr>
              <a:t>STARK&amp;CO.</a:t>
            </a:r>
          </a:p>
        </p:txBody>
      </p:sp>
      <p:sp>
        <p:nvSpPr>
          <p:cNvPr id="12" name="TextBox 11"/>
          <p:cNvSpPr txBox="1"/>
          <p:nvPr/>
        </p:nvSpPr>
        <p:spPr>
          <a:xfrm>
            <a:off x="9391008" y="1998654"/>
            <a:ext cx="1793932" cy="554126"/>
          </a:xfrm>
          <a:prstGeom prst="rect">
            <a:avLst/>
          </a:prstGeom>
          <a:noFill/>
        </p:spPr>
        <p:txBody>
          <a:bodyPr wrap="square" rtlCol="0">
            <a:spAutoFit/>
          </a:bodyPr>
          <a:lstStyle/>
          <a:p>
            <a:r>
              <a:rPr lang="en-US" sz="3001" b="1" spc="450" dirty="0">
                <a:solidFill>
                  <a:schemeClr val="tx2"/>
                </a:solidFill>
                <a:latin typeface="Montserrat" charset="0"/>
                <a:ea typeface="Montserrat" charset="0"/>
                <a:cs typeface="Montserrat" charset="0"/>
              </a:rPr>
              <a:t>ONE.</a:t>
            </a:r>
          </a:p>
        </p:txBody>
      </p:sp>
    </p:spTree>
    <p:extLst>
      <p:ext uri="{BB962C8B-B14F-4D97-AF65-F5344CB8AC3E}">
        <p14:creationId xmlns:p14="http://schemas.microsoft.com/office/powerpoint/2010/main" val="1243015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8" name="Subtitle 2"/>
          <p:cNvSpPr txBox="1">
            <a:spLocks/>
          </p:cNvSpPr>
          <p:nvPr/>
        </p:nvSpPr>
        <p:spPr>
          <a:xfrm>
            <a:off x="949333" y="10719152"/>
            <a:ext cx="4992313" cy="9141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r">
              <a:lnSpc>
                <a:spcPct val="140000"/>
              </a:lnSpc>
            </a:pPr>
            <a:r>
              <a:rPr lang="en-US" sz="9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duty within the publicly declared "birth certificate”.</a:t>
            </a:r>
          </a:p>
        </p:txBody>
      </p:sp>
      <p:sp>
        <p:nvSpPr>
          <p:cNvPr id="10" name="TextBox 9"/>
          <p:cNvSpPr txBox="1"/>
          <p:nvPr/>
        </p:nvSpPr>
        <p:spPr>
          <a:xfrm rot="5400000">
            <a:off x="2310817" y="4855030"/>
            <a:ext cx="6638248" cy="646459"/>
          </a:xfrm>
          <a:prstGeom prst="rect">
            <a:avLst/>
          </a:prstGeom>
          <a:noFill/>
        </p:spPr>
        <p:txBody>
          <a:bodyPr wrap="square" rtlCol="0">
            <a:spAutoFit/>
          </a:bodyPr>
          <a:lstStyle/>
          <a:p>
            <a:r>
              <a:rPr lang="en-US" sz="3601" b="1" spc="450" dirty="0">
                <a:solidFill>
                  <a:schemeClr val="tx2"/>
                </a:solidFill>
                <a:latin typeface="Montserrat" charset="0"/>
                <a:ea typeface="Montserrat" charset="0"/>
                <a:cs typeface="Montserrat" charset="0"/>
              </a:rPr>
              <a:t>SIMPLICITY</a:t>
            </a:r>
          </a:p>
        </p:txBody>
      </p:sp>
      <p:sp>
        <p:nvSpPr>
          <p:cNvPr id="11" name="TextBox 10"/>
          <p:cNvSpPr txBox="1"/>
          <p:nvPr/>
        </p:nvSpPr>
        <p:spPr>
          <a:xfrm>
            <a:off x="14902091" y="11102405"/>
            <a:ext cx="2999833" cy="554126"/>
          </a:xfrm>
          <a:prstGeom prst="rect">
            <a:avLst/>
          </a:prstGeom>
          <a:noFill/>
        </p:spPr>
        <p:txBody>
          <a:bodyPr wrap="square" rtlCol="0">
            <a:spAutoFit/>
          </a:bodyPr>
          <a:lstStyle/>
          <a:p>
            <a:pPr algn="r"/>
            <a:r>
              <a:rPr lang="en-US" sz="3001" b="1" spc="450">
                <a:solidFill>
                  <a:schemeClr val="tx2"/>
                </a:solidFill>
                <a:latin typeface="Montserrat" charset="0"/>
                <a:ea typeface="Montserrat" charset="0"/>
                <a:cs typeface="Montserrat" charset="0"/>
              </a:rPr>
              <a:t>STARK&amp;CO.</a:t>
            </a:r>
            <a:endParaRPr lang="en-US" sz="3001" b="1" spc="450" dirty="0">
              <a:solidFill>
                <a:schemeClr val="tx2"/>
              </a:solidFill>
              <a:latin typeface="Montserrat" charset="0"/>
              <a:ea typeface="Montserrat" charset="0"/>
              <a:cs typeface="Montserrat" charset="0"/>
            </a:endParaRPr>
          </a:p>
        </p:txBody>
      </p:sp>
      <p:sp>
        <p:nvSpPr>
          <p:cNvPr id="12" name="TextBox 11"/>
          <p:cNvSpPr txBox="1"/>
          <p:nvPr/>
        </p:nvSpPr>
        <p:spPr>
          <a:xfrm>
            <a:off x="6635467" y="1998654"/>
            <a:ext cx="1793932" cy="554126"/>
          </a:xfrm>
          <a:prstGeom prst="rect">
            <a:avLst/>
          </a:prstGeom>
          <a:noFill/>
        </p:spPr>
        <p:txBody>
          <a:bodyPr wrap="square" rtlCol="0">
            <a:spAutoFit/>
          </a:bodyPr>
          <a:lstStyle/>
          <a:p>
            <a:r>
              <a:rPr lang="en-US" sz="3001" b="1" spc="450" dirty="0">
                <a:solidFill>
                  <a:schemeClr val="tx2"/>
                </a:solidFill>
                <a:latin typeface="Montserrat" charset="0"/>
                <a:ea typeface="Montserrat" charset="0"/>
                <a:cs typeface="Montserrat" charset="0"/>
              </a:rPr>
              <a:t>ONE.</a:t>
            </a:r>
          </a:p>
        </p:txBody>
      </p:sp>
    </p:spTree>
    <p:extLst>
      <p:ext uri="{BB962C8B-B14F-4D97-AF65-F5344CB8AC3E}">
        <p14:creationId xmlns:p14="http://schemas.microsoft.com/office/powerpoint/2010/main" val="2464180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8" name="Subtitle 2"/>
          <p:cNvSpPr txBox="1">
            <a:spLocks/>
          </p:cNvSpPr>
          <p:nvPr/>
        </p:nvSpPr>
        <p:spPr>
          <a:xfrm>
            <a:off x="6707752" y="10382048"/>
            <a:ext cx="4872499" cy="72020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40000"/>
              </a:lnSpc>
            </a:pPr>
            <a:r>
              <a:rPr lang="en-US" sz="9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a:t>
            </a:r>
          </a:p>
        </p:txBody>
      </p:sp>
      <p:sp>
        <p:nvSpPr>
          <p:cNvPr id="10" name="TextBox 9"/>
          <p:cNvSpPr txBox="1"/>
          <p:nvPr/>
        </p:nvSpPr>
        <p:spPr>
          <a:xfrm rot="5400000">
            <a:off x="1564300" y="4937507"/>
            <a:ext cx="6638248" cy="646459"/>
          </a:xfrm>
          <a:prstGeom prst="rect">
            <a:avLst/>
          </a:prstGeom>
          <a:noFill/>
        </p:spPr>
        <p:txBody>
          <a:bodyPr wrap="square" rtlCol="0">
            <a:spAutoFit/>
          </a:bodyPr>
          <a:lstStyle/>
          <a:p>
            <a:r>
              <a:rPr lang="en-US" sz="3601" b="1" spc="450" dirty="0">
                <a:solidFill>
                  <a:schemeClr val="tx2"/>
                </a:solidFill>
                <a:latin typeface="Montserrat" charset="0"/>
                <a:ea typeface="Montserrat" charset="0"/>
                <a:cs typeface="Montserrat" charset="0"/>
              </a:rPr>
              <a:t>SIMPLICITY</a:t>
            </a:r>
          </a:p>
        </p:txBody>
      </p:sp>
      <p:sp>
        <p:nvSpPr>
          <p:cNvPr id="11" name="TextBox 10"/>
          <p:cNvSpPr txBox="1"/>
          <p:nvPr/>
        </p:nvSpPr>
        <p:spPr>
          <a:xfrm>
            <a:off x="7644084" y="11102405"/>
            <a:ext cx="2999833" cy="554126"/>
          </a:xfrm>
          <a:prstGeom prst="rect">
            <a:avLst/>
          </a:prstGeom>
          <a:noFill/>
        </p:spPr>
        <p:txBody>
          <a:bodyPr wrap="square" rtlCol="0">
            <a:spAutoFit/>
          </a:bodyPr>
          <a:lstStyle/>
          <a:p>
            <a:pPr algn="r"/>
            <a:r>
              <a:rPr lang="en-US" sz="3001" b="1" spc="450">
                <a:solidFill>
                  <a:schemeClr val="tx2"/>
                </a:solidFill>
                <a:latin typeface="Montserrat" charset="0"/>
                <a:ea typeface="Montserrat" charset="0"/>
                <a:cs typeface="Montserrat" charset="0"/>
              </a:rPr>
              <a:t>STARK&amp;CO.</a:t>
            </a:r>
            <a:endParaRPr lang="en-US" sz="3001" b="1" spc="450" dirty="0">
              <a:solidFill>
                <a:schemeClr val="tx2"/>
              </a:solidFill>
              <a:latin typeface="Montserrat" charset="0"/>
              <a:ea typeface="Montserrat" charset="0"/>
              <a:cs typeface="Montserrat" charset="0"/>
            </a:endParaRPr>
          </a:p>
        </p:txBody>
      </p:sp>
      <p:sp>
        <p:nvSpPr>
          <p:cNvPr id="7" name="Subtitle 2"/>
          <p:cNvSpPr txBox="1">
            <a:spLocks/>
          </p:cNvSpPr>
          <p:nvPr/>
        </p:nvSpPr>
        <p:spPr>
          <a:xfrm>
            <a:off x="11092557" y="6564904"/>
            <a:ext cx="4603565" cy="188360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9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9" name="TextBox 8"/>
          <p:cNvSpPr txBox="1"/>
          <p:nvPr/>
        </p:nvSpPr>
        <p:spPr>
          <a:xfrm>
            <a:off x="11162316" y="6137940"/>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13" name="TextBox 12"/>
          <p:cNvSpPr txBox="1"/>
          <p:nvPr/>
        </p:nvSpPr>
        <p:spPr>
          <a:xfrm>
            <a:off x="11162317" y="4464158"/>
            <a:ext cx="5801121"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THIS IS WHAT</a:t>
            </a:r>
          </a:p>
          <a:p>
            <a:r>
              <a:rPr lang="en-US" sz="4951" b="1" spc="450" dirty="0">
                <a:solidFill>
                  <a:schemeClr val="tx2"/>
                </a:solidFill>
                <a:latin typeface="Montserrat" charset="0"/>
                <a:ea typeface="Montserrat" charset="0"/>
                <a:cs typeface="Montserrat" charset="0"/>
              </a:rPr>
              <a:t>WE DO!</a:t>
            </a:r>
          </a:p>
        </p:txBody>
      </p:sp>
    </p:spTree>
    <p:extLst>
      <p:ext uri="{BB962C8B-B14F-4D97-AF65-F5344CB8AC3E}">
        <p14:creationId xmlns:p14="http://schemas.microsoft.com/office/powerpoint/2010/main" val="490760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rot="5400000">
            <a:off x="13600083" y="3138971"/>
            <a:ext cx="3104220" cy="415627"/>
          </a:xfrm>
          <a:prstGeom prst="rect">
            <a:avLst/>
          </a:prstGeom>
          <a:noFill/>
        </p:spPr>
        <p:txBody>
          <a:bodyPr wrap="square" rtlCol="0">
            <a:spAutoFit/>
          </a:bodyPr>
          <a:lstStyle/>
          <a:p>
            <a:r>
              <a:rPr lang="en-US" sz="2101" b="1" spc="450" dirty="0">
                <a:solidFill>
                  <a:schemeClr val="tx2"/>
                </a:solidFill>
                <a:latin typeface="Montserrat" charset="0"/>
                <a:ea typeface="Montserrat" charset="0"/>
                <a:cs typeface="Montserrat" charset="0"/>
              </a:rPr>
              <a:t>SIMPLICITY</a:t>
            </a:r>
          </a:p>
        </p:txBody>
      </p:sp>
      <p:sp>
        <p:nvSpPr>
          <p:cNvPr id="12" name="Subtitle 2"/>
          <p:cNvSpPr txBox="1">
            <a:spLocks/>
          </p:cNvSpPr>
          <p:nvPr/>
        </p:nvSpPr>
        <p:spPr>
          <a:xfrm>
            <a:off x="5801752" y="6540639"/>
            <a:ext cx="4232137" cy="240066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14" name="TextBox 13"/>
          <p:cNvSpPr txBox="1"/>
          <p:nvPr/>
        </p:nvSpPr>
        <p:spPr>
          <a:xfrm>
            <a:off x="1058983" y="8565107"/>
            <a:ext cx="5155911"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15" name="TextBox 14"/>
          <p:cNvSpPr txBox="1"/>
          <p:nvPr/>
        </p:nvSpPr>
        <p:spPr>
          <a:xfrm>
            <a:off x="1058982" y="6498155"/>
            <a:ext cx="4591622" cy="1962460"/>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GRAY IS THE</a:t>
            </a:r>
          </a:p>
          <a:p>
            <a:r>
              <a:rPr lang="en-US" sz="4051" b="1" dirty="0">
                <a:solidFill>
                  <a:schemeClr val="tx2"/>
                </a:solidFill>
                <a:latin typeface="Montserrat" charset="0"/>
                <a:ea typeface="Montserrat" charset="0"/>
                <a:cs typeface="Montserrat" charset="0"/>
              </a:rPr>
              <a:t>NEW BLACK +</a:t>
            </a:r>
          </a:p>
          <a:p>
            <a:r>
              <a:rPr lang="en-US" sz="4051" b="1" dirty="0">
                <a:solidFill>
                  <a:schemeClr val="tx2"/>
                </a:solidFill>
                <a:latin typeface="Montserrat" charset="0"/>
                <a:ea typeface="Montserrat" charset="0"/>
                <a:cs typeface="Montserrat" charset="0"/>
              </a:rPr>
              <a:t>TEXTS.</a:t>
            </a:r>
          </a:p>
        </p:txBody>
      </p:sp>
      <p:sp>
        <p:nvSpPr>
          <p:cNvPr id="16" name="Subtitle 2"/>
          <p:cNvSpPr txBox="1">
            <a:spLocks/>
          </p:cNvSpPr>
          <p:nvPr/>
        </p:nvSpPr>
        <p:spPr>
          <a:xfrm>
            <a:off x="10568724" y="6540641"/>
            <a:ext cx="4232137" cy="240066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944650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rot="5400000">
            <a:off x="1548244" y="9178351"/>
            <a:ext cx="3104220" cy="415627"/>
          </a:xfrm>
          <a:prstGeom prst="rect">
            <a:avLst/>
          </a:prstGeom>
          <a:noFill/>
        </p:spPr>
        <p:txBody>
          <a:bodyPr wrap="square" rtlCol="0">
            <a:spAutoFit/>
          </a:bodyPr>
          <a:lstStyle/>
          <a:p>
            <a:r>
              <a:rPr lang="en-US" sz="2101" b="1" spc="450" dirty="0">
                <a:solidFill>
                  <a:schemeClr val="tx2"/>
                </a:solidFill>
                <a:latin typeface="Montserrat" charset="0"/>
                <a:ea typeface="Montserrat" charset="0"/>
                <a:cs typeface="Montserrat" charset="0"/>
              </a:rPr>
              <a:t>SIMPLICITY</a:t>
            </a:r>
          </a:p>
        </p:txBody>
      </p:sp>
      <p:sp>
        <p:nvSpPr>
          <p:cNvPr id="8" name="Subtitle 2"/>
          <p:cNvSpPr txBox="1">
            <a:spLocks/>
          </p:cNvSpPr>
          <p:nvPr/>
        </p:nvSpPr>
        <p:spPr>
          <a:xfrm>
            <a:off x="2663157" y="5659691"/>
            <a:ext cx="8928719" cy="168970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9" name="TextBox 8"/>
          <p:cNvSpPr txBox="1"/>
          <p:nvPr/>
        </p:nvSpPr>
        <p:spPr>
          <a:xfrm>
            <a:off x="2732917" y="5232728"/>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11" name="TextBox 10"/>
          <p:cNvSpPr txBox="1"/>
          <p:nvPr/>
        </p:nvSpPr>
        <p:spPr>
          <a:xfrm>
            <a:off x="2732918" y="3558946"/>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WE ARE MAKING</a:t>
            </a:r>
          </a:p>
          <a:p>
            <a:r>
              <a:rPr lang="en-US" sz="4951" b="1" spc="450" dirty="0">
                <a:solidFill>
                  <a:schemeClr val="tx2"/>
                </a:solidFill>
                <a:latin typeface="Montserrat" charset="0"/>
                <a:ea typeface="Montserrat" charset="0"/>
                <a:cs typeface="Montserrat" charset="0"/>
              </a:rPr>
              <a:t>HISTORY</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4829432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96236" y="9762939"/>
            <a:ext cx="7543384" cy="1180117"/>
            <a:chOff x="7161212" y="6819023"/>
            <a:chExt cx="10055226" cy="1573079"/>
          </a:xfrm>
        </p:grpSpPr>
        <p:sp>
          <p:nvSpPr>
            <p:cNvPr id="8" name="TextBox 7"/>
            <p:cNvSpPr txBox="1"/>
            <p:nvPr/>
          </p:nvSpPr>
          <p:spPr>
            <a:xfrm>
              <a:off x="7161212" y="6819023"/>
              <a:ext cx="10055226" cy="1230956"/>
            </a:xfrm>
            <a:prstGeom prst="rect">
              <a:avLst/>
            </a:prstGeom>
            <a:noFill/>
          </p:spPr>
          <p:txBody>
            <a:bodyPr wrap="square" rtlCol="0">
              <a:spAutoFit/>
            </a:bodyPr>
            <a:lstStyle/>
            <a:p>
              <a:r>
                <a:rPr lang="en-US" sz="5401" b="1" spc="450" dirty="0">
                  <a:solidFill>
                    <a:schemeClr val="tx2"/>
                  </a:solidFill>
                  <a:latin typeface="Montserrat" charset="0"/>
                  <a:ea typeface="Montserrat" charset="0"/>
                  <a:cs typeface="Montserrat" charset="0"/>
                </a:rPr>
                <a:t>O U R  T E A M</a:t>
              </a:r>
            </a:p>
          </p:txBody>
        </p:sp>
        <p:sp>
          <p:nvSpPr>
            <p:cNvPr id="11" name="TextBox 10"/>
            <p:cNvSpPr txBox="1"/>
            <p:nvPr/>
          </p:nvSpPr>
          <p:spPr>
            <a:xfrm>
              <a:off x="7161212" y="8053636"/>
              <a:ext cx="3885095" cy="338466"/>
            </a:xfrm>
            <a:prstGeom prst="rect">
              <a:avLst/>
            </a:prstGeom>
            <a:noFill/>
          </p:spPr>
          <p:txBody>
            <a:bodyPr wrap="none" rtlCol="0">
              <a:spAutoFit/>
            </a:bodyPr>
            <a:lstStyle/>
            <a:p>
              <a:r>
                <a:rPr lang="en-US" sz="1050" spc="450" dirty="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040877" y="9917465"/>
            <a:ext cx="1304371" cy="9123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Tree>
    <p:extLst>
      <p:ext uri="{BB962C8B-B14F-4D97-AF65-F5344CB8AC3E}">
        <p14:creationId xmlns:p14="http://schemas.microsoft.com/office/powerpoint/2010/main" val="1339939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0"/>
            <a:ext cx="18288000" cy="13716000"/>
          </a:xfrm>
          <a:prstGeom prst="rect">
            <a:avLst/>
          </a:prstGeom>
          <a:solidFill>
            <a:srgbClr val="EEEB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5" name="Group 4"/>
          <p:cNvGrpSpPr/>
          <p:nvPr/>
        </p:nvGrpSpPr>
        <p:grpSpPr>
          <a:xfrm>
            <a:off x="1058983" y="5234660"/>
            <a:ext cx="13802721" cy="5674914"/>
            <a:chOff x="1551709" y="3214255"/>
            <a:chExt cx="18398836" cy="7564581"/>
          </a:xfrm>
        </p:grpSpPr>
        <p:sp>
          <p:nvSpPr>
            <p:cNvPr id="4" name="Rectangle 3"/>
            <p:cNvSpPr/>
            <p:nvPr/>
          </p:nvSpPr>
          <p:spPr>
            <a:xfrm>
              <a:off x="1551709" y="3214255"/>
              <a:ext cx="5430982" cy="7564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2" name="Rectangle 11"/>
            <p:cNvSpPr/>
            <p:nvPr/>
          </p:nvSpPr>
          <p:spPr>
            <a:xfrm>
              <a:off x="8035636" y="3214255"/>
              <a:ext cx="5430982" cy="7564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3" name="Rectangle 12"/>
            <p:cNvSpPr/>
            <p:nvPr/>
          </p:nvSpPr>
          <p:spPr>
            <a:xfrm>
              <a:off x="14519563" y="3214255"/>
              <a:ext cx="5430982" cy="7564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14" name="Subtitle 2"/>
          <p:cNvSpPr txBox="1">
            <a:spLocks/>
          </p:cNvSpPr>
          <p:nvPr/>
        </p:nvSpPr>
        <p:spPr>
          <a:xfrm>
            <a:off x="5801752" y="2695003"/>
            <a:ext cx="4232137" cy="1722018"/>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a:t>
            </a:r>
          </a:p>
        </p:txBody>
      </p:sp>
      <p:sp>
        <p:nvSpPr>
          <p:cNvPr id="15" name="TextBox 14"/>
          <p:cNvSpPr txBox="1"/>
          <p:nvPr/>
        </p:nvSpPr>
        <p:spPr>
          <a:xfrm>
            <a:off x="1058983" y="4168898"/>
            <a:ext cx="5155911"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16" name="TextBox 15"/>
          <p:cNvSpPr txBox="1"/>
          <p:nvPr/>
        </p:nvSpPr>
        <p:spPr>
          <a:xfrm>
            <a:off x="1058982" y="2652518"/>
            <a:ext cx="4591622" cy="1339085"/>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MEET OUR</a:t>
            </a:r>
          </a:p>
          <a:p>
            <a:r>
              <a:rPr lang="en-US" sz="4051" b="1" dirty="0">
                <a:solidFill>
                  <a:schemeClr val="tx2"/>
                </a:solidFill>
                <a:latin typeface="Montserrat" charset="0"/>
                <a:ea typeface="Montserrat" charset="0"/>
                <a:cs typeface="Montserrat" charset="0"/>
              </a:rPr>
              <a:t>TEAM</a:t>
            </a:r>
          </a:p>
        </p:txBody>
      </p:sp>
      <p:sp>
        <p:nvSpPr>
          <p:cNvPr id="17" name="Subtitle 2"/>
          <p:cNvSpPr txBox="1">
            <a:spLocks/>
          </p:cNvSpPr>
          <p:nvPr/>
        </p:nvSpPr>
        <p:spPr>
          <a:xfrm>
            <a:off x="10568724" y="2695003"/>
            <a:ext cx="4232137" cy="1722018"/>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a:t>
            </a:r>
          </a:p>
        </p:txBody>
      </p:sp>
      <p:sp>
        <p:nvSpPr>
          <p:cNvPr id="20" name="Subtitle 2"/>
          <p:cNvSpPr txBox="1">
            <a:spLocks/>
          </p:cNvSpPr>
          <p:nvPr/>
        </p:nvSpPr>
        <p:spPr>
          <a:xfrm>
            <a:off x="1256460" y="9747954"/>
            <a:ext cx="3666395"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21" name="Subtitle 2"/>
          <p:cNvSpPr txBox="1">
            <a:spLocks/>
          </p:cNvSpPr>
          <p:nvPr/>
        </p:nvSpPr>
        <p:spPr>
          <a:xfrm>
            <a:off x="1256461" y="9329682"/>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JOHN FOX</a:t>
            </a:r>
          </a:p>
        </p:txBody>
      </p:sp>
      <p:sp>
        <p:nvSpPr>
          <p:cNvPr id="22" name="Subtitle 2"/>
          <p:cNvSpPr txBox="1">
            <a:spLocks/>
          </p:cNvSpPr>
          <p:nvPr/>
        </p:nvSpPr>
        <p:spPr>
          <a:xfrm>
            <a:off x="6120672" y="9747954"/>
            <a:ext cx="3666395"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23" name="Subtitle 2"/>
          <p:cNvSpPr txBox="1">
            <a:spLocks/>
          </p:cNvSpPr>
          <p:nvPr/>
        </p:nvSpPr>
        <p:spPr>
          <a:xfrm>
            <a:off x="6120673" y="9329682"/>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MEGAN DOE</a:t>
            </a:r>
          </a:p>
        </p:txBody>
      </p:sp>
      <p:sp>
        <p:nvSpPr>
          <p:cNvPr id="24" name="Subtitle 2"/>
          <p:cNvSpPr txBox="1">
            <a:spLocks/>
          </p:cNvSpPr>
          <p:nvPr/>
        </p:nvSpPr>
        <p:spPr>
          <a:xfrm>
            <a:off x="10984884" y="9747954"/>
            <a:ext cx="3666395"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25" name="Subtitle 2"/>
          <p:cNvSpPr txBox="1">
            <a:spLocks/>
          </p:cNvSpPr>
          <p:nvPr/>
        </p:nvSpPr>
        <p:spPr>
          <a:xfrm>
            <a:off x="10984885" y="9329682"/>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PAUL ALLEN</a:t>
            </a: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
        <p:nvSpPr>
          <p:cNvPr id="10" name="Picture Placeholder 9"/>
          <p:cNvSpPr>
            <a:spLocks noGrp="1"/>
          </p:cNvSpPr>
          <p:nvPr>
            <p:ph type="pic" sz="quarter" idx="12"/>
          </p:nvPr>
        </p:nvSpPr>
        <p:spPr/>
      </p:sp>
    </p:spTree>
    <p:extLst>
      <p:ext uri="{BB962C8B-B14F-4D97-AF65-F5344CB8AC3E}">
        <p14:creationId xmlns:p14="http://schemas.microsoft.com/office/powerpoint/2010/main" val="1918787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631035" y="4775946"/>
            <a:ext cx="6080868" cy="6188233"/>
          </a:xfrm>
          <a:prstGeom prst="rect">
            <a:avLst/>
          </a:prstGeom>
          <a:noFill/>
        </p:spPr>
        <p:txBody>
          <a:bodyPr wrap="square" rtlCol="0">
            <a:spAutoFit/>
          </a:bodyPr>
          <a:lstStyle/>
          <a:p>
            <a:r>
              <a:rPr lang="en-US" sz="6602" b="1" spc="450" dirty="0">
                <a:solidFill>
                  <a:schemeClr val="tx2"/>
                </a:solidFill>
                <a:latin typeface="Montserrat" charset="0"/>
                <a:ea typeface="Montserrat" charset="0"/>
                <a:cs typeface="Montserrat" charset="0"/>
              </a:rPr>
              <a:t>THESEARE</a:t>
            </a:r>
          </a:p>
          <a:p>
            <a:r>
              <a:rPr lang="en-US" sz="6602" b="1" spc="450" dirty="0">
                <a:solidFill>
                  <a:schemeClr val="tx2"/>
                </a:solidFill>
                <a:latin typeface="Montserrat" charset="0"/>
                <a:ea typeface="Montserrat" charset="0"/>
                <a:cs typeface="Montserrat" charset="0"/>
              </a:rPr>
              <a:t>THE</a:t>
            </a:r>
          </a:p>
          <a:p>
            <a:r>
              <a:rPr lang="en-US" sz="6602" b="1" spc="450" dirty="0">
                <a:solidFill>
                  <a:schemeClr val="tx2"/>
                </a:solidFill>
                <a:latin typeface="Montserrat" charset="0"/>
                <a:ea typeface="Montserrat" charset="0"/>
                <a:cs typeface="Montserrat" charset="0"/>
              </a:rPr>
              <a:t>BRILLIANT MINDS</a:t>
            </a:r>
          </a:p>
          <a:p>
            <a:r>
              <a:rPr lang="en-US" sz="6602" b="1" spc="450" dirty="0">
                <a:solidFill>
                  <a:schemeClr val="tx2"/>
                </a:solidFill>
                <a:latin typeface="Montserrat" charset="0"/>
                <a:ea typeface="Montserrat" charset="0"/>
                <a:cs typeface="Montserrat" charset="0"/>
              </a:rPr>
              <a:t>BEHIND</a:t>
            </a:r>
          </a:p>
          <a:p>
            <a:r>
              <a:rPr lang="en-US" sz="6602" b="1" spc="450" dirty="0">
                <a:solidFill>
                  <a:schemeClr val="tx2"/>
                </a:solidFill>
                <a:latin typeface="Montserrat" charset="0"/>
                <a:ea typeface="Montserrat" charset="0"/>
                <a:cs typeface="Montserrat" charset="0"/>
              </a:rPr>
              <a:t>SCENES</a:t>
            </a:r>
          </a:p>
        </p:txBody>
      </p:sp>
      <p:sp>
        <p:nvSpPr>
          <p:cNvPr id="12" name="TextBox 11"/>
          <p:cNvSpPr txBox="1"/>
          <p:nvPr/>
        </p:nvSpPr>
        <p:spPr>
          <a:xfrm>
            <a:off x="-343682" y="2639434"/>
            <a:ext cx="3586400" cy="6440225"/>
          </a:xfrm>
          <a:prstGeom prst="rect">
            <a:avLst/>
          </a:prstGeom>
          <a:noFill/>
        </p:spPr>
        <p:txBody>
          <a:bodyPr wrap="square" rtlCol="0">
            <a:spAutoFit/>
          </a:bodyPr>
          <a:lstStyle/>
          <a:p>
            <a:pPr algn="r">
              <a:lnSpc>
                <a:spcPct val="250000"/>
              </a:lnSpc>
            </a:pPr>
            <a:r>
              <a:rPr lang="en-US" sz="1500" spc="450" dirty="0">
                <a:solidFill>
                  <a:schemeClr val="bg1">
                    <a:lumMod val="75000"/>
                  </a:schemeClr>
                </a:solidFill>
                <a:latin typeface="Montserrat" charset="0"/>
                <a:ea typeface="Montserrat" charset="0"/>
                <a:cs typeface="Montserrat" charset="0"/>
              </a:rPr>
              <a:t>JOHN DOE</a:t>
            </a:r>
          </a:p>
          <a:p>
            <a:pPr algn="r">
              <a:lnSpc>
                <a:spcPct val="250000"/>
              </a:lnSpc>
            </a:pPr>
            <a:r>
              <a:rPr lang="en-US" sz="1500" spc="450" dirty="0">
                <a:solidFill>
                  <a:schemeClr val="bg1">
                    <a:lumMod val="75000"/>
                  </a:schemeClr>
                </a:solidFill>
                <a:latin typeface="Montserrat" charset="0"/>
                <a:ea typeface="Montserrat" charset="0"/>
                <a:cs typeface="Montserrat" charset="0"/>
              </a:rPr>
              <a:t>MEGAN ALLEN</a:t>
            </a:r>
          </a:p>
          <a:p>
            <a:pPr algn="r">
              <a:lnSpc>
                <a:spcPct val="250000"/>
              </a:lnSpc>
            </a:pPr>
            <a:r>
              <a:rPr lang="en-US" sz="1500" spc="450" dirty="0">
                <a:solidFill>
                  <a:schemeClr val="bg1">
                    <a:lumMod val="75000"/>
                  </a:schemeClr>
                </a:solidFill>
                <a:latin typeface="Montserrat" charset="0"/>
                <a:ea typeface="Montserrat" charset="0"/>
                <a:cs typeface="Montserrat" charset="0"/>
              </a:rPr>
              <a:t>JAMIE STARK</a:t>
            </a:r>
          </a:p>
          <a:p>
            <a:pPr algn="r">
              <a:lnSpc>
                <a:spcPct val="250000"/>
              </a:lnSpc>
            </a:pPr>
            <a:r>
              <a:rPr lang="en-US" sz="1500" spc="450" dirty="0">
                <a:solidFill>
                  <a:schemeClr val="bg1">
                    <a:lumMod val="75000"/>
                  </a:schemeClr>
                </a:solidFill>
                <a:latin typeface="Montserrat" charset="0"/>
                <a:ea typeface="Montserrat" charset="0"/>
                <a:cs typeface="Montserrat" charset="0"/>
              </a:rPr>
              <a:t>MARK Z.</a:t>
            </a:r>
          </a:p>
          <a:p>
            <a:pPr algn="r">
              <a:lnSpc>
                <a:spcPct val="250000"/>
              </a:lnSpc>
            </a:pPr>
            <a:r>
              <a:rPr lang="en-US" sz="1500" spc="450" dirty="0">
                <a:solidFill>
                  <a:schemeClr val="bg1">
                    <a:lumMod val="75000"/>
                  </a:schemeClr>
                </a:solidFill>
                <a:latin typeface="Montserrat" charset="0"/>
                <a:ea typeface="Montserrat" charset="0"/>
                <a:cs typeface="Montserrat" charset="0"/>
              </a:rPr>
              <a:t>HENRY GAP</a:t>
            </a:r>
          </a:p>
          <a:p>
            <a:pPr algn="r">
              <a:lnSpc>
                <a:spcPct val="250000"/>
              </a:lnSpc>
            </a:pPr>
            <a:r>
              <a:rPr lang="en-US" sz="1500" spc="450" dirty="0">
                <a:solidFill>
                  <a:schemeClr val="bg1">
                    <a:lumMod val="75000"/>
                  </a:schemeClr>
                </a:solidFill>
                <a:latin typeface="Montserrat" charset="0"/>
                <a:ea typeface="Montserrat" charset="0"/>
                <a:cs typeface="Montserrat" charset="0"/>
              </a:rPr>
              <a:t>ANDERSON</a:t>
            </a:r>
          </a:p>
          <a:p>
            <a:pPr algn="r">
              <a:lnSpc>
                <a:spcPct val="250000"/>
              </a:lnSpc>
            </a:pPr>
            <a:r>
              <a:rPr lang="en-US" sz="1500" spc="450" dirty="0">
                <a:solidFill>
                  <a:schemeClr val="bg1">
                    <a:lumMod val="75000"/>
                  </a:schemeClr>
                </a:solidFill>
                <a:latin typeface="Montserrat" charset="0"/>
                <a:ea typeface="Montserrat" charset="0"/>
                <a:cs typeface="Montserrat" charset="0"/>
              </a:rPr>
              <a:t>M. GARCÍA</a:t>
            </a:r>
          </a:p>
          <a:p>
            <a:pPr algn="r">
              <a:lnSpc>
                <a:spcPct val="250000"/>
              </a:lnSpc>
            </a:pPr>
            <a:r>
              <a:rPr lang="en-US" sz="1500" spc="450" dirty="0">
                <a:solidFill>
                  <a:schemeClr val="bg1">
                    <a:lumMod val="75000"/>
                  </a:schemeClr>
                </a:solidFill>
                <a:latin typeface="Montserrat" charset="0"/>
                <a:ea typeface="Montserrat" charset="0"/>
                <a:cs typeface="Montserrat" charset="0"/>
              </a:rPr>
              <a:t>PHILIP M.</a:t>
            </a:r>
          </a:p>
          <a:p>
            <a:pPr algn="r">
              <a:lnSpc>
                <a:spcPct val="250000"/>
              </a:lnSpc>
            </a:pPr>
            <a:r>
              <a:rPr lang="en-US" sz="1500" spc="450" dirty="0">
                <a:solidFill>
                  <a:schemeClr val="bg1">
                    <a:lumMod val="75000"/>
                  </a:schemeClr>
                </a:solidFill>
                <a:latin typeface="Montserrat" charset="0"/>
                <a:ea typeface="Montserrat" charset="0"/>
                <a:cs typeface="Montserrat" charset="0"/>
              </a:rPr>
              <a:t>STARK SN.</a:t>
            </a:r>
          </a:p>
          <a:p>
            <a:pPr algn="r">
              <a:lnSpc>
                <a:spcPct val="250000"/>
              </a:lnSpc>
            </a:pPr>
            <a:r>
              <a:rPr lang="en-US" sz="1500" spc="450" dirty="0">
                <a:solidFill>
                  <a:schemeClr val="bg1">
                    <a:lumMod val="75000"/>
                  </a:schemeClr>
                </a:solidFill>
                <a:latin typeface="Montserrat" charset="0"/>
                <a:ea typeface="Montserrat" charset="0"/>
                <a:cs typeface="Montserrat" charset="0"/>
              </a:rPr>
              <a:t>LOUISA W. Q.</a:t>
            </a:r>
          </a:p>
          <a:p>
            <a:pPr algn="r">
              <a:lnSpc>
                <a:spcPct val="250000"/>
              </a:lnSpc>
            </a:pPr>
            <a:endParaRPr lang="en-US" sz="1500" spc="450" dirty="0">
              <a:solidFill>
                <a:schemeClr val="bg1">
                  <a:lumMod val="75000"/>
                </a:schemeClr>
              </a:solidFill>
              <a:latin typeface="Montserrat" charset="0"/>
              <a:ea typeface="Montserrat" charset="0"/>
              <a:cs typeface="Montserrat" charset="0"/>
            </a:endParaRPr>
          </a:p>
        </p:txBody>
      </p:sp>
      <p:sp>
        <p:nvSpPr>
          <p:cNvPr id="24" name="TextBox 23"/>
          <p:cNvSpPr txBox="1"/>
          <p:nvPr/>
        </p:nvSpPr>
        <p:spPr>
          <a:xfrm rot="5400000">
            <a:off x="13052137" y="3138971"/>
            <a:ext cx="3104220" cy="415627"/>
          </a:xfrm>
          <a:prstGeom prst="rect">
            <a:avLst/>
          </a:prstGeom>
          <a:noFill/>
        </p:spPr>
        <p:txBody>
          <a:bodyPr wrap="square" rtlCol="0">
            <a:spAutoFit/>
          </a:bodyPr>
          <a:lstStyle/>
          <a:p>
            <a:r>
              <a:rPr lang="en-US" sz="2101" b="1" spc="450" dirty="0">
                <a:solidFill>
                  <a:schemeClr val="tx2"/>
                </a:solidFill>
                <a:latin typeface="Montserrat" charset="0"/>
                <a:ea typeface="Montserrat" charset="0"/>
                <a:cs typeface="Montserrat" charset="0"/>
              </a:rPr>
              <a:t>SIMPLICITY</a:t>
            </a:r>
          </a:p>
        </p:txBody>
      </p:sp>
      <p:sp>
        <p:nvSpPr>
          <p:cNvPr id="8" name="Picture Placeholder 7"/>
          <p:cNvSpPr>
            <a:spLocks noGrp="1"/>
          </p:cNvSpPr>
          <p:nvPr>
            <p:ph type="pic" sz="quarter" idx="16"/>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7"/>
          </p:nvPr>
        </p:nvSpPr>
        <p:spPr/>
      </p:sp>
      <p:sp>
        <p:nvSpPr>
          <p:cNvPr id="13" name="Picture Placeholder 12"/>
          <p:cNvSpPr>
            <a:spLocks noGrp="1"/>
          </p:cNvSpPr>
          <p:nvPr>
            <p:ph type="pic" sz="quarter" idx="15"/>
          </p:nvPr>
        </p:nvSpPr>
        <p:spPr/>
      </p:sp>
      <p:sp>
        <p:nvSpPr>
          <p:cNvPr id="14" name="Picture Placeholder 13"/>
          <p:cNvSpPr>
            <a:spLocks noGrp="1"/>
          </p:cNvSpPr>
          <p:nvPr>
            <p:ph type="pic" sz="quarter" idx="13"/>
          </p:nvPr>
        </p:nvSpPr>
        <p:spPr/>
      </p:sp>
      <p:sp>
        <p:nvSpPr>
          <p:cNvPr id="15" name="Picture Placeholder 14"/>
          <p:cNvSpPr>
            <a:spLocks noGrp="1"/>
          </p:cNvSpPr>
          <p:nvPr>
            <p:ph type="pic" sz="quarter" idx="14"/>
          </p:nvPr>
        </p:nvSpPr>
        <p:spPr/>
      </p:sp>
    </p:spTree>
    <p:extLst>
      <p:ext uri="{BB962C8B-B14F-4D97-AF65-F5344CB8AC3E}">
        <p14:creationId xmlns:p14="http://schemas.microsoft.com/office/powerpoint/2010/main" val="9190067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602830" y="10606334"/>
            <a:ext cx="3666395"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15" name="Subtitle 2"/>
          <p:cNvSpPr txBox="1">
            <a:spLocks/>
          </p:cNvSpPr>
          <p:nvPr/>
        </p:nvSpPr>
        <p:spPr>
          <a:xfrm>
            <a:off x="602830" y="10188063"/>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JOHN FOX</a:t>
            </a:r>
          </a:p>
        </p:txBody>
      </p:sp>
      <p:sp>
        <p:nvSpPr>
          <p:cNvPr id="16" name="Subtitle 2"/>
          <p:cNvSpPr txBox="1">
            <a:spLocks/>
          </p:cNvSpPr>
          <p:nvPr/>
        </p:nvSpPr>
        <p:spPr>
          <a:xfrm>
            <a:off x="4115873" y="8288414"/>
            <a:ext cx="3666395"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17" name="Subtitle 2"/>
          <p:cNvSpPr txBox="1">
            <a:spLocks/>
          </p:cNvSpPr>
          <p:nvPr/>
        </p:nvSpPr>
        <p:spPr>
          <a:xfrm>
            <a:off x="4115873" y="7870143"/>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JOHN FOX</a:t>
            </a:r>
          </a:p>
        </p:txBody>
      </p:sp>
      <p:sp>
        <p:nvSpPr>
          <p:cNvPr id="18" name="Subtitle 2"/>
          <p:cNvSpPr txBox="1">
            <a:spLocks/>
          </p:cNvSpPr>
          <p:nvPr/>
        </p:nvSpPr>
        <p:spPr>
          <a:xfrm>
            <a:off x="13770174" y="9996872"/>
            <a:ext cx="3666395"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19" name="Subtitle 2"/>
          <p:cNvSpPr txBox="1">
            <a:spLocks/>
          </p:cNvSpPr>
          <p:nvPr/>
        </p:nvSpPr>
        <p:spPr>
          <a:xfrm>
            <a:off x="13770173" y="957860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JOHN FOX</a:t>
            </a:r>
          </a:p>
        </p:txBody>
      </p:sp>
      <p:sp>
        <p:nvSpPr>
          <p:cNvPr id="20" name="TextBox 19"/>
          <p:cNvSpPr txBox="1"/>
          <p:nvPr/>
        </p:nvSpPr>
        <p:spPr>
          <a:xfrm rot="5400000">
            <a:off x="13514148" y="3775211"/>
            <a:ext cx="4178443" cy="554126"/>
          </a:xfrm>
          <a:prstGeom prst="rect">
            <a:avLst/>
          </a:prstGeom>
          <a:noFill/>
        </p:spPr>
        <p:txBody>
          <a:bodyPr wrap="square" rtlCol="0">
            <a:spAutoFit/>
          </a:bodyPr>
          <a:lstStyle/>
          <a:p>
            <a:r>
              <a:rPr lang="en-US" sz="3001" b="1" spc="450" dirty="0">
                <a:solidFill>
                  <a:schemeClr val="tx2"/>
                </a:solidFill>
                <a:latin typeface="Montserrat" charset="0"/>
                <a:ea typeface="Montserrat" charset="0"/>
                <a:cs typeface="Montserrat" charset="0"/>
              </a:rPr>
              <a:t>SIMPLICITY</a:t>
            </a:r>
          </a:p>
        </p:txBody>
      </p:sp>
      <p:sp>
        <p:nvSpPr>
          <p:cNvPr id="5" name="Picture Placeholder 4"/>
          <p:cNvSpPr>
            <a:spLocks noGrp="1"/>
          </p:cNvSpPr>
          <p:nvPr>
            <p:ph type="pic" sz="quarter" idx="16"/>
          </p:nvPr>
        </p:nvSpPr>
        <p:spPr/>
      </p:sp>
      <p:sp>
        <p:nvSpPr>
          <p:cNvPr id="6" name="Picture Placeholder 5"/>
          <p:cNvSpPr>
            <a:spLocks noGrp="1"/>
          </p:cNvSpPr>
          <p:nvPr>
            <p:ph type="pic" sz="quarter" idx="17"/>
          </p:nvPr>
        </p:nvSpPr>
        <p:spPr/>
      </p:sp>
      <p:sp>
        <p:nvSpPr>
          <p:cNvPr id="7" name="Picture Placeholder 6"/>
          <p:cNvSpPr>
            <a:spLocks noGrp="1"/>
          </p:cNvSpPr>
          <p:nvPr>
            <p:ph type="pic" sz="quarter" idx="18"/>
          </p:nvPr>
        </p:nvSpPr>
        <p:spPr/>
      </p:sp>
    </p:spTree>
    <p:extLst>
      <p:ext uri="{BB962C8B-B14F-4D97-AF65-F5344CB8AC3E}">
        <p14:creationId xmlns:p14="http://schemas.microsoft.com/office/powerpoint/2010/main" val="632968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96235" y="9762939"/>
            <a:ext cx="10630290" cy="1180117"/>
            <a:chOff x="7161211" y="6819023"/>
            <a:chExt cx="14170029" cy="1573079"/>
          </a:xfrm>
        </p:grpSpPr>
        <p:sp>
          <p:nvSpPr>
            <p:cNvPr id="8" name="TextBox 7"/>
            <p:cNvSpPr txBox="1"/>
            <p:nvPr/>
          </p:nvSpPr>
          <p:spPr>
            <a:xfrm>
              <a:off x="7161211" y="6819023"/>
              <a:ext cx="14170029" cy="1230956"/>
            </a:xfrm>
            <a:prstGeom prst="rect">
              <a:avLst/>
            </a:prstGeom>
            <a:noFill/>
          </p:spPr>
          <p:txBody>
            <a:bodyPr wrap="square" rtlCol="0">
              <a:spAutoFit/>
            </a:bodyPr>
            <a:lstStyle/>
            <a:p>
              <a:r>
                <a:rPr lang="en-US" sz="5401" b="1" spc="450" dirty="0">
                  <a:solidFill>
                    <a:schemeClr val="tx2"/>
                  </a:solidFill>
                  <a:latin typeface="Montserrat" charset="0"/>
                  <a:ea typeface="Montserrat" charset="0"/>
                  <a:cs typeface="Montserrat" charset="0"/>
                </a:rPr>
                <a:t>O U </a:t>
              </a:r>
              <a:r>
                <a:rPr lang="en-US" sz="5401" b="1" spc="450">
                  <a:solidFill>
                    <a:schemeClr val="tx2"/>
                  </a:solidFill>
                  <a:latin typeface="Montserrat" charset="0"/>
                  <a:ea typeface="Montserrat" charset="0"/>
                  <a:cs typeface="Montserrat" charset="0"/>
                </a:rPr>
                <a:t>R  P O R T F O L I O</a:t>
              </a:r>
              <a:endParaRPr lang="en-US" sz="5401" b="1" spc="450" dirty="0">
                <a:solidFill>
                  <a:schemeClr val="tx2"/>
                </a:solidFill>
                <a:latin typeface="Montserrat" charset="0"/>
                <a:ea typeface="Montserrat" charset="0"/>
                <a:cs typeface="Montserrat" charset="0"/>
              </a:endParaRPr>
            </a:p>
          </p:txBody>
        </p:sp>
        <p:sp>
          <p:nvSpPr>
            <p:cNvPr id="11" name="TextBox 10"/>
            <p:cNvSpPr txBox="1"/>
            <p:nvPr/>
          </p:nvSpPr>
          <p:spPr>
            <a:xfrm>
              <a:off x="7161212" y="8053636"/>
              <a:ext cx="3885095" cy="338466"/>
            </a:xfrm>
            <a:prstGeom prst="rect">
              <a:avLst/>
            </a:prstGeom>
            <a:noFill/>
          </p:spPr>
          <p:txBody>
            <a:bodyPr wrap="none" rtlCol="0">
              <a:spAutoFit/>
            </a:bodyPr>
            <a:lstStyle/>
            <a:p>
              <a:r>
                <a:rPr lang="en-US" sz="1050" spc="450" dirty="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040877" y="9917465"/>
            <a:ext cx="1304371" cy="9123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Tree>
    <p:extLst>
      <p:ext uri="{BB962C8B-B14F-4D97-AF65-F5344CB8AC3E}">
        <p14:creationId xmlns:p14="http://schemas.microsoft.com/office/powerpoint/2010/main" val="640541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96236" y="9762939"/>
            <a:ext cx="7543384" cy="1180117"/>
            <a:chOff x="7161212" y="6819023"/>
            <a:chExt cx="10055226" cy="1573079"/>
          </a:xfrm>
        </p:grpSpPr>
        <p:sp>
          <p:nvSpPr>
            <p:cNvPr id="8" name="TextBox 7"/>
            <p:cNvSpPr txBox="1"/>
            <p:nvPr/>
          </p:nvSpPr>
          <p:spPr>
            <a:xfrm>
              <a:off x="7161212" y="6819023"/>
              <a:ext cx="10055226" cy="1230956"/>
            </a:xfrm>
            <a:prstGeom prst="rect">
              <a:avLst/>
            </a:prstGeom>
            <a:noFill/>
          </p:spPr>
          <p:txBody>
            <a:bodyPr wrap="square" rtlCol="0">
              <a:spAutoFit/>
            </a:bodyPr>
            <a:lstStyle/>
            <a:p>
              <a:r>
                <a:rPr lang="en-US" sz="5401" b="1" spc="450" dirty="0">
                  <a:solidFill>
                    <a:schemeClr val="tx2"/>
                  </a:solidFill>
                  <a:latin typeface="Montserrat" charset="0"/>
                  <a:ea typeface="Montserrat" charset="0"/>
                  <a:cs typeface="Montserrat" charset="0"/>
                </a:rPr>
                <a:t>A B O U T  U S</a:t>
              </a:r>
            </a:p>
          </p:txBody>
        </p:sp>
        <p:sp>
          <p:nvSpPr>
            <p:cNvPr id="11" name="TextBox 10"/>
            <p:cNvSpPr txBox="1"/>
            <p:nvPr/>
          </p:nvSpPr>
          <p:spPr>
            <a:xfrm>
              <a:off x="7161212" y="8053636"/>
              <a:ext cx="3885095" cy="338466"/>
            </a:xfrm>
            <a:prstGeom prst="rect">
              <a:avLst/>
            </a:prstGeom>
            <a:noFill/>
          </p:spPr>
          <p:txBody>
            <a:bodyPr wrap="none" rtlCol="0">
              <a:spAutoFit/>
            </a:bodyPr>
            <a:lstStyle/>
            <a:p>
              <a:r>
                <a:rPr lang="en-US" sz="1050" spc="450" dirty="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040877" y="9917465"/>
            <a:ext cx="1304371" cy="9123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Tree>
    <p:extLst>
      <p:ext uri="{BB962C8B-B14F-4D97-AF65-F5344CB8AC3E}">
        <p14:creationId xmlns:p14="http://schemas.microsoft.com/office/powerpoint/2010/main" val="885173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7"/>
          </p:nvPr>
        </p:nvSpPr>
        <p:spPr/>
      </p:sp>
      <p:sp>
        <p:nvSpPr>
          <p:cNvPr id="13" name="Subtitle 2"/>
          <p:cNvSpPr txBox="1">
            <a:spLocks/>
          </p:cNvSpPr>
          <p:nvPr/>
        </p:nvSpPr>
        <p:spPr>
          <a:xfrm>
            <a:off x="1923658" y="4733588"/>
            <a:ext cx="5994165" cy="671730"/>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825"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t>
            </a:r>
          </a:p>
        </p:txBody>
      </p:sp>
      <p:sp>
        <p:nvSpPr>
          <p:cNvPr id="14" name="TextBox 13"/>
          <p:cNvSpPr txBox="1"/>
          <p:nvPr/>
        </p:nvSpPr>
        <p:spPr>
          <a:xfrm>
            <a:off x="1993417" y="4354412"/>
            <a:ext cx="6161550" cy="276999"/>
          </a:xfrm>
          <a:prstGeom prst="rect">
            <a:avLst/>
          </a:prstGeom>
          <a:noFill/>
        </p:spPr>
        <p:txBody>
          <a:bodyPr wrap="square" rtlCol="0">
            <a:spAutoFit/>
          </a:bodyPr>
          <a:lstStyle/>
          <a:p>
            <a:r>
              <a:rPr lang="en-US" sz="1200" spc="450" dirty="0">
                <a:latin typeface="Montserrat" charset="0"/>
                <a:ea typeface="Montserrat" charset="0"/>
                <a:cs typeface="Montserrat" charset="0"/>
              </a:rPr>
              <a:t>SIMPLE BUT POWERFUL.</a:t>
            </a:r>
            <a:endParaRPr lang="en-US" sz="1200" b="1" spc="450" dirty="0">
              <a:latin typeface="Montserrat Extra" charset="0"/>
              <a:ea typeface="Montserrat Extra" charset="0"/>
              <a:cs typeface="Montserrat Extra" charset="0"/>
            </a:endParaRPr>
          </a:p>
        </p:txBody>
      </p:sp>
      <p:sp>
        <p:nvSpPr>
          <p:cNvPr id="15" name="TextBox 14"/>
          <p:cNvSpPr txBox="1"/>
          <p:nvPr/>
        </p:nvSpPr>
        <p:spPr>
          <a:xfrm>
            <a:off x="1993418" y="3132287"/>
            <a:ext cx="3936229" cy="1200585"/>
          </a:xfrm>
          <a:prstGeom prst="rect">
            <a:avLst/>
          </a:prstGeom>
          <a:noFill/>
        </p:spPr>
        <p:txBody>
          <a:bodyPr wrap="square" rtlCol="0">
            <a:spAutoFit/>
          </a:bodyPr>
          <a:lstStyle/>
          <a:p>
            <a:r>
              <a:rPr lang="en-US" sz="3601" b="1" spc="450" dirty="0">
                <a:solidFill>
                  <a:schemeClr val="tx2"/>
                </a:solidFill>
                <a:latin typeface="Montserrat" charset="0"/>
                <a:ea typeface="Montserrat" charset="0"/>
                <a:cs typeface="Montserrat" charset="0"/>
              </a:rPr>
              <a:t>OUR LATEST</a:t>
            </a:r>
          </a:p>
          <a:p>
            <a:r>
              <a:rPr lang="en-US" sz="3601" b="1" spc="450" dirty="0">
                <a:solidFill>
                  <a:schemeClr val="tx2"/>
                </a:solidFill>
                <a:latin typeface="Montserrat" charset="0"/>
                <a:ea typeface="Montserrat" charset="0"/>
                <a:cs typeface="Montserrat" charset="0"/>
              </a:rPr>
              <a:t>WORKS</a:t>
            </a:r>
          </a:p>
        </p:txBody>
      </p:sp>
      <p:sp>
        <p:nvSpPr>
          <p:cNvPr id="16" name="Shape 2683"/>
          <p:cNvSpPr/>
          <p:nvPr/>
        </p:nvSpPr>
        <p:spPr>
          <a:xfrm>
            <a:off x="1400463" y="3344151"/>
            <a:ext cx="398055" cy="547262"/>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chemeClr val="accent2"/>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17" name="Subtitle 2"/>
          <p:cNvSpPr txBox="1">
            <a:spLocks/>
          </p:cNvSpPr>
          <p:nvPr/>
        </p:nvSpPr>
        <p:spPr>
          <a:xfrm>
            <a:off x="13399265" y="9479065"/>
            <a:ext cx="3773455" cy="1027212"/>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825"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t>
            </a:r>
          </a:p>
        </p:txBody>
      </p:sp>
      <p:sp>
        <p:nvSpPr>
          <p:cNvPr id="18" name="TextBox 17"/>
          <p:cNvSpPr txBox="1"/>
          <p:nvPr/>
        </p:nvSpPr>
        <p:spPr>
          <a:xfrm>
            <a:off x="13469025" y="9099887"/>
            <a:ext cx="6161550" cy="276999"/>
          </a:xfrm>
          <a:prstGeom prst="rect">
            <a:avLst/>
          </a:prstGeom>
          <a:noFill/>
        </p:spPr>
        <p:txBody>
          <a:bodyPr wrap="square" rtlCol="0">
            <a:spAutoFit/>
          </a:bodyPr>
          <a:lstStyle/>
          <a:p>
            <a:r>
              <a:rPr lang="en-US" sz="1200" spc="450" dirty="0">
                <a:latin typeface="Montserrat" charset="0"/>
                <a:ea typeface="Montserrat" charset="0"/>
                <a:cs typeface="Montserrat" charset="0"/>
              </a:rPr>
              <a:t>SIMPLE BUT POWERFUL.</a:t>
            </a:r>
            <a:endParaRPr lang="en-US" sz="1200" b="1" spc="450" dirty="0">
              <a:latin typeface="Montserrat Extra" charset="0"/>
              <a:ea typeface="Montserrat Extra" charset="0"/>
              <a:cs typeface="Montserrat Extra" charset="0"/>
            </a:endParaRPr>
          </a:p>
        </p:txBody>
      </p:sp>
      <p:sp>
        <p:nvSpPr>
          <p:cNvPr id="19" name="TextBox 18"/>
          <p:cNvSpPr txBox="1"/>
          <p:nvPr/>
        </p:nvSpPr>
        <p:spPr>
          <a:xfrm>
            <a:off x="13469026" y="7877764"/>
            <a:ext cx="3936229" cy="1200585"/>
          </a:xfrm>
          <a:prstGeom prst="rect">
            <a:avLst/>
          </a:prstGeom>
          <a:noFill/>
        </p:spPr>
        <p:txBody>
          <a:bodyPr wrap="square" rtlCol="0">
            <a:spAutoFit/>
          </a:bodyPr>
          <a:lstStyle/>
          <a:p>
            <a:r>
              <a:rPr lang="en-US" sz="3601" b="1" spc="450" dirty="0">
                <a:solidFill>
                  <a:schemeClr val="tx2"/>
                </a:solidFill>
                <a:latin typeface="Montserrat" charset="0"/>
                <a:ea typeface="Montserrat" charset="0"/>
                <a:cs typeface="Montserrat" charset="0"/>
              </a:rPr>
              <a:t>OUR LATEST</a:t>
            </a:r>
          </a:p>
          <a:p>
            <a:r>
              <a:rPr lang="en-US" sz="3601" b="1" spc="450" dirty="0">
                <a:solidFill>
                  <a:schemeClr val="tx2"/>
                </a:solidFill>
                <a:latin typeface="Montserrat" charset="0"/>
                <a:ea typeface="Montserrat" charset="0"/>
                <a:cs typeface="Montserrat" charset="0"/>
              </a:rPr>
              <a:t>WORKS</a:t>
            </a:r>
          </a:p>
        </p:txBody>
      </p:sp>
      <p:sp>
        <p:nvSpPr>
          <p:cNvPr id="21" name="Shape 2633"/>
          <p:cNvSpPr>
            <a:spLocks noChangeAspect="1"/>
          </p:cNvSpPr>
          <p:nvPr/>
        </p:nvSpPr>
        <p:spPr>
          <a:xfrm>
            <a:off x="12745840" y="8087046"/>
            <a:ext cx="548783" cy="548783"/>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accent3"/>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7" name="Rectangle 6"/>
          <p:cNvSpPr/>
          <p:nvPr/>
        </p:nvSpPr>
        <p:spPr>
          <a:xfrm>
            <a:off x="1" y="5962650"/>
            <a:ext cx="12429003" cy="4891563"/>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 name="Picture Placeholder 4"/>
          <p:cNvSpPr>
            <a:spLocks noGrp="1"/>
          </p:cNvSpPr>
          <p:nvPr>
            <p:ph type="pic" sz="quarter" idx="16"/>
          </p:nvPr>
        </p:nvSpPr>
        <p:spPr/>
      </p:sp>
    </p:spTree>
    <p:extLst>
      <p:ext uri="{BB962C8B-B14F-4D97-AF65-F5344CB8AC3E}">
        <p14:creationId xmlns:p14="http://schemas.microsoft.com/office/powerpoint/2010/main" val="654942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2" name="Rectangle 1"/>
          <p:cNvSpPr/>
          <p:nvPr/>
        </p:nvSpPr>
        <p:spPr>
          <a:xfrm>
            <a:off x="0" y="0"/>
            <a:ext cx="5802360" cy="1371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Montserrat Light" charset="0"/>
              <a:ea typeface="Montserrat Light" charset="0"/>
              <a:cs typeface="Montserrat Light" charset="0"/>
            </a:endParaRPr>
          </a:p>
        </p:txBody>
      </p:sp>
      <p:sp>
        <p:nvSpPr>
          <p:cNvPr id="17" name="TextBox 16"/>
          <p:cNvSpPr txBox="1"/>
          <p:nvPr/>
        </p:nvSpPr>
        <p:spPr>
          <a:xfrm rot="5400000">
            <a:off x="2935931" y="5006756"/>
            <a:ext cx="6638248" cy="507960"/>
          </a:xfrm>
          <a:prstGeom prst="rect">
            <a:avLst/>
          </a:prstGeom>
          <a:noFill/>
        </p:spPr>
        <p:txBody>
          <a:bodyPr wrap="square" rtlCol="0">
            <a:spAutoFit/>
          </a:bodyPr>
          <a:lstStyle/>
          <a:p>
            <a:r>
              <a:rPr lang="en-US" sz="2701" b="1" spc="450" dirty="0">
                <a:solidFill>
                  <a:schemeClr val="tx2"/>
                </a:solidFill>
                <a:latin typeface="Montserrat" charset="0"/>
                <a:ea typeface="Montserrat" charset="0"/>
                <a:cs typeface="Montserrat" charset="0"/>
              </a:rPr>
              <a:t>SIMPLICITY</a:t>
            </a:r>
          </a:p>
        </p:txBody>
      </p:sp>
      <p:sp>
        <p:nvSpPr>
          <p:cNvPr id="21" name="TextBox 20"/>
          <p:cNvSpPr txBox="1"/>
          <p:nvPr/>
        </p:nvSpPr>
        <p:spPr>
          <a:xfrm>
            <a:off x="454012" y="11102405"/>
            <a:ext cx="2999833" cy="554126"/>
          </a:xfrm>
          <a:prstGeom prst="rect">
            <a:avLst/>
          </a:prstGeom>
          <a:noFill/>
        </p:spPr>
        <p:txBody>
          <a:bodyPr wrap="square" rtlCol="0">
            <a:spAutoFit/>
          </a:bodyPr>
          <a:lstStyle/>
          <a:p>
            <a:r>
              <a:rPr lang="en-US" sz="3001" b="1" spc="450">
                <a:solidFill>
                  <a:schemeClr val="tx2"/>
                </a:solidFill>
                <a:latin typeface="Montserrat" charset="0"/>
                <a:ea typeface="Montserrat" charset="0"/>
                <a:cs typeface="Montserrat" charset="0"/>
              </a:rPr>
              <a:t>STARK&amp;CO.</a:t>
            </a:r>
            <a:endParaRPr lang="en-US" sz="3001" b="1" spc="450" dirty="0">
              <a:solidFill>
                <a:schemeClr val="tx2"/>
              </a:solidFill>
              <a:latin typeface="Montserrat" charset="0"/>
              <a:ea typeface="Montserrat" charset="0"/>
              <a:cs typeface="Montserrat" charset="0"/>
            </a:endParaRPr>
          </a:p>
        </p:txBody>
      </p:sp>
      <p:sp>
        <p:nvSpPr>
          <p:cNvPr id="22" name="Subtitle 2"/>
          <p:cNvSpPr txBox="1">
            <a:spLocks/>
          </p:cNvSpPr>
          <p:nvPr/>
        </p:nvSpPr>
        <p:spPr>
          <a:xfrm>
            <a:off x="6012619" y="9412299"/>
            <a:ext cx="7478295" cy="11080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9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23" name="TextBox 22"/>
          <p:cNvSpPr txBox="1"/>
          <p:nvPr/>
        </p:nvSpPr>
        <p:spPr>
          <a:xfrm>
            <a:off x="6082377" y="8985337"/>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24" name="TextBox 23"/>
          <p:cNvSpPr txBox="1"/>
          <p:nvPr/>
        </p:nvSpPr>
        <p:spPr>
          <a:xfrm>
            <a:off x="6082379" y="7311554"/>
            <a:ext cx="8125671"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WE CAN CHANGE THE WORLD.</a:t>
            </a:r>
          </a:p>
        </p:txBody>
      </p:sp>
    </p:spTree>
    <p:extLst>
      <p:ext uri="{BB962C8B-B14F-4D97-AF65-F5344CB8AC3E}">
        <p14:creationId xmlns:p14="http://schemas.microsoft.com/office/powerpoint/2010/main" val="1855648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477227" y="4063329"/>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10" name="TextBox 9"/>
          <p:cNvSpPr txBox="1"/>
          <p:nvPr/>
        </p:nvSpPr>
        <p:spPr>
          <a:xfrm>
            <a:off x="1477228" y="2804027"/>
            <a:ext cx="5487198" cy="1200585"/>
          </a:xfrm>
          <a:prstGeom prst="rect">
            <a:avLst/>
          </a:prstGeom>
          <a:noFill/>
        </p:spPr>
        <p:txBody>
          <a:bodyPr wrap="square" rtlCol="0">
            <a:spAutoFit/>
          </a:bodyPr>
          <a:lstStyle/>
          <a:p>
            <a:r>
              <a:rPr lang="en-US" sz="3601" b="1" spc="450" dirty="0">
                <a:solidFill>
                  <a:schemeClr val="tx2"/>
                </a:solidFill>
                <a:latin typeface="Montserrat" charset="0"/>
                <a:ea typeface="Montserrat" charset="0"/>
                <a:cs typeface="Montserrat" charset="0"/>
              </a:rPr>
              <a:t>HERE ARE OUR LATEST WORKS</a:t>
            </a:r>
          </a:p>
        </p:txBody>
      </p:sp>
      <p:sp>
        <p:nvSpPr>
          <p:cNvPr id="11" name="Subtitle 2"/>
          <p:cNvSpPr txBox="1">
            <a:spLocks/>
          </p:cNvSpPr>
          <p:nvPr/>
        </p:nvSpPr>
        <p:spPr>
          <a:xfrm>
            <a:off x="1419096" y="4605223"/>
            <a:ext cx="6382460" cy="1722018"/>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14" name="TextBox 13"/>
          <p:cNvSpPr txBox="1"/>
          <p:nvPr/>
        </p:nvSpPr>
        <p:spPr>
          <a:xfrm rot="5400000">
            <a:off x="7310877" y="7188167"/>
            <a:ext cx="3104220" cy="415627"/>
          </a:xfrm>
          <a:prstGeom prst="rect">
            <a:avLst/>
          </a:prstGeom>
          <a:noFill/>
        </p:spPr>
        <p:txBody>
          <a:bodyPr wrap="square" rtlCol="0">
            <a:spAutoFit/>
          </a:bodyPr>
          <a:lstStyle/>
          <a:p>
            <a:r>
              <a:rPr lang="en-US" sz="2101" b="1" spc="450" dirty="0">
                <a:solidFill>
                  <a:schemeClr val="tx2"/>
                </a:solidFill>
                <a:latin typeface="Montserrat" charset="0"/>
                <a:ea typeface="Montserrat" charset="0"/>
                <a:cs typeface="Montserrat" charset="0"/>
              </a:rPr>
              <a:t>SIMPLICITY</a:t>
            </a:r>
          </a:p>
        </p:txBody>
      </p:sp>
      <p:sp>
        <p:nvSpPr>
          <p:cNvPr id="5" name="Picture Placeholder 4"/>
          <p:cNvSpPr>
            <a:spLocks noGrp="1"/>
          </p:cNvSpPr>
          <p:nvPr>
            <p:ph type="pic" sz="quarter" idx="12"/>
          </p:nvPr>
        </p:nvSpPr>
        <p:spPr/>
      </p:sp>
      <p:sp>
        <p:nvSpPr>
          <p:cNvPr id="6" name="Picture Placeholder 5"/>
          <p:cNvSpPr>
            <a:spLocks noGrp="1"/>
          </p:cNvSpPr>
          <p:nvPr>
            <p:ph type="pic" sz="quarter" idx="10"/>
          </p:nvPr>
        </p:nvSpPr>
        <p:spPr/>
      </p:sp>
      <p:sp>
        <p:nvSpPr>
          <p:cNvPr id="7" name="Picture Placeholder 6"/>
          <p:cNvSpPr>
            <a:spLocks noGrp="1"/>
          </p:cNvSpPr>
          <p:nvPr>
            <p:ph type="pic" sz="quarter" idx="11"/>
          </p:nvPr>
        </p:nvSpPr>
        <p:spPr/>
      </p:sp>
    </p:spTree>
    <p:extLst>
      <p:ext uri="{BB962C8B-B14F-4D97-AF65-F5344CB8AC3E}">
        <p14:creationId xmlns:p14="http://schemas.microsoft.com/office/powerpoint/2010/main" val="14124536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96235" y="9762939"/>
            <a:ext cx="9633478" cy="1180117"/>
            <a:chOff x="7161212" y="6819023"/>
            <a:chExt cx="12841292" cy="1573079"/>
          </a:xfrm>
        </p:grpSpPr>
        <p:sp>
          <p:nvSpPr>
            <p:cNvPr id="8" name="TextBox 7"/>
            <p:cNvSpPr txBox="1"/>
            <p:nvPr/>
          </p:nvSpPr>
          <p:spPr>
            <a:xfrm>
              <a:off x="7161212" y="6819023"/>
              <a:ext cx="12841292" cy="1230956"/>
            </a:xfrm>
            <a:prstGeom prst="rect">
              <a:avLst/>
            </a:prstGeom>
            <a:noFill/>
          </p:spPr>
          <p:txBody>
            <a:bodyPr wrap="square" rtlCol="0">
              <a:spAutoFit/>
            </a:bodyPr>
            <a:lstStyle/>
            <a:p>
              <a:r>
                <a:rPr lang="en-US" sz="5401" b="1" spc="450" dirty="0">
                  <a:solidFill>
                    <a:schemeClr val="tx2"/>
                  </a:solidFill>
                  <a:latin typeface="Montserrat" charset="0"/>
                  <a:ea typeface="Montserrat" charset="0"/>
                  <a:cs typeface="Montserrat" charset="0"/>
                </a:rPr>
                <a:t>O U R   S E R V I C E S</a:t>
              </a:r>
            </a:p>
          </p:txBody>
        </p:sp>
        <p:sp>
          <p:nvSpPr>
            <p:cNvPr id="11" name="TextBox 10"/>
            <p:cNvSpPr txBox="1"/>
            <p:nvPr/>
          </p:nvSpPr>
          <p:spPr>
            <a:xfrm>
              <a:off x="7161212" y="8053636"/>
              <a:ext cx="3885095" cy="338466"/>
            </a:xfrm>
            <a:prstGeom prst="rect">
              <a:avLst/>
            </a:prstGeom>
            <a:noFill/>
          </p:spPr>
          <p:txBody>
            <a:bodyPr wrap="none" rtlCol="0">
              <a:spAutoFit/>
            </a:bodyPr>
            <a:lstStyle/>
            <a:p>
              <a:r>
                <a:rPr lang="en-US" sz="1050" spc="450" dirty="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040877" y="9917465"/>
            <a:ext cx="1304371" cy="9123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Tree>
    <p:extLst>
      <p:ext uri="{BB962C8B-B14F-4D97-AF65-F5344CB8AC3E}">
        <p14:creationId xmlns:p14="http://schemas.microsoft.com/office/powerpoint/2010/main" val="1848444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17" name="TextBox 16"/>
          <p:cNvSpPr txBox="1"/>
          <p:nvPr/>
        </p:nvSpPr>
        <p:spPr>
          <a:xfrm rot="5400000">
            <a:off x="-2865113" y="5029839"/>
            <a:ext cx="6638248" cy="461793"/>
          </a:xfrm>
          <a:prstGeom prst="rect">
            <a:avLst/>
          </a:prstGeom>
          <a:noFill/>
        </p:spPr>
        <p:txBody>
          <a:bodyPr wrap="square" rtlCol="0">
            <a:spAutoFit/>
          </a:bodyPr>
          <a:lstStyle/>
          <a:p>
            <a:r>
              <a:rPr lang="en-US" sz="2401" b="1" spc="450" dirty="0">
                <a:solidFill>
                  <a:schemeClr val="tx2"/>
                </a:solidFill>
                <a:latin typeface="Montserrat" charset="0"/>
                <a:ea typeface="Montserrat" charset="0"/>
                <a:cs typeface="Montserrat" charset="0"/>
              </a:rPr>
              <a:t>SIMPLICITY</a:t>
            </a:r>
          </a:p>
        </p:txBody>
      </p:sp>
      <p:sp>
        <p:nvSpPr>
          <p:cNvPr id="21" name="TextBox 20"/>
          <p:cNvSpPr txBox="1"/>
          <p:nvPr/>
        </p:nvSpPr>
        <p:spPr>
          <a:xfrm>
            <a:off x="454012" y="11115110"/>
            <a:ext cx="2999833" cy="554126"/>
          </a:xfrm>
          <a:prstGeom prst="rect">
            <a:avLst/>
          </a:prstGeom>
          <a:noFill/>
        </p:spPr>
        <p:txBody>
          <a:bodyPr wrap="square" rtlCol="0">
            <a:spAutoFit/>
          </a:bodyPr>
          <a:lstStyle/>
          <a:p>
            <a:r>
              <a:rPr lang="en-US" sz="3001" b="1" spc="450" dirty="0">
                <a:solidFill>
                  <a:schemeClr val="tx2"/>
                </a:solidFill>
                <a:latin typeface="Montserrat" charset="0"/>
                <a:ea typeface="Montserrat" charset="0"/>
                <a:cs typeface="Montserrat" charset="0"/>
              </a:rPr>
              <a:t>STARK&amp;CO.</a:t>
            </a:r>
          </a:p>
        </p:txBody>
      </p:sp>
      <p:sp>
        <p:nvSpPr>
          <p:cNvPr id="22" name="Subtitle 2"/>
          <p:cNvSpPr txBox="1">
            <a:spLocks/>
          </p:cNvSpPr>
          <p:nvPr/>
        </p:nvSpPr>
        <p:spPr>
          <a:xfrm>
            <a:off x="7530690" y="6049689"/>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23" name="TextBox 22"/>
          <p:cNvSpPr txBox="1"/>
          <p:nvPr/>
        </p:nvSpPr>
        <p:spPr>
          <a:xfrm>
            <a:off x="7234152" y="4644570"/>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24" name="TextBox 23"/>
          <p:cNvSpPr txBox="1"/>
          <p:nvPr/>
        </p:nvSpPr>
        <p:spPr>
          <a:xfrm>
            <a:off x="7234153" y="2970789"/>
            <a:ext cx="5801121"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THIS IS WHAT</a:t>
            </a:r>
          </a:p>
          <a:p>
            <a:r>
              <a:rPr lang="en-US" sz="4951" b="1" spc="450" dirty="0">
                <a:solidFill>
                  <a:schemeClr val="tx2"/>
                </a:solidFill>
                <a:latin typeface="Montserrat" charset="0"/>
                <a:ea typeface="Montserrat" charset="0"/>
                <a:cs typeface="Montserrat" charset="0"/>
              </a:rPr>
              <a:t>WE DO!</a:t>
            </a:r>
          </a:p>
        </p:txBody>
      </p:sp>
      <p:sp>
        <p:nvSpPr>
          <p:cNvPr id="11" name="Subtitle 2"/>
          <p:cNvSpPr txBox="1">
            <a:spLocks/>
          </p:cNvSpPr>
          <p:nvPr/>
        </p:nvSpPr>
        <p:spPr>
          <a:xfrm>
            <a:off x="7530690" y="5631417"/>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ONE</a:t>
            </a:r>
          </a:p>
        </p:txBody>
      </p:sp>
      <p:sp>
        <p:nvSpPr>
          <p:cNvPr id="15" name="Freeform 522"/>
          <p:cNvSpPr>
            <a:spLocks noChangeArrowheads="1"/>
          </p:cNvSpPr>
          <p:nvPr/>
        </p:nvSpPr>
        <p:spPr bwMode="auto">
          <a:xfrm>
            <a:off x="7286416" y="5813414"/>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16" name="Group 15"/>
          <p:cNvGrpSpPr/>
          <p:nvPr/>
        </p:nvGrpSpPr>
        <p:grpSpPr>
          <a:xfrm>
            <a:off x="12167492" y="5784161"/>
            <a:ext cx="256122" cy="397809"/>
            <a:chOff x="6993559" y="8245765"/>
            <a:chExt cx="413103" cy="641631"/>
          </a:xfrm>
        </p:grpSpPr>
        <p:sp>
          <p:nvSpPr>
            <p:cNvPr id="18"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25" name="Subtitle 2"/>
          <p:cNvSpPr txBox="1">
            <a:spLocks/>
          </p:cNvSpPr>
          <p:nvPr/>
        </p:nvSpPr>
        <p:spPr>
          <a:xfrm>
            <a:off x="12370652" y="6049689"/>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26" name="Subtitle 2"/>
          <p:cNvSpPr txBox="1">
            <a:spLocks/>
          </p:cNvSpPr>
          <p:nvPr/>
        </p:nvSpPr>
        <p:spPr>
          <a:xfrm>
            <a:off x="12370652" y="5631417"/>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TWO</a:t>
            </a:r>
          </a:p>
        </p:txBody>
      </p:sp>
      <p:sp>
        <p:nvSpPr>
          <p:cNvPr id="28" name="Subtitle 2"/>
          <p:cNvSpPr txBox="1">
            <a:spLocks/>
          </p:cNvSpPr>
          <p:nvPr/>
        </p:nvSpPr>
        <p:spPr>
          <a:xfrm>
            <a:off x="7530690" y="8156116"/>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29" name="Subtitle 2"/>
          <p:cNvSpPr txBox="1">
            <a:spLocks/>
          </p:cNvSpPr>
          <p:nvPr/>
        </p:nvSpPr>
        <p:spPr>
          <a:xfrm>
            <a:off x="7530690" y="7737845"/>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THREE</a:t>
            </a:r>
          </a:p>
        </p:txBody>
      </p:sp>
      <p:sp>
        <p:nvSpPr>
          <p:cNvPr id="34" name="Subtitle 2"/>
          <p:cNvSpPr txBox="1">
            <a:spLocks/>
          </p:cNvSpPr>
          <p:nvPr/>
        </p:nvSpPr>
        <p:spPr>
          <a:xfrm>
            <a:off x="12370652" y="8156116"/>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35" name="Subtitle 2"/>
          <p:cNvSpPr txBox="1">
            <a:spLocks/>
          </p:cNvSpPr>
          <p:nvPr/>
        </p:nvSpPr>
        <p:spPr>
          <a:xfrm>
            <a:off x="12370652" y="7737845"/>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FOUR</a:t>
            </a:r>
          </a:p>
        </p:txBody>
      </p:sp>
      <p:grpSp>
        <p:nvGrpSpPr>
          <p:cNvPr id="36" name="Group 35"/>
          <p:cNvGrpSpPr/>
          <p:nvPr/>
        </p:nvGrpSpPr>
        <p:grpSpPr>
          <a:xfrm>
            <a:off x="7234151" y="7901220"/>
            <a:ext cx="257940" cy="383279"/>
            <a:chOff x="10816973" y="10812285"/>
            <a:chExt cx="416034" cy="618194"/>
          </a:xfrm>
        </p:grpSpPr>
        <p:sp>
          <p:nvSpPr>
            <p:cNvPr id="3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8"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9"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44" name="Group 43"/>
          <p:cNvGrpSpPr/>
          <p:nvPr/>
        </p:nvGrpSpPr>
        <p:grpSpPr>
          <a:xfrm>
            <a:off x="12167489" y="7937652"/>
            <a:ext cx="312435" cy="383278"/>
            <a:chOff x="12050428" y="10812287"/>
            <a:chExt cx="503931" cy="618193"/>
          </a:xfrm>
        </p:grpSpPr>
        <p:sp>
          <p:nvSpPr>
            <p:cNvPr id="4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6"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7"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Tree>
    <p:extLst>
      <p:ext uri="{BB962C8B-B14F-4D97-AF65-F5344CB8AC3E}">
        <p14:creationId xmlns:p14="http://schemas.microsoft.com/office/powerpoint/2010/main" val="3822166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6"/>
          </p:nvPr>
        </p:nvSpPr>
        <p:spPr/>
      </p:sp>
      <p:sp>
        <p:nvSpPr>
          <p:cNvPr id="17" name="TextBox 16"/>
          <p:cNvSpPr txBox="1"/>
          <p:nvPr/>
        </p:nvSpPr>
        <p:spPr>
          <a:xfrm rot="5400000">
            <a:off x="14650724" y="5029839"/>
            <a:ext cx="6638248" cy="461793"/>
          </a:xfrm>
          <a:prstGeom prst="rect">
            <a:avLst/>
          </a:prstGeom>
          <a:noFill/>
        </p:spPr>
        <p:txBody>
          <a:bodyPr wrap="square" rtlCol="0">
            <a:spAutoFit/>
          </a:bodyPr>
          <a:lstStyle/>
          <a:p>
            <a:r>
              <a:rPr lang="en-US" sz="2401" b="1" spc="450" dirty="0">
                <a:solidFill>
                  <a:schemeClr val="tx2"/>
                </a:solidFill>
                <a:latin typeface="Montserrat" charset="0"/>
                <a:ea typeface="Montserrat" charset="0"/>
                <a:cs typeface="Montserrat" charset="0"/>
              </a:rPr>
              <a:t>SIMPLICITY</a:t>
            </a:r>
          </a:p>
        </p:txBody>
      </p:sp>
      <p:sp>
        <p:nvSpPr>
          <p:cNvPr id="21" name="TextBox 20"/>
          <p:cNvSpPr txBox="1"/>
          <p:nvPr/>
        </p:nvSpPr>
        <p:spPr>
          <a:xfrm>
            <a:off x="15189362" y="11115110"/>
            <a:ext cx="2999833" cy="554126"/>
          </a:xfrm>
          <a:prstGeom prst="rect">
            <a:avLst/>
          </a:prstGeom>
          <a:noFill/>
        </p:spPr>
        <p:txBody>
          <a:bodyPr wrap="square" rtlCol="0">
            <a:spAutoFit/>
          </a:bodyPr>
          <a:lstStyle/>
          <a:p>
            <a:r>
              <a:rPr lang="en-US" sz="3001" b="1" spc="450" dirty="0">
                <a:solidFill>
                  <a:schemeClr val="tx2"/>
                </a:solidFill>
                <a:latin typeface="Montserrat" charset="0"/>
                <a:ea typeface="Montserrat" charset="0"/>
                <a:cs typeface="Montserrat" charset="0"/>
              </a:rPr>
              <a:t>STARK&amp;CO.</a:t>
            </a:r>
          </a:p>
        </p:txBody>
      </p:sp>
      <p:sp>
        <p:nvSpPr>
          <p:cNvPr id="22" name="Subtitle 2"/>
          <p:cNvSpPr txBox="1">
            <a:spLocks/>
          </p:cNvSpPr>
          <p:nvPr/>
        </p:nvSpPr>
        <p:spPr>
          <a:xfrm>
            <a:off x="1445806" y="6049689"/>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23" name="TextBox 22"/>
          <p:cNvSpPr txBox="1"/>
          <p:nvPr/>
        </p:nvSpPr>
        <p:spPr>
          <a:xfrm>
            <a:off x="1149266" y="4644570"/>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24" name="TextBox 23"/>
          <p:cNvSpPr txBox="1"/>
          <p:nvPr/>
        </p:nvSpPr>
        <p:spPr>
          <a:xfrm>
            <a:off x="1149267" y="2970789"/>
            <a:ext cx="5801121"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THIS IS WHAT</a:t>
            </a:r>
          </a:p>
          <a:p>
            <a:r>
              <a:rPr lang="en-US" sz="4951" b="1" spc="450" dirty="0">
                <a:solidFill>
                  <a:schemeClr val="tx2"/>
                </a:solidFill>
                <a:latin typeface="Montserrat" charset="0"/>
                <a:ea typeface="Montserrat" charset="0"/>
                <a:cs typeface="Montserrat" charset="0"/>
              </a:rPr>
              <a:t>WE DO!</a:t>
            </a:r>
          </a:p>
        </p:txBody>
      </p:sp>
      <p:sp>
        <p:nvSpPr>
          <p:cNvPr id="11" name="Subtitle 2"/>
          <p:cNvSpPr txBox="1">
            <a:spLocks/>
          </p:cNvSpPr>
          <p:nvPr/>
        </p:nvSpPr>
        <p:spPr>
          <a:xfrm>
            <a:off x="1445806" y="5631417"/>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ONE</a:t>
            </a:r>
          </a:p>
        </p:txBody>
      </p:sp>
      <p:sp>
        <p:nvSpPr>
          <p:cNvPr id="15" name="Freeform 522"/>
          <p:cNvSpPr>
            <a:spLocks noChangeArrowheads="1"/>
          </p:cNvSpPr>
          <p:nvPr/>
        </p:nvSpPr>
        <p:spPr bwMode="auto">
          <a:xfrm>
            <a:off x="1201532" y="5813414"/>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16" name="Group 15"/>
          <p:cNvGrpSpPr/>
          <p:nvPr/>
        </p:nvGrpSpPr>
        <p:grpSpPr>
          <a:xfrm>
            <a:off x="6082606" y="5784161"/>
            <a:ext cx="256122" cy="397809"/>
            <a:chOff x="6993559" y="8245765"/>
            <a:chExt cx="413103" cy="641631"/>
          </a:xfrm>
        </p:grpSpPr>
        <p:sp>
          <p:nvSpPr>
            <p:cNvPr id="18"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25" name="Subtitle 2"/>
          <p:cNvSpPr txBox="1">
            <a:spLocks/>
          </p:cNvSpPr>
          <p:nvPr/>
        </p:nvSpPr>
        <p:spPr>
          <a:xfrm>
            <a:off x="6285767" y="6049689"/>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26" name="Subtitle 2"/>
          <p:cNvSpPr txBox="1">
            <a:spLocks/>
          </p:cNvSpPr>
          <p:nvPr/>
        </p:nvSpPr>
        <p:spPr>
          <a:xfrm>
            <a:off x="6285767" y="5631417"/>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TWO</a:t>
            </a:r>
          </a:p>
        </p:txBody>
      </p:sp>
      <p:sp>
        <p:nvSpPr>
          <p:cNvPr id="28" name="Subtitle 2"/>
          <p:cNvSpPr txBox="1">
            <a:spLocks/>
          </p:cNvSpPr>
          <p:nvPr/>
        </p:nvSpPr>
        <p:spPr>
          <a:xfrm>
            <a:off x="1445806" y="8156116"/>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29" name="Subtitle 2"/>
          <p:cNvSpPr txBox="1">
            <a:spLocks/>
          </p:cNvSpPr>
          <p:nvPr/>
        </p:nvSpPr>
        <p:spPr>
          <a:xfrm>
            <a:off x="1445806" y="7737845"/>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THREE</a:t>
            </a:r>
          </a:p>
        </p:txBody>
      </p:sp>
      <p:sp>
        <p:nvSpPr>
          <p:cNvPr id="34" name="Subtitle 2"/>
          <p:cNvSpPr txBox="1">
            <a:spLocks/>
          </p:cNvSpPr>
          <p:nvPr/>
        </p:nvSpPr>
        <p:spPr>
          <a:xfrm>
            <a:off x="6285767" y="8156116"/>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35" name="Subtitle 2"/>
          <p:cNvSpPr txBox="1">
            <a:spLocks/>
          </p:cNvSpPr>
          <p:nvPr/>
        </p:nvSpPr>
        <p:spPr>
          <a:xfrm>
            <a:off x="6285767" y="7737845"/>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FOUR</a:t>
            </a:r>
          </a:p>
        </p:txBody>
      </p:sp>
      <p:grpSp>
        <p:nvGrpSpPr>
          <p:cNvPr id="36" name="Group 35"/>
          <p:cNvGrpSpPr/>
          <p:nvPr/>
        </p:nvGrpSpPr>
        <p:grpSpPr>
          <a:xfrm>
            <a:off x="1149266" y="7901220"/>
            <a:ext cx="257940" cy="383279"/>
            <a:chOff x="10816973" y="10812285"/>
            <a:chExt cx="416034" cy="618194"/>
          </a:xfrm>
        </p:grpSpPr>
        <p:sp>
          <p:nvSpPr>
            <p:cNvPr id="3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8"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9"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44" name="Group 43"/>
          <p:cNvGrpSpPr/>
          <p:nvPr/>
        </p:nvGrpSpPr>
        <p:grpSpPr>
          <a:xfrm>
            <a:off x="6082604" y="7937652"/>
            <a:ext cx="312435" cy="383278"/>
            <a:chOff x="12050428" y="10812287"/>
            <a:chExt cx="503931" cy="618193"/>
          </a:xfrm>
        </p:grpSpPr>
        <p:sp>
          <p:nvSpPr>
            <p:cNvPr id="4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6"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7"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Tree>
    <p:extLst>
      <p:ext uri="{BB962C8B-B14F-4D97-AF65-F5344CB8AC3E}">
        <p14:creationId xmlns:p14="http://schemas.microsoft.com/office/powerpoint/2010/main" val="790875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299382" y="434274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16" name="TextBox 15"/>
          <p:cNvSpPr txBox="1"/>
          <p:nvPr/>
        </p:nvSpPr>
        <p:spPr>
          <a:xfrm>
            <a:off x="1299382" y="3121553"/>
            <a:ext cx="5487198" cy="1200585"/>
          </a:xfrm>
          <a:prstGeom prst="rect">
            <a:avLst/>
          </a:prstGeom>
          <a:noFill/>
        </p:spPr>
        <p:txBody>
          <a:bodyPr wrap="square" rtlCol="0">
            <a:spAutoFit/>
          </a:bodyPr>
          <a:lstStyle/>
          <a:p>
            <a:r>
              <a:rPr lang="en-US" sz="3601" b="1" spc="450" dirty="0">
                <a:solidFill>
                  <a:schemeClr val="tx2"/>
                </a:solidFill>
                <a:latin typeface="Montserrat" charset="0"/>
                <a:ea typeface="Montserrat" charset="0"/>
                <a:cs typeface="Montserrat" charset="0"/>
              </a:rPr>
              <a:t>OUR COMMON</a:t>
            </a:r>
          </a:p>
          <a:p>
            <a:r>
              <a:rPr lang="en-US" sz="3601" b="1" spc="450" dirty="0">
                <a:solidFill>
                  <a:schemeClr val="tx2"/>
                </a:solidFill>
                <a:latin typeface="Montserrat" charset="0"/>
                <a:ea typeface="Montserrat" charset="0"/>
                <a:cs typeface="Montserrat" charset="0"/>
              </a:rPr>
              <a:t>SERVICES.</a:t>
            </a:r>
          </a:p>
        </p:txBody>
      </p:sp>
      <p:sp>
        <p:nvSpPr>
          <p:cNvPr id="17" name="Subtitle 2"/>
          <p:cNvSpPr txBox="1">
            <a:spLocks/>
          </p:cNvSpPr>
          <p:nvPr/>
        </p:nvSpPr>
        <p:spPr>
          <a:xfrm>
            <a:off x="6202181" y="3164830"/>
            <a:ext cx="10439152" cy="175228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p>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p>
        </p:txBody>
      </p:sp>
      <p:sp>
        <p:nvSpPr>
          <p:cNvPr id="18" name="TextBox 17"/>
          <p:cNvSpPr txBox="1"/>
          <p:nvPr/>
        </p:nvSpPr>
        <p:spPr>
          <a:xfrm>
            <a:off x="1588782" y="5719458"/>
            <a:ext cx="4174986" cy="819455"/>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 scale from solo. </a:t>
            </a:r>
          </a:p>
        </p:txBody>
      </p:sp>
      <p:sp>
        <p:nvSpPr>
          <p:cNvPr id="19" name="TextBox 18"/>
          <p:cNvSpPr txBox="1"/>
          <p:nvPr/>
        </p:nvSpPr>
        <p:spPr>
          <a:xfrm>
            <a:off x="1588783" y="5234582"/>
            <a:ext cx="4378635" cy="507831"/>
          </a:xfrm>
          <a:prstGeom prst="rect">
            <a:avLst/>
          </a:prstGeom>
          <a:noFill/>
        </p:spPr>
        <p:txBody>
          <a:bodyPr wrap="square" rtlCol="0">
            <a:spAutoFit/>
          </a:bodyPr>
          <a:lstStyle/>
          <a:p>
            <a:pPr>
              <a:lnSpc>
                <a:spcPct val="150000"/>
              </a:lnSpc>
            </a:pPr>
            <a:r>
              <a:rPr lang="en-US" sz="1800" b="1" spc="450">
                <a:solidFill>
                  <a:schemeClr val="tx2"/>
                </a:solidFill>
                <a:latin typeface="Montserrat" charset="0"/>
                <a:ea typeface="Montserrat" charset="0"/>
                <a:cs typeface="Montserrat" charset="0"/>
              </a:rPr>
              <a:t>SERVICE NAME HERE</a:t>
            </a:r>
            <a:endParaRPr lang="en-US" sz="1800" b="1" spc="450" dirty="0">
              <a:solidFill>
                <a:schemeClr val="tx2"/>
              </a:solidFill>
              <a:latin typeface="Montserrat" charset="0"/>
              <a:ea typeface="Montserrat" charset="0"/>
              <a:cs typeface="Montserrat" charset="0"/>
            </a:endParaRPr>
          </a:p>
        </p:txBody>
      </p:sp>
      <p:sp>
        <p:nvSpPr>
          <p:cNvPr id="20" name="TextBox 19"/>
          <p:cNvSpPr txBox="1"/>
          <p:nvPr/>
        </p:nvSpPr>
        <p:spPr>
          <a:xfrm>
            <a:off x="6940017" y="5719458"/>
            <a:ext cx="4174986" cy="819455"/>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 scale from solo. </a:t>
            </a:r>
          </a:p>
        </p:txBody>
      </p:sp>
      <p:sp>
        <p:nvSpPr>
          <p:cNvPr id="24" name="TextBox 23"/>
          <p:cNvSpPr txBox="1"/>
          <p:nvPr/>
        </p:nvSpPr>
        <p:spPr>
          <a:xfrm>
            <a:off x="6940018" y="5234582"/>
            <a:ext cx="4378635" cy="507831"/>
          </a:xfrm>
          <a:prstGeom prst="rect">
            <a:avLst/>
          </a:prstGeom>
          <a:noFill/>
        </p:spPr>
        <p:txBody>
          <a:bodyPr wrap="square" rtlCol="0">
            <a:spAutoFit/>
          </a:bodyPr>
          <a:lstStyle/>
          <a:p>
            <a:pPr>
              <a:lnSpc>
                <a:spcPct val="150000"/>
              </a:lnSpc>
            </a:pPr>
            <a:r>
              <a:rPr lang="en-US" sz="1800" b="1" spc="450">
                <a:solidFill>
                  <a:schemeClr val="tx2"/>
                </a:solidFill>
                <a:latin typeface="Montserrat" charset="0"/>
                <a:ea typeface="Montserrat" charset="0"/>
                <a:cs typeface="Montserrat" charset="0"/>
              </a:rPr>
              <a:t>SERVICE NAME HERE</a:t>
            </a:r>
            <a:endParaRPr lang="en-US" sz="1800" b="1" spc="450" dirty="0">
              <a:solidFill>
                <a:schemeClr val="tx2"/>
              </a:solidFill>
              <a:latin typeface="Montserrat" charset="0"/>
              <a:ea typeface="Montserrat" charset="0"/>
              <a:cs typeface="Montserrat" charset="0"/>
            </a:endParaRPr>
          </a:p>
        </p:txBody>
      </p:sp>
      <p:sp>
        <p:nvSpPr>
          <p:cNvPr id="35" name="TextBox 34"/>
          <p:cNvSpPr txBox="1"/>
          <p:nvPr/>
        </p:nvSpPr>
        <p:spPr>
          <a:xfrm>
            <a:off x="12771893" y="5719458"/>
            <a:ext cx="4174986" cy="819455"/>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 scale from solo. </a:t>
            </a:r>
          </a:p>
        </p:txBody>
      </p:sp>
      <p:sp>
        <p:nvSpPr>
          <p:cNvPr id="36" name="TextBox 35"/>
          <p:cNvSpPr txBox="1"/>
          <p:nvPr/>
        </p:nvSpPr>
        <p:spPr>
          <a:xfrm>
            <a:off x="12771893" y="5234582"/>
            <a:ext cx="4378635" cy="507831"/>
          </a:xfrm>
          <a:prstGeom prst="rect">
            <a:avLst/>
          </a:prstGeom>
          <a:noFill/>
        </p:spPr>
        <p:txBody>
          <a:bodyPr wrap="square" rtlCol="0">
            <a:spAutoFit/>
          </a:bodyPr>
          <a:lstStyle/>
          <a:p>
            <a:pPr>
              <a:lnSpc>
                <a:spcPct val="150000"/>
              </a:lnSpc>
            </a:pPr>
            <a:r>
              <a:rPr lang="en-US" sz="1800" b="1" spc="450">
                <a:solidFill>
                  <a:schemeClr val="tx2"/>
                </a:solidFill>
                <a:latin typeface="Montserrat" charset="0"/>
                <a:ea typeface="Montserrat" charset="0"/>
                <a:cs typeface="Montserrat" charset="0"/>
              </a:rPr>
              <a:t>SERVICE NAME HERE</a:t>
            </a:r>
            <a:endParaRPr lang="en-US" sz="1800" b="1" spc="450" dirty="0">
              <a:solidFill>
                <a:schemeClr val="tx2"/>
              </a:solidFill>
              <a:latin typeface="Montserrat" charset="0"/>
              <a:ea typeface="Montserrat" charset="0"/>
              <a:cs typeface="Montserrat" charset="0"/>
            </a:endParaRPr>
          </a:p>
        </p:txBody>
      </p:sp>
      <p:grpSp>
        <p:nvGrpSpPr>
          <p:cNvPr id="39" name="Group 38"/>
          <p:cNvGrpSpPr/>
          <p:nvPr/>
        </p:nvGrpSpPr>
        <p:grpSpPr>
          <a:xfrm>
            <a:off x="6566328" y="5389189"/>
            <a:ext cx="223682" cy="318259"/>
            <a:chOff x="8253381" y="5699750"/>
            <a:chExt cx="436543" cy="621124"/>
          </a:xfrm>
        </p:grpSpPr>
        <p:sp>
          <p:nvSpPr>
            <p:cNvPr id="40" name="Freeform 445"/>
            <p:cNvSpPr>
              <a:spLocks noChangeArrowheads="1"/>
            </p:cNvSpPr>
            <p:nvPr/>
          </p:nvSpPr>
          <p:spPr bwMode="auto">
            <a:xfrm>
              <a:off x="8253381" y="5775927"/>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1" name="Freeform 446"/>
            <p:cNvSpPr>
              <a:spLocks noChangeArrowheads="1"/>
            </p:cNvSpPr>
            <p:nvPr/>
          </p:nvSpPr>
          <p:spPr bwMode="auto">
            <a:xfrm>
              <a:off x="8370574" y="5699750"/>
              <a:ext cx="199228"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42" name="Group 41"/>
          <p:cNvGrpSpPr/>
          <p:nvPr/>
        </p:nvGrpSpPr>
        <p:grpSpPr>
          <a:xfrm>
            <a:off x="1120209" y="5441731"/>
            <a:ext cx="318259" cy="277726"/>
            <a:chOff x="6885153" y="7021098"/>
            <a:chExt cx="621122" cy="542018"/>
          </a:xfrm>
        </p:grpSpPr>
        <p:sp>
          <p:nvSpPr>
            <p:cNvPr id="43" name="Line 469"/>
            <p:cNvSpPr>
              <a:spLocks noChangeShapeType="1"/>
            </p:cNvSpPr>
            <p:nvPr/>
          </p:nvSpPr>
          <p:spPr bwMode="auto">
            <a:xfrm>
              <a:off x="6973050" y="7129503"/>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4" name="Line 470"/>
            <p:cNvSpPr>
              <a:spLocks noChangeShapeType="1"/>
            </p:cNvSpPr>
            <p:nvPr/>
          </p:nvSpPr>
          <p:spPr bwMode="auto">
            <a:xfrm>
              <a:off x="6973050" y="7229116"/>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5" name="Line 471"/>
            <p:cNvSpPr>
              <a:spLocks noChangeShapeType="1"/>
            </p:cNvSpPr>
            <p:nvPr/>
          </p:nvSpPr>
          <p:spPr bwMode="auto">
            <a:xfrm>
              <a:off x="6973050" y="7328731"/>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6"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50" name="Group 49"/>
          <p:cNvGrpSpPr/>
          <p:nvPr/>
        </p:nvGrpSpPr>
        <p:grpSpPr>
          <a:xfrm>
            <a:off x="12289619" y="5389187"/>
            <a:ext cx="330269" cy="324264"/>
            <a:chOff x="14417294" y="8302290"/>
            <a:chExt cx="644561" cy="632842"/>
          </a:xfrm>
        </p:grpSpPr>
        <p:sp>
          <p:nvSpPr>
            <p:cNvPr id="51" name="Line 672"/>
            <p:cNvSpPr>
              <a:spLocks noChangeShapeType="1"/>
            </p:cNvSpPr>
            <p:nvPr/>
          </p:nvSpPr>
          <p:spPr bwMode="auto">
            <a:xfrm>
              <a:off x="14742506" y="8776922"/>
              <a:ext cx="2929"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 name="Line 673"/>
            <p:cNvSpPr>
              <a:spLocks noChangeShapeType="1"/>
            </p:cNvSpPr>
            <p:nvPr/>
          </p:nvSpPr>
          <p:spPr bwMode="auto">
            <a:xfrm>
              <a:off x="14742506" y="8302290"/>
              <a:ext cx="2929"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 name="Line 674"/>
            <p:cNvSpPr>
              <a:spLocks noChangeShapeType="1"/>
            </p:cNvSpPr>
            <p:nvPr/>
          </p:nvSpPr>
          <p:spPr bwMode="auto">
            <a:xfrm flipH="1">
              <a:off x="14417294" y="8618711"/>
              <a:ext cx="169930"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 name="Line 675"/>
            <p:cNvSpPr>
              <a:spLocks noChangeShapeType="1"/>
            </p:cNvSpPr>
            <p:nvPr/>
          </p:nvSpPr>
          <p:spPr bwMode="auto">
            <a:xfrm flipH="1">
              <a:off x="14897785" y="8618711"/>
              <a:ext cx="164070"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 name="Freeform 676"/>
            <p:cNvSpPr>
              <a:spLocks noChangeArrowheads="1"/>
            </p:cNvSpPr>
            <p:nvPr/>
          </p:nvSpPr>
          <p:spPr bwMode="auto">
            <a:xfrm>
              <a:off x="14505189"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sp>
        <p:nvSpPr>
          <p:cNvPr id="29" name="TextBox 28"/>
          <p:cNvSpPr txBox="1"/>
          <p:nvPr/>
        </p:nvSpPr>
        <p:spPr>
          <a:xfrm>
            <a:off x="1590415" y="7797491"/>
            <a:ext cx="4174986" cy="819455"/>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 scale from solo. </a:t>
            </a:r>
          </a:p>
        </p:txBody>
      </p:sp>
      <p:sp>
        <p:nvSpPr>
          <p:cNvPr id="32" name="TextBox 31"/>
          <p:cNvSpPr txBox="1"/>
          <p:nvPr/>
        </p:nvSpPr>
        <p:spPr>
          <a:xfrm>
            <a:off x="1588783" y="7312616"/>
            <a:ext cx="4378635" cy="507831"/>
          </a:xfrm>
          <a:prstGeom prst="rect">
            <a:avLst/>
          </a:prstGeom>
          <a:noFill/>
        </p:spPr>
        <p:txBody>
          <a:bodyPr wrap="square" rtlCol="0">
            <a:spAutoFit/>
          </a:bodyPr>
          <a:lstStyle/>
          <a:p>
            <a:pPr>
              <a:lnSpc>
                <a:spcPct val="150000"/>
              </a:lnSpc>
            </a:pPr>
            <a:r>
              <a:rPr lang="en-US" sz="1800" b="1" spc="450">
                <a:solidFill>
                  <a:schemeClr val="tx2"/>
                </a:solidFill>
                <a:latin typeface="Montserrat" charset="0"/>
                <a:ea typeface="Montserrat" charset="0"/>
                <a:cs typeface="Montserrat" charset="0"/>
              </a:rPr>
              <a:t>SERVICE NAME HERE</a:t>
            </a:r>
            <a:endParaRPr lang="en-US" sz="1800" b="1" spc="450" dirty="0">
              <a:solidFill>
                <a:schemeClr val="tx2"/>
              </a:solidFill>
              <a:latin typeface="Montserrat" charset="0"/>
              <a:ea typeface="Montserrat" charset="0"/>
              <a:cs typeface="Montserrat" charset="0"/>
            </a:endParaRPr>
          </a:p>
        </p:txBody>
      </p:sp>
      <p:sp>
        <p:nvSpPr>
          <p:cNvPr id="33" name="TextBox 32"/>
          <p:cNvSpPr txBox="1"/>
          <p:nvPr/>
        </p:nvSpPr>
        <p:spPr>
          <a:xfrm>
            <a:off x="6940017" y="7797491"/>
            <a:ext cx="4174986" cy="819455"/>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 scale from solo. </a:t>
            </a:r>
          </a:p>
        </p:txBody>
      </p:sp>
      <p:sp>
        <p:nvSpPr>
          <p:cNvPr id="34" name="TextBox 33"/>
          <p:cNvSpPr txBox="1"/>
          <p:nvPr/>
        </p:nvSpPr>
        <p:spPr>
          <a:xfrm>
            <a:off x="6940018" y="7312616"/>
            <a:ext cx="4378635" cy="507831"/>
          </a:xfrm>
          <a:prstGeom prst="rect">
            <a:avLst/>
          </a:prstGeom>
          <a:noFill/>
        </p:spPr>
        <p:txBody>
          <a:bodyPr wrap="square" rtlCol="0">
            <a:spAutoFit/>
          </a:bodyPr>
          <a:lstStyle/>
          <a:p>
            <a:pPr>
              <a:lnSpc>
                <a:spcPct val="150000"/>
              </a:lnSpc>
            </a:pPr>
            <a:r>
              <a:rPr lang="en-US" sz="1800" b="1" spc="450">
                <a:solidFill>
                  <a:schemeClr val="tx2"/>
                </a:solidFill>
                <a:latin typeface="Montserrat" charset="0"/>
                <a:ea typeface="Montserrat" charset="0"/>
                <a:cs typeface="Montserrat" charset="0"/>
              </a:rPr>
              <a:t>SERVICE NAME HERE</a:t>
            </a:r>
            <a:endParaRPr lang="en-US" sz="1800" b="1" spc="450" dirty="0">
              <a:solidFill>
                <a:schemeClr val="tx2"/>
              </a:solidFill>
              <a:latin typeface="Montserrat" charset="0"/>
              <a:ea typeface="Montserrat" charset="0"/>
              <a:cs typeface="Montserrat" charset="0"/>
            </a:endParaRPr>
          </a:p>
        </p:txBody>
      </p:sp>
      <p:sp>
        <p:nvSpPr>
          <p:cNvPr id="37" name="TextBox 36"/>
          <p:cNvSpPr txBox="1"/>
          <p:nvPr/>
        </p:nvSpPr>
        <p:spPr>
          <a:xfrm>
            <a:off x="12771893" y="7797491"/>
            <a:ext cx="4174986" cy="819455"/>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 scale from solo. </a:t>
            </a:r>
          </a:p>
        </p:txBody>
      </p:sp>
      <p:sp>
        <p:nvSpPr>
          <p:cNvPr id="38" name="TextBox 37"/>
          <p:cNvSpPr txBox="1"/>
          <p:nvPr/>
        </p:nvSpPr>
        <p:spPr>
          <a:xfrm>
            <a:off x="12771893" y="7312616"/>
            <a:ext cx="4378635" cy="507831"/>
          </a:xfrm>
          <a:prstGeom prst="rect">
            <a:avLst/>
          </a:prstGeom>
          <a:noFill/>
        </p:spPr>
        <p:txBody>
          <a:bodyPr wrap="square" rtlCol="0">
            <a:spAutoFit/>
          </a:bodyPr>
          <a:lstStyle/>
          <a:p>
            <a:pPr>
              <a:lnSpc>
                <a:spcPct val="150000"/>
              </a:lnSpc>
            </a:pPr>
            <a:r>
              <a:rPr lang="en-US" sz="1800" b="1" spc="450">
                <a:solidFill>
                  <a:schemeClr val="tx2"/>
                </a:solidFill>
                <a:latin typeface="Montserrat" charset="0"/>
                <a:ea typeface="Montserrat" charset="0"/>
                <a:cs typeface="Montserrat" charset="0"/>
              </a:rPr>
              <a:t>SERVICE NAME HERE</a:t>
            </a:r>
            <a:endParaRPr lang="en-US" sz="1800" b="1" spc="450" dirty="0">
              <a:solidFill>
                <a:schemeClr val="tx2"/>
              </a:solidFill>
              <a:latin typeface="Montserrat" charset="0"/>
              <a:ea typeface="Montserrat" charset="0"/>
              <a:cs typeface="Montserrat" charset="0"/>
            </a:endParaRPr>
          </a:p>
        </p:txBody>
      </p:sp>
      <p:grpSp>
        <p:nvGrpSpPr>
          <p:cNvPr id="47" name="Group 46"/>
          <p:cNvGrpSpPr/>
          <p:nvPr/>
        </p:nvGrpSpPr>
        <p:grpSpPr>
          <a:xfrm>
            <a:off x="1158822" y="7463092"/>
            <a:ext cx="211671" cy="328768"/>
            <a:chOff x="6993559" y="8245765"/>
            <a:chExt cx="413103" cy="641631"/>
          </a:xfrm>
        </p:grpSpPr>
        <p:sp>
          <p:nvSpPr>
            <p:cNvPr id="48" name="Line 523"/>
            <p:cNvSpPr>
              <a:spLocks noChangeShapeType="1"/>
            </p:cNvSpPr>
            <p:nvPr/>
          </p:nvSpPr>
          <p:spPr bwMode="auto">
            <a:xfrm>
              <a:off x="6993559" y="8245765"/>
              <a:ext cx="2929" cy="641631"/>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56" name="Group 55"/>
          <p:cNvGrpSpPr>
            <a:grpSpLocks noChangeAspect="1"/>
          </p:cNvGrpSpPr>
          <p:nvPr/>
        </p:nvGrpSpPr>
        <p:grpSpPr>
          <a:xfrm>
            <a:off x="6516816" y="7449784"/>
            <a:ext cx="315550" cy="315550"/>
            <a:chOff x="13266302" y="12089687"/>
            <a:chExt cx="621122" cy="621122"/>
          </a:xfrm>
        </p:grpSpPr>
        <p:sp>
          <p:nvSpPr>
            <p:cNvPr id="57" name="Freeform 654"/>
            <p:cNvSpPr>
              <a:spLocks noChangeArrowheads="1"/>
            </p:cNvSpPr>
            <p:nvPr/>
          </p:nvSpPr>
          <p:spPr bwMode="auto">
            <a:xfrm>
              <a:off x="13266302" y="12089687"/>
              <a:ext cx="621122" cy="398456"/>
            </a:xfrm>
            <a:custGeom>
              <a:avLst/>
              <a:gdLst>
                <a:gd name="T0" fmla="*/ 0 w 934"/>
                <a:gd name="T1" fmla="*/ 433 h 598"/>
                <a:gd name="T2" fmla="*/ 933 w 934"/>
                <a:gd name="T3" fmla="*/ 0 h 598"/>
                <a:gd name="T4" fmla="*/ 336 w 934"/>
                <a:gd name="T5" fmla="*/ 597 h 598"/>
                <a:gd name="T6" fmla="*/ 0 w 934"/>
                <a:gd name="T7" fmla="*/ 433 h 598"/>
              </a:gdLst>
              <a:ahLst/>
              <a:cxnLst>
                <a:cxn ang="0">
                  <a:pos x="T0" y="T1"/>
                </a:cxn>
                <a:cxn ang="0">
                  <a:pos x="T2" y="T3"/>
                </a:cxn>
                <a:cxn ang="0">
                  <a:pos x="T4" y="T5"/>
                </a:cxn>
                <a:cxn ang="0">
                  <a:pos x="T6" y="T7"/>
                </a:cxn>
              </a:cxnLst>
              <a:rect l="0" t="0" r="r" b="b"/>
              <a:pathLst>
                <a:path w="934" h="598">
                  <a:moveTo>
                    <a:pt x="0" y="433"/>
                  </a:moveTo>
                  <a:lnTo>
                    <a:pt x="933" y="0"/>
                  </a:lnTo>
                  <a:lnTo>
                    <a:pt x="336" y="597"/>
                  </a:lnTo>
                  <a:lnTo>
                    <a:pt x="0" y="433"/>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8" name="Freeform 655"/>
            <p:cNvSpPr>
              <a:spLocks noChangeArrowheads="1"/>
            </p:cNvSpPr>
            <p:nvPr/>
          </p:nvSpPr>
          <p:spPr bwMode="auto">
            <a:xfrm>
              <a:off x="13488968" y="12089687"/>
              <a:ext cx="398456" cy="621122"/>
            </a:xfrm>
            <a:custGeom>
              <a:avLst/>
              <a:gdLst>
                <a:gd name="T0" fmla="*/ 164 w 598"/>
                <a:gd name="T1" fmla="*/ 933 h 934"/>
                <a:gd name="T2" fmla="*/ 597 w 598"/>
                <a:gd name="T3" fmla="*/ 0 h 934"/>
                <a:gd name="T4" fmla="*/ 0 w 598"/>
                <a:gd name="T5" fmla="*/ 597 h 934"/>
                <a:gd name="T6" fmla="*/ 164 w 598"/>
                <a:gd name="T7" fmla="*/ 933 h 934"/>
              </a:gdLst>
              <a:ahLst/>
              <a:cxnLst>
                <a:cxn ang="0">
                  <a:pos x="T0" y="T1"/>
                </a:cxn>
                <a:cxn ang="0">
                  <a:pos x="T2" y="T3"/>
                </a:cxn>
                <a:cxn ang="0">
                  <a:pos x="T4" y="T5"/>
                </a:cxn>
                <a:cxn ang="0">
                  <a:pos x="T6" y="T7"/>
                </a:cxn>
              </a:cxnLst>
              <a:rect l="0" t="0" r="r" b="b"/>
              <a:pathLst>
                <a:path w="598" h="934">
                  <a:moveTo>
                    <a:pt x="164" y="933"/>
                  </a:moveTo>
                  <a:lnTo>
                    <a:pt x="597" y="0"/>
                  </a:lnTo>
                  <a:lnTo>
                    <a:pt x="0" y="597"/>
                  </a:lnTo>
                  <a:lnTo>
                    <a:pt x="164" y="933"/>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59" name="Group 58"/>
          <p:cNvGrpSpPr>
            <a:grpSpLocks noChangeAspect="1"/>
          </p:cNvGrpSpPr>
          <p:nvPr/>
        </p:nvGrpSpPr>
        <p:grpSpPr>
          <a:xfrm>
            <a:off x="12326836" y="7449784"/>
            <a:ext cx="258838" cy="315550"/>
            <a:chOff x="15759151" y="8302288"/>
            <a:chExt cx="521508" cy="635771"/>
          </a:xfrm>
        </p:grpSpPr>
        <p:sp>
          <p:nvSpPr>
            <p:cNvPr id="60" name="Line 217"/>
            <p:cNvSpPr>
              <a:spLocks noChangeShapeType="1"/>
            </p:cNvSpPr>
            <p:nvPr/>
          </p:nvSpPr>
          <p:spPr bwMode="auto">
            <a:xfrm>
              <a:off x="15817747" y="8489798"/>
              <a:ext cx="2931" cy="445332"/>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1" name="Line 218"/>
            <p:cNvSpPr>
              <a:spLocks noChangeShapeType="1"/>
            </p:cNvSpPr>
            <p:nvPr/>
          </p:nvSpPr>
          <p:spPr bwMode="auto">
            <a:xfrm>
              <a:off x="16219134" y="8302290"/>
              <a:ext cx="2929" cy="445332"/>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2" name="Line 219"/>
            <p:cNvSpPr>
              <a:spLocks noChangeShapeType="1"/>
            </p:cNvSpPr>
            <p:nvPr/>
          </p:nvSpPr>
          <p:spPr bwMode="auto">
            <a:xfrm>
              <a:off x="16016975" y="8680235"/>
              <a:ext cx="2931" cy="257824"/>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3" name="Line 220"/>
            <p:cNvSpPr>
              <a:spLocks noChangeShapeType="1"/>
            </p:cNvSpPr>
            <p:nvPr/>
          </p:nvSpPr>
          <p:spPr bwMode="auto">
            <a:xfrm>
              <a:off x="16016975" y="8302290"/>
              <a:ext cx="2931" cy="257824"/>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4" name="Freeform 221"/>
            <p:cNvSpPr>
              <a:spLocks noChangeArrowheads="1"/>
            </p:cNvSpPr>
            <p:nvPr/>
          </p:nvSpPr>
          <p:spPr bwMode="auto">
            <a:xfrm>
              <a:off x="15759151" y="8372607"/>
              <a:ext cx="120124" cy="120122"/>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5" name="Freeform 222"/>
            <p:cNvSpPr>
              <a:spLocks noChangeArrowheads="1"/>
            </p:cNvSpPr>
            <p:nvPr/>
          </p:nvSpPr>
          <p:spPr bwMode="auto">
            <a:xfrm>
              <a:off x="16154677" y="8747622"/>
              <a:ext cx="125982" cy="120122"/>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6" name="Freeform 223"/>
            <p:cNvSpPr>
              <a:spLocks noChangeArrowheads="1"/>
            </p:cNvSpPr>
            <p:nvPr/>
          </p:nvSpPr>
          <p:spPr bwMode="auto">
            <a:xfrm>
              <a:off x="15955451" y="8560114"/>
              <a:ext cx="120122" cy="120122"/>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7" name="Line 224"/>
            <p:cNvSpPr>
              <a:spLocks noChangeShapeType="1"/>
            </p:cNvSpPr>
            <p:nvPr/>
          </p:nvSpPr>
          <p:spPr bwMode="auto">
            <a:xfrm>
              <a:off x="15817747" y="8302288"/>
              <a:ext cx="2931" cy="70317"/>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8" name="Line 225"/>
            <p:cNvSpPr>
              <a:spLocks noChangeShapeType="1"/>
            </p:cNvSpPr>
            <p:nvPr/>
          </p:nvSpPr>
          <p:spPr bwMode="auto">
            <a:xfrm>
              <a:off x="16219134" y="8867742"/>
              <a:ext cx="2929" cy="70317"/>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69" name="TextBox 68"/>
          <p:cNvSpPr txBox="1"/>
          <p:nvPr/>
        </p:nvSpPr>
        <p:spPr>
          <a:xfrm>
            <a:off x="1588782" y="9692579"/>
            <a:ext cx="4174986" cy="819455"/>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 scale from solo. </a:t>
            </a:r>
          </a:p>
        </p:txBody>
      </p:sp>
      <p:sp>
        <p:nvSpPr>
          <p:cNvPr id="70" name="TextBox 69"/>
          <p:cNvSpPr txBox="1"/>
          <p:nvPr/>
        </p:nvSpPr>
        <p:spPr>
          <a:xfrm>
            <a:off x="1588783" y="9207704"/>
            <a:ext cx="4378635" cy="507831"/>
          </a:xfrm>
          <a:prstGeom prst="rect">
            <a:avLst/>
          </a:prstGeom>
          <a:noFill/>
        </p:spPr>
        <p:txBody>
          <a:bodyPr wrap="square" rtlCol="0">
            <a:spAutoFit/>
          </a:bodyPr>
          <a:lstStyle/>
          <a:p>
            <a:pPr>
              <a:lnSpc>
                <a:spcPct val="150000"/>
              </a:lnSpc>
            </a:pPr>
            <a:r>
              <a:rPr lang="en-US" sz="1800" b="1" spc="450">
                <a:solidFill>
                  <a:schemeClr val="tx2"/>
                </a:solidFill>
                <a:latin typeface="Montserrat" charset="0"/>
                <a:ea typeface="Montserrat" charset="0"/>
                <a:cs typeface="Montserrat" charset="0"/>
              </a:rPr>
              <a:t>SERVICE NAME HERE</a:t>
            </a:r>
            <a:endParaRPr lang="en-US" sz="1800" b="1" spc="450" dirty="0">
              <a:solidFill>
                <a:schemeClr val="tx2"/>
              </a:solidFill>
              <a:latin typeface="Montserrat" charset="0"/>
              <a:ea typeface="Montserrat" charset="0"/>
              <a:cs typeface="Montserrat" charset="0"/>
            </a:endParaRPr>
          </a:p>
        </p:txBody>
      </p:sp>
      <p:sp>
        <p:nvSpPr>
          <p:cNvPr id="71" name="TextBox 70"/>
          <p:cNvSpPr txBox="1"/>
          <p:nvPr/>
        </p:nvSpPr>
        <p:spPr>
          <a:xfrm>
            <a:off x="6940017" y="9692579"/>
            <a:ext cx="4174986" cy="819455"/>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 scale from solo. </a:t>
            </a:r>
          </a:p>
        </p:txBody>
      </p:sp>
      <p:sp>
        <p:nvSpPr>
          <p:cNvPr id="72" name="TextBox 71"/>
          <p:cNvSpPr txBox="1"/>
          <p:nvPr/>
        </p:nvSpPr>
        <p:spPr>
          <a:xfrm>
            <a:off x="6940018" y="9207704"/>
            <a:ext cx="4378635" cy="507831"/>
          </a:xfrm>
          <a:prstGeom prst="rect">
            <a:avLst/>
          </a:prstGeom>
          <a:noFill/>
        </p:spPr>
        <p:txBody>
          <a:bodyPr wrap="square" rtlCol="0">
            <a:spAutoFit/>
          </a:bodyPr>
          <a:lstStyle/>
          <a:p>
            <a:pPr>
              <a:lnSpc>
                <a:spcPct val="150000"/>
              </a:lnSpc>
            </a:pPr>
            <a:r>
              <a:rPr lang="en-US" sz="1800" b="1" spc="450">
                <a:solidFill>
                  <a:schemeClr val="tx2"/>
                </a:solidFill>
                <a:latin typeface="Montserrat" charset="0"/>
                <a:ea typeface="Montserrat" charset="0"/>
                <a:cs typeface="Montserrat" charset="0"/>
              </a:rPr>
              <a:t>SERVICE NAME HERE</a:t>
            </a:r>
            <a:endParaRPr lang="en-US" sz="1800" b="1" spc="450" dirty="0">
              <a:solidFill>
                <a:schemeClr val="tx2"/>
              </a:solidFill>
              <a:latin typeface="Montserrat" charset="0"/>
              <a:ea typeface="Montserrat" charset="0"/>
              <a:cs typeface="Montserrat" charset="0"/>
            </a:endParaRPr>
          </a:p>
        </p:txBody>
      </p:sp>
      <p:sp>
        <p:nvSpPr>
          <p:cNvPr id="73" name="TextBox 72"/>
          <p:cNvSpPr txBox="1"/>
          <p:nvPr/>
        </p:nvSpPr>
        <p:spPr>
          <a:xfrm>
            <a:off x="12771893" y="9692579"/>
            <a:ext cx="4174986" cy="819455"/>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 scale from solo. </a:t>
            </a:r>
          </a:p>
        </p:txBody>
      </p:sp>
      <p:sp>
        <p:nvSpPr>
          <p:cNvPr id="74" name="TextBox 73"/>
          <p:cNvSpPr txBox="1"/>
          <p:nvPr/>
        </p:nvSpPr>
        <p:spPr>
          <a:xfrm>
            <a:off x="12771893" y="9207704"/>
            <a:ext cx="4378635" cy="507831"/>
          </a:xfrm>
          <a:prstGeom prst="rect">
            <a:avLst/>
          </a:prstGeom>
          <a:noFill/>
        </p:spPr>
        <p:txBody>
          <a:bodyPr wrap="square" rtlCol="0">
            <a:spAutoFit/>
          </a:bodyPr>
          <a:lstStyle/>
          <a:p>
            <a:pPr>
              <a:lnSpc>
                <a:spcPct val="150000"/>
              </a:lnSpc>
            </a:pPr>
            <a:r>
              <a:rPr lang="en-US" sz="1800" b="1" spc="450">
                <a:solidFill>
                  <a:schemeClr val="tx2"/>
                </a:solidFill>
                <a:latin typeface="Montserrat" charset="0"/>
                <a:ea typeface="Montserrat" charset="0"/>
                <a:cs typeface="Montserrat" charset="0"/>
              </a:rPr>
              <a:t>SERVICE NAME HERE</a:t>
            </a:r>
            <a:endParaRPr lang="en-US" sz="1800" b="1" spc="450" dirty="0">
              <a:solidFill>
                <a:schemeClr val="tx2"/>
              </a:solidFill>
              <a:latin typeface="Montserrat" charset="0"/>
              <a:ea typeface="Montserrat" charset="0"/>
              <a:cs typeface="Montserrat" charset="0"/>
            </a:endParaRPr>
          </a:p>
        </p:txBody>
      </p:sp>
      <p:grpSp>
        <p:nvGrpSpPr>
          <p:cNvPr id="75" name="Group 74"/>
          <p:cNvGrpSpPr/>
          <p:nvPr/>
        </p:nvGrpSpPr>
        <p:grpSpPr>
          <a:xfrm>
            <a:off x="6566328" y="9362310"/>
            <a:ext cx="223682" cy="318259"/>
            <a:chOff x="8253381" y="5699750"/>
            <a:chExt cx="436543" cy="621124"/>
          </a:xfrm>
        </p:grpSpPr>
        <p:sp>
          <p:nvSpPr>
            <p:cNvPr id="76" name="Freeform 445"/>
            <p:cNvSpPr>
              <a:spLocks noChangeArrowheads="1"/>
            </p:cNvSpPr>
            <p:nvPr/>
          </p:nvSpPr>
          <p:spPr bwMode="auto">
            <a:xfrm>
              <a:off x="8253381" y="5775927"/>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7" name="Freeform 446"/>
            <p:cNvSpPr>
              <a:spLocks noChangeArrowheads="1"/>
            </p:cNvSpPr>
            <p:nvPr/>
          </p:nvSpPr>
          <p:spPr bwMode="auto">
            <a:xfrm>
              <a:off x="8370574" y="5699750"/>
              <a:ext cx="199228"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78" name="Group 77"/>
          <p:cNvGrpSpPr/>
          <p:nvPr/>
        </p:nvGrpSpPr>
        <p:grpSpPr>
          <a:xfrm>
            <a:off x="1120209" y="9414852"/>
            <a:ext cx="318259" cy="277726"/>
            <a:chOff x="6885153" y="7021098"/>
            <a:chExt cx="621122" cy="542018"/>
          </a:xfrm>
        </p:grpSpPr>
        <p:sp>
          <p:nvSpPr>
            <p:cNvPr id="79" name="Line 469"/>
            <p:cNvSpPr>
              <a:spLocks noChangeShapeType="1"/>
            </p:cNvSpPr>
            <p:nvPr/>
          </p:nvSpPr>
          <p:spPr bwMode="auto">
            <a:xfrm>
              <a:off x="6973050" y="7129503"/>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0" name="Line 470"/>
            <p:cNvSpPr>
              <a:spLocks noChangeShapeType="1"/>
            </p:cNvSpPr>
            <p:nvPr/>
          </p:nvSpPr>
          <p:spPr bwMode="auto">
            <a:xfrm>
              <a:off x="6973050" y="7229116"/>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1" name="Line 471"/>
            <p:cNvSpPr>
              <a:spLocks noChangeShapeType="1"/>
            </p:cNvSpPr>
            <p:nvPr/>
          </p:nvSpPr>
          <p:spPr bwMode="auto">
            <a:xfrm>
              <a:off x="6973050" y="7328731"/>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2"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83" name="Group 82"/>
          <p:cNvGrpSpPr/>
          <p:nvPr/>
        </p:nvGrpSpPr>
        <p:grpSpPr>
          <a:xfrm>
            <a:off x="12289619" y="9362309"/>
            <a:ext cx="330269" cy="324264"/>
            <a:chOff x="14417294" y="8302290"/>
            <a:chExt cx="644561" cy="632842"/>
          </a:xfrm>
        </p:grpSpPr>
        <p:sp>
          <p:nvSpPr>
            <p:cNvPr id="84" name="Line 672"/>
            <p:cNvSpPr>
              <a:spLocks noChangeShapeType="1"/>
            </p:cNvSpPr>
            <p:nvPr/>
          </p:nvSpPr>
          <p:spPr bwMode="auto">
            <a:xfrm>
              <a:off x="14742506" y="8776922"/>
              <a:ext cx="2929"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5" name="Line 673"/>
            <p:cNvSpPr>
              <a:spLocks noChangeShapeType="1"/>
            </p:cNvSpPr>
            <p:nvPr/>
          </p:nvSpPr>
          <p:spPr bwMode="auto">
            <a:xfrm>
              <a:off x="14742506" y="8302290"/>
              <a:ext cx="2929"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6" name="Line 674"/>
            <p:cNvSpPr>
              <a:spLocks noChangeShapeType="1"/>
            </p:cNvSpPr>
            <p:nvPr/>
          </p:nvSpPr>
          <p:spPr bwMode="auto">
            <a:xfrm flipH="1">
              <a:off x="14417294" y="8618711"/>
              <a:ext cx="169930"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7" name="Line 675"/>
            <p:cNvSpPr>
              <a:spLocks noChangeShapeType="1"/>
            </p:cNvSpPr>
            <p:nvPr/>
          </p:nvSpPr>
          <p:spPr bwMode="auto">
            <a:xfrm flipH="1">
              <a:off x="14897785" y="8618711"/>
              <a:ext cx="164070"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8" name="Freeform 676"/>
            <p:cNvSpPr>
              <a:spLocks noChangeArrowheads="1"/>
            </p:cNvSpPr>
            <p:nvPr/>
          </p:nvSpPr>
          <p:spPr bwMode="auto">
            <a:xfrm>
              <a:off x="14505189"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spTree>
    <p:extLst>
      <p:ext uri="{BB962C8B-B14F-4D97-AF65-F5344CB8AC3E}">
        <p14:creationId xmlns:p14="http://schemas.microsoft.com/office/powerpoint/2010/main" val="1704702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110866" y="3420961"/>
            <a:ext cx="14095046" cy="3382364"/>
            <a:chOff x="2585152" y="5448300"/>
            <a:chExt cx="18788501" cy="4508644"/>
          </a:xfrm>
        </p:grpSpPr>
        <p:sp>
          <p:nvSpPr>
            <p:cNvPr id="18" name="TextBox 17"/>
            <p:cNvSpPr txBox="1"/>
            <p:nvPr/>
          </p:nvSpPr>
          <p:spPr>
            <a:xfrm>
              <a:off x="3209756" y="6094632"/>
              <a:ext cx="4413718" cy="1092322"/>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a:t>
              </a:r>
            </a:p>
          </p:txBody>
        </p:sp>
        <p:sp>
          <p:nvSpPr>
            <p:cNvPr id="19" name="TextBox 18"/>
            <p:cNvSpPr txBox="1"/>
            <p:nvPr/>
          </p:nvSpPr>
          <p:spPr>
            <a:xfrm>
              <a:off x="3209756" y="5448300"/>
              <a:ext cx="4629013" cy="676932"/>
            </a:xfrm>
            <a:prstGeom prst="rect">
              <a:avLst/>
            </a:prstGeom>
            <a:noFill/>
          </p:spPr>
          <p:txBody>
            <a:bodyPr wrap="square" rtlCol="0">
              <a:spAutoFit/>
            </a:bodyPr>
            <a:lstStyle/>
            <a:p>
              <a:pPr>
                <a:lnSpc>
                  <a:spcPct val="150000"/>
                </a:lnSpc>
              </a:pPr>
              <a:r>
                <a:rPr lang="en-US" sz="1800" b="1" spc="450" dirty="0">
                  <a:solidFill>
                    <a:schemeClr val="tx2"/>
                  </a:solidFill>
                  <a:latin typeface="Montserrat" charset="0"/>
                  <a:ea typeface="Montserrat" charset="0"/>
                  <a:cs typeface="Montserrat" charset="0"/>
                </a:rPr>
                <a:t>SERVICE NAME</a:t>
              </a:r>
            </a:p>
          </p:txBody>
        </p:sp>
        <p:sp>
          <p:nvSpPr>
            <p:cNvPr id="29" name="TextBox 28"/>
            <p:cNvSpPr txBox="1"/>
            <p:nvPr/>
          </p:nvSpPr>
          <p:spPr>
            <a:xfrm>
              <a:off x="3211931" y="8864622"/>
              <a:ext cx="4413718" cy="769241"/>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a:t>
              </a:r>
            </a:p>
          </p:txBody>
        </p:sp>
        <p:sp>
          <p:nvSpPr>
            <p:cNvPr id="32" name="TextBox 31"/>
            <p:cNvSpPr txBox="1"/>
            <p:nvPr/>
          </p:nvSpPr>
          <p:spPr>
            <a:xfrm>
              <a:off x="3209756" y="8218290"/>
              <a:ext cx="4629013" cy="676932"/>
            </a:xfrm>
            <a:prstGeom prst="rect">
              <a:avLst/>
            </a:prstGeom>
            <a:noFill/>
          </p:spPr>
          <p:txBody>
            <a:bodyPr wrap="square" rtlCol="0">
              <a:spAutoFit/>
            </a:bodyPr>
            <a:lstStyle/>
            <a:p>
              <a:pPr>
                <a:lnSpc>
                  <a:spcPct val="150000"/>
                </a:lnSpc>
              </a:pPr>
              <a:r>
                <a:rPr lang="en-US" sz="1800" b="1" spc="450" dirty="0">
                  <a:solidFill>
                    <a:schemeClr val="tx2"/>
                  </a:solidFill>
                  <a:latin typeface="Montserrat" charset="0"/>
                  <a:ea typeface="Montserrat" charset="0"/>
                  <a:cs typeface="Montserrat" charset="0"/>
                </a:rPr>
                <a:t>SERVICE NAME</a:t>
              </a:r>
            </a:p>
          </p:txBody>
        </p:sp>
        <p:grpSp>
          <p:nvGrpSpPr>
            <p:cNvPr id="42" name="Group 41"/>
            <p:cNvGrpSpPr/>
            <p:nvPr/>
          </p:nvGrpSpPr>
          <p:grpSpPr>
            <a:xfrm>
              <a:off x="2585152" y="5724426"/>
              <a:ext cx="424235" cy="370205"/>
              <a:chOff x="6885153" y="7021098"/>
              <a:chExt cx="621122" cy="542018"/>
            </a:xfrm>
          </p:grpSpPr>
          <p:sp>
            <p:nvSpPr>
              <p:cNvPr id="43" name="Line 469"/>
              <p:cNvSpPr>
                <a:spLocks noChangeShapeType="1"/>
              </p:cNvSpPr>
              <p:nvPr/>
            </p:nvSpPr>
            <p:spPr bwMode="auto">
              <a:xfrm>
                <a:off x="6973050" y="7129503"/>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4" name="Line 470"/>
              <p:cNvSpPr>
                <a:spLocks noChangeShapeType="1"/>
              </p:cNvSpPr>
              <p:nvPr/>
            </p:nvSpPr>
            <p:spPr bwMode="auto">
              <a:xfrm>
                <a:off x="6973050" y="7229116"/>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5" name="Line 471"/>
              <p:cNvSpPr>
                <a:spLocks noChangeShapeType="1"/>
              </p:cNvSpPr>
              <p:nvPr/>
            </p:nvSpPr>
            <p:spPr bwMode="auto">
              <a:xfrm>
                <a:off x="6973050" y="7328731"/>
                <a:ext cx="442403" cy="2929"/>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6"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47" name="Group 46"/>
            <p:cNvGrpSpPr/>
            <p:nvPr/>
          </p:nvGrpSpPr>
          <p:grpSpPr>
            <a:xfrm>
              <a:off x="2636623" y="8418873"/>
              <a:ext cx="282155" cy="438243"/>
              <a:chOff x="6993559" y="8245765"/>
              <a:chExt cx="413103" cy="641631"/>
            </a:xfrm>
          </p:grpSpPr>
          <p:sp>
            <p:nvSpPr>
              <p:cNvPr id="48" name="Line 523"/>
              <p:cNvSpPr>
                <a:spLocks noChangeShapeType="1"/>
              </p:cNvSpPr>
              <p:nvPr/>
            </p:nvSpPr>
            <p:spPr bwMode="auto">
              <a:xfrm>
                <a:off x="6993559" y="8245765"/>
                <a:ext cx="2929" cy="641631"/>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20" name="TextBox 19"/>
            <p:cNvSpPr txBox="1"/>
            <p:nvPr/>
          </p:nvSpPr>
          <p:spPr>
            <a:xfrm>
              <a:off x="9874317" y="6094632"/>
              <a:ext cx="4413718" cy="1092322"/>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a:t>
              </a:r>
            </a:p>
          </p:txBody>
        </p:sp>
        <p:sp>
          <p:nvSpPr>
            <p:cNvPr id="24" name="TextBox 23"/>
            <p:cNvSpPr txBox="1"/>
            <p:nvPr/>
          </p:nvSpPr>
          <p:spPr>
            <a:xfrm>
              <a:off x="9874317" y="5448300"/>
              <a:ext cx="4629013" cy="676932"/>
            </a:xfrm>
            <a:prstGeom prst="rect">
              <a:avLst/>
            </a:prstGeom>
            <a:noFill/>
          </p:spPr>
          <p:txBody>
            <a:bodyPr wrap="square" rtlCol="0">
              <a:spAutoFit/>
            </a:bodyPr>
            <a:lstStyle/>
            <a:p>
              <a:pPr>
                <a:lnSpc>
                  <a:spcPct val="150000"/>
                </a:lnSpc>
              </a:pPr>
              <a:r>
                <a:rPr lang="en-US" sz="1800" b="1" spc="450" dirty="0">
                  <a:solidFill>
                    <a:schemeClr val="tx2"/>
                  </a:solidFill>
                  <a:latin typeface="Montserrat" charset="0"/>
                  <a:ea typeface="Montserrat" charset="0"/>
                  <a:cs typeface="Montserrat" charset="0"/>
                </a:rPr>
                <a:t>SERVICE NAME</a:t>
              </a:r>
            </a:p>
          </p:txBody>
        </p:sp>
        <p:sp>
          <p:nvSpPr>
            <p:cNvPr id="33" name="TextBox 32"/>
            <p:cNvSpPr txBox="1"/>
            <p:nvPr/>
          </p:nvSpPr>
          <p:spPr>
            <a:xfrm>
              <a:off x="9874317" y="8864622"/>
              <a:ext cx="4413718" cy="1092322"/>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a:t>
              </a:r>
            </a:p>
          </p:txBody>
        </p:sp>
        <p:sp>
          <p:nvSpPr>
            <p:cNvPr id="34" name="TextBox 33"/>
            <p:cNvSpPr txBox="1"/>
            <p:nvPr/>
          </p:nvSpPr>
          <p:spPr>
            <a:xfrm>
              <a:off x="9874317" y="8218290"/>
              <a:ext cx="4629013" cy="676932"/>
            </a:xfrm>
            <a:prstGeom prst="rect">
              <a:avLst/>
            </a:prstGeom>
            <a:noFill/>
          </p:spPr>
          <p:txBody>
            <a:bodyPr wrap="square" rtlCol="0">
              <a:spAutoFit/>
            </a:bodyPr>
            <a:lstStyle/>
            <a:p>
              <a:pPr>
                <a:lnSpc>
                  <a:spcPct val="150000"/>
                </a:lnSpc>
              </a:pPr>
              <a:r>
                <a:rPr lang="en-US" sz="1800" b="1" spc="450" dirty="0">
                  <a:solidFill>
                    <a:schemeClr val="tx2"/>
                  </a:solidFill>
                  <a:latin typeface="Montserrat" charset="0"/>
                  <a:ea typeface="Montserrat" charset="0"/>
                  <a:cs typeface="Montserrat" charset="0"/>
                </a:rPr>
                <a:t>SERVICE NAME</a:t>
              </a:r>
            </a:p>
          </p:txBody>
        </p:sp>
        <p:grpSp>
          <p:nvGrpSpPr>
            <p:cNvPr id="39" name="Group 38"/>
            <p:cNvGrpSpPr/>
            <p:nvPr/>
          </p:nvGrpSpPr>
          <p:grpSpPr>
            <a:xfrm>
              <a:off x="9376192" y="5654375"/>
              <a:ext cx="298165" cy="424244"/>
              <a:chOff x="8253394" y="5699750"/>
              <a:chExt cx="436544" cy="621139"/>
            </a:xfrm>
          </p:grpSpPr>
          <p:sp>
            <p:nvSpPr>
              <p:cNvPr id="40" name="Freeform 445"/>
              <p:cNvSpPr>
                <a:spLocks noChangeArrowheads="1"/>
              </p:cNvSpPr>
              <p:nvPr/>
            </p:nvSpPr>
            <p:spPr bwMode="auto">
              <a:xfrm>
                <a:off x="8253394" y="5775941"/>
                <a:ext cx="436544" cy="544948"/>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1" name="Freeform 446"/>
              <p:cNvSpPr>
                <a:spLocks noChangeArrowheads="1"/>
              </p:cNvSpPr>
              <p:nvPr/>
            </p:nvSpPr>
            <p:spPr bwMode="auto">
              <a:xfrm>
                <a:off x="8370573" y="5699750"/>
                <a:ext cx="199229"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56" name="Group 55"/>
            <p:cNvGrpSpPr>
              <a:grpSpLocks noChangeAspect="1"/>
            </p:cNvGrpSpPr>
            <p:nvPr/>
          </p:nvGrpSpPr>
          <p:grpSpPr>
            <a:xfrm>
              <a:off x="9310204" y="8401134"/>
              <a:ext cx="420624" cy="420624"/>
              <a:chOff x="13266312" y="12089687"/>
              <a:chExt cx="621122" cy="621122"/>
            </a:xfrm>
          </p:grpSpPr>
          <p:sp>
            <p:nvSpPr>
              <p:cNvPr id="57" name="Freeform 654"/>
              <p:cNvSpPr>
                <a:spLocks noChangeArrowheads="1"/>
              </p:cNvSpPr>
              <p:nvPr/>
            </p:nvSpPr>
            <p:spPr bwMode="auto">
              <a:xfrm>
                <a:off x="13266312" y="12089687"/>
                <a:ext cx="621122" cy="398457"/>
              </a:xfrm>
              <a:custGeom>
                <a:avLst/>
                <a:gdLst>
                  <a:gd name="T0" fmla="*/ 0 w 934"/>
                  <a:gd name="T1" fmla="*/ 433 h 598"/>
                  <a:gd name="T2" fmla="*/ 933 w 934"/>
                  <a:gd name="T3" fmla="*/ 0 h 598"/>
                  <a:gd name="T4" fmla="*/ 336 w 934"/>
                  <a:gd name="T5" fmla="*/ 597 h 598"/>
                  <a:gd name="T6" fmla="*/ 0 w 934"/>
                  <a:gd name="T7" fmla="*/ 433 h 598"/>
                </a:gdLst>
                <a:ahLst/>
                <a:cxnLst>
                  <a:cxn ang="0">
                    <a:pos x="T0" y="T1"/>
                  </a:cxn>
                  <a:cxn ang="0">
                    <a:pos x="T2" y="T3"/>
                  </a:cxn>
                  <a:cxn ang="0">
                    <a:pos x="T4" y="T5"/>
                  </a:cxn>
                  <a:cxn ang="0">
                    <a:pos x="T6" y="T7"/>
                  </a:cxn>
                </a:cxnLst>
                <a:rect l="0" t="0" r="r" b="b"/>
                <a:pathLst>
                  <a:path w="934" h="598">
                    <a:moveTo>
                      <a:pt x="0" y="433"/>
                    </a:moveTo>
                    <a:lnTo>
                      <a:pt x="933" y="0"/>
                    </a:lnTo>
                    <a:lnTo>
                      <a:pt x="336" y="597"/>
                    </a:lnTo>
                    <a:lnTo>
                      <a:pt x="0" y="433"/>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8" name="Freeform 655"/>
              <p:cNvSpPr>
                <a:spLocks noChangeArrowheads="1"/>
              </p:cNvSpPr>
              <p:nvPr/>
            </p:nvSpPr>
            <p:spPr bwMode="auto">
              <a:xfrm>
                <a:off x="13488967" y="12089687"/>
                <a:ext cx="398457" cy="621122"/>
              </a:xfrm>
              <a:custGeom>
                <a:avLst/>
                <a:gdLst>
                  <a:gd name="T0" fmla="*/ 164 w 598"/>
                  <a:gd name="T1" fmla="*/ 933 h 934"/>
                  <a:gd name="T2" fmla="*/ 597 w 598"/>
                  <a:gd name="T3" fmla="*/ 0 h 934"/>
                  <a:gd name="T4" fmla="*/ 0 w 598"/>
                  <a:gd name="T5" fmla="*/ 597 h 934"/>
                  <a:gd name="T6" fmla="*/ 164 w 598"/>
                  <a:gd name="T7" fmla="*/ 933 h 934"/>
                </a:gdLst>
                <a:ahLst/>
                <a:cxnLst>
                  <a:cxn ang="0">
                    <a:pos x="T0" y="T1"/>
                  </a:cxn>
                  <a:cxn ang="0">
                    <a:pos x="T2" y="T3"/>
                  </a:cxn>
                  <a:cxn ang="0">
                    <a:pos x="T4" y="T5"/>
                  </a:cxn>
                  <a:cxn ang="0">
                    <a:pos x="T6" y="T7"/>
                  </a:cxn>
                </a:cxnLst>
                <a:rect l="0" t="0" r="r" b="b"/>
                <a:pathLst>
                  <a:path w="598" h="934">
                    <a:moveTo>
                      <a:pt x="164" y="933"/>
                    </a:moveTo>
                    <a:lnTo>
                      <a:pt x="597" y="0"/>
                    </a:lnTo>
                    <a:lnTo>
                      <a:pt x="0" y="597"/>
                    </a:lnTo>
                    <a:lnTo>
                      <a:pt x="164" y="933"/>
                    </a:lnTo>
                  </a:path>
                </a:pathLst>
              </a:custGeom>
              <a:noFill/>
              <a:ln w="34290" cap="flat">
                <a:solidFill>
                  <a:schemeClr val="tx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sp>
          <p:nvSpPr>
            <p:cNvPr id="35" name="TextBox 34"/>
            <p:cNvSpPr txBox="1"/>
            <p:nvPr/>
          </p:nvSpPr>
          <p:spPr>
            <a:xfrm>
              <a:off x="16744640" y="6094632"/>
              <a:ext cx="4413718" cy="1092322"/>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a:t>
              </a:r>
            </a:p>
          </p:txBody>
        </p:sp>
        <p:sp>
          <p:nvSpPr>
            <p:cNvPr id="36" name="TextBox 35"/>
            <p:cNvSpPr txBox="1"/>
            <p:nvPr/>
          </p:nvSpPr>
          <p:spPr>
            <a:xfrm>
              <a:off x="16744640" y="5448300"/>
              <a:ext cx="4629013" cy="676932"/>
            </a:xfrm>
            <a:prstGeom prst="rect">
              <a:avLst/>
            </a:prstGeom>
            <a:noFill/>
          </p:spPr>
          <p:txBody>
            <a:bodyPr wrap="square" rtlCol="0">
              <a:spAutoFit/>
            </a:bodyPr>
            <a:lstStyle/>
            <a:p>
              <a:pPr>
                <a:lnSpc>
                  <a:spcPct val="150000"/>
                </a:lnSpc>
              </a:pPr>
              <a:r>
                <a:rPr lang="en-US" sz="1800" b="1" spc="450" dirty="0">
                  <a:solidFill>
                    <a:schemeClr val="tx2"/>
                  </a:solidFill>
                  <a:latin typeface="Montserrat" charset="0"/>
                  <a:ea typeface="Montserrat" charset="0"/>
                  <a:cs typeface="Montserrat" charset="0"/>
                </a:rPr>
                <a:t>SERVICE NAME</a:t>
              </a:r>
            </a:p>
          </p:txBody>
        </p:sp>
        <p:sp>
          <p:nvSpPr>
            <p:cNvPr id="37" name="TextBox 36"/>
            <p:cNvSpPr txBox="1"/>
            <p:nvPr/>
          </p:nvSpPr>
          <p:spPr>
            <a:xfrm>
              <a:off x="16744640" y="8864621"/>
              <a:ext cx="4413718" cy="1092322"/>
            </a:xfrm>
            <a:prstGeom prst="rect">
              <a:avLst/>
            </a:prstGeom>
            <a:noFill/>
          </p:spPr>
          <p:txBody>
            <a:bodyPr wrap="square" rtlCol="0">
              <a:spAutoFit/>
            </a:bodyPr>
            <a:lstStyle/>
            <a:p>
              <a:pPr>
                <a:lnSpc>
                  <a:spcPct val="150000"/>
                </a:lnSpc>
              </a:pPr>
              <a:r>
                <a:rPr lang="en-US" sz="1050" dirty="0">
                  <a:latin typeface="Montserrat Light" charset="0"/>
                  <a:ea typeface="Montserrat Light" charset="0"/>
                  <a:cs typeface="Montserrat Light" charset="0"/>
                </a:rPr>
                <a:t>Entrepreneurial activities differ substantially depending on the type of organization and creativity involved. Entrepreneurship ranges in</a:t>
              </a:r>
            </a:p>
          </p:txBody>
        </p:sp>
        <p:sp>
          <p:nvSpPr>
            <p:cNvPr id="38" name="TextBox 37"/>
            <p:cNvSpPr txBox="1"/>
            <p:nvPr/>
          </p:nvSpPr>
          <p:spPr>
            <a:xfrm>
              <a:off x="16744640" y="8218290"/>
              <a:ext cx="4629013" cy="676932"/>
            </a:xfrm>
            <a:prstGeom prst="rect">
              <a:avLst/>
            </a:prstGeom>
            <a:noFill/>
          </p:spPr>
          <p:txBody>
            <a:bodyPr wrap="square" rtlCol="0">
              <a:spAutoFit/>
            </a:bodyPr>
            <a:lstStyle/>
            <a:p>
              <a:pPr>
                <a:lnSpc>
                  <a:spcPct val="150000"/>
                </a:lnSpc>
              </a:pPr>
              <a:r>
                <a:rPr lang="en-US" sz="1800" b="1" spc="450" dirty="0">
                  <a:solidFill>
                    <a:schemeClr val="tx2"/>
                  </a:solidFill>
                  <a:latin typeface="Montserrat" charset="0"/>
                  <a:ea typeface="Montserrat" charset="0"/>
                  <a:cs typeface="Montserrat" charset="0"/>
                </a:rPr>
                <a:t>SERVICE NAME</a:t>
              </a:r>
            </a:p>
          </p:txBody>
        </p:sp>
        <p:grpSp>
          <p:nvGrpSpPr>
            <p:cNvPr id="50" name="Group 49"/>
            <p:cNvGrpSpPr/>
            <p:nvPr/>
          </p:nvGrpSpPr>
          <p:grpSpPr>
            <a:xfrm>
              <a:off x="16101772" y="5654380"/>
              <a:ext cx="440245" cy="432243"/>
              <a:chOff x="14417279" y="8302287"/>
              <a:chExt cx="644562" cy="632847"/>
            </a:xfrm>
          </p:grpSpPr>
          <p:sp>
            <p:nvSpPr>
              <p:cNvPr id="51" name="Line 672"/>
              <p:cNvSpPr>
                <a:spLocks noChangeShapeType="1"/>
              </p:cNvSpPr>
              <p:nvPr/>
            </p:nvSpPr>
            <p:spPr bwMode="auto">
              <a:xfrm>
                <a:off x="14742495" y="8776923"/>
                <a:ext cx="2930" cy="158211"/>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 name="Line 673"/>
              <p:cNvSpPr>
                <a:spLocks noChangeShapeType="1"/>
              </p:cNvSpPr>
              <p:nvPr/>
            </p:nvSpPr>
            <p:spPr bwMode="auto">
              <a:xfrm>
                <a:off x="14742495" y="8302287"/>
                <a:ext cx="2930" cy="15821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 name="Line 674"/>
              <p:cNvSpPr>
                <a:spLocks noChangeShapeType="1"/>
              </p:cNvSpPr>
              <p:nvPr/>
            </p:nvSpPr>
            <p:spPr bwMode="auto">
              <a:xfrm flipH="1">
                <a:off x="14417279" y="8618708"/>
                <a:ext cx="169931" cy="293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 name="Line 675"/>
              <p:cNvSpPr>
                <a:spLocks noChangeShapeType="1"/>
              </p:cNvSpPr>
              <p:nvPr/>
            </p:nvSpPr>
            <p:spPr bwMode="auto">
              <a:xfrm flipH="1">
                <a:off x="14897771" y="8618708"/>
                <a:ext cx="164070" cy="293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 name="Freeform 676"/>
              <p:cNvSpPr>
                <a:spLocks noChangeArrowheads="1"/>
              </p:cNvSpPr>
              <p:nvPr/>
            </p:nvSpPr>
            <p:spPr bwMode="auto">
              <a:xfrm>
                <a:off x="14505188"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59" name="Group 58"/>
            <p:cNvGrpSpPr>
              <a:grpSpLocks noChangeAspect="1"/>
            </p:cNvGrpSpPr>
            <p:nvPr/>
          </p:nvGrpSpPr>
          <p:grpSpPr>
            <a:xfrm>
              <a:off x="16151387" y="8401131"/>
              <a:ext cx="345029" cy="420648"/>
              <a:chOff x="15757658" y="8302254"/>
              <a:chExt cx="521460" cy="635805"/>
            </a:xfrm>
          </p:grpSpPr>
          <p:sp>
            <p:nvSpPr>
              <p:cNvPr id="60" name="Line 217"/>
              <p:cNvSpPr>
                <a:spLocks noChangeShapeType="1"/>
              </p:cNvSpPr>
              <p:nvPr/>
            </p:nvSpPr>
            <p:spPr bwMode="auto">
              <a:xfrm>
                <a:off x="15816246" y="8489768"/>
                <a:ext cx="2931" cy="44533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1" name="Line 218"/>
              <p:cNvSpPr>
                <a:spLocks noChangeShapeType="1"/>
              </p:cNvSpPr>
              <p:nvPr/>
            </p:nvSpPr>
            <p:spPr bwMode="auto">
              <a:xfrm>
                <a:off x="16217594" y="8302260"/>
                <a:ext cx="2929" cy="445330"/>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2" name="Line 219"/>
              <p:cNvSpPr>
                <a:spLocks noChangeShapeType="1"/>
              </p:cNvSpPr>
              <p:nvPr/>
            </p:nvSpPr>
            <p:spPr bwMode="auto">
              <a:xfrm>
                <a:off x="16015455" y="8680203"/>
                <a:ext cx="2931" cy="257824"/>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3" name="Line 220"/>
              <p:cNvSpPr>
                <a:spLocks noChangeShapeType="1"/>
              </p:cNvSpPr>
              <p:nvPr/>
            </p:nvSpPr>
            <p:spPr bwMode="auto">
              <a:xfrm>
                <a:off x="16015455" y="8302254"/>
                <a:ext cx="2931" cy="257824"/>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4" name="Freeform 221"/>
              <p:cNvSpPr>
                <a:spLocks noChangeArrowheads="1"/>
              </p:cNvSpPr>
              <p:nvPr/>
            </p:nvSpPr>
            <p:spPr bwMode="auto">
              <a:xfrm>
                <a:off x="15757658" y="8372572"/>
                <a:ext cx="120113" cy="120121"/>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5" name="Freeform 222"/>
              <p:cNvSpPr>
                <a:spLocks noChangeArrowheads="1"/>
              </p:cNvSpPr>
              <p:nvPr/>
            </p:nvSpPr>
            <p:spPr bwMode="auto">
              <a:xfrm>
                <a:off x="16153148" y="8747586"/>
                <a:ext cx="125970" cy="120121"/>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6" name="Freeform 223"/>
              <p:cNvSpPr>
                <a:spLocks noChangeArrowheads="1"/>
              </p:cNvSpPr>
              <p:nvPr/>
            </p:nvSpPr>
            <p:spPr bwMode="auto">
              <a:xfrm>
                <a:off x="15953940" y="8560078"/>
                <a:ext cx="120110" cy="120121"/>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7" name="Line 224"/>
              <p:cNvSpPr>
                <a:spLocks noChangeShapeType="1"/>
              </p:cNvSpPr>
              <p:nvPr/>
            </p:nvSpPr>
            <p:spPr bwMode="auto">
              <a:xfrm>
                <a:off x="15816253" y="8302259"/>
                <a:ext cx="2931" cy="70316"/>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8" name="Line 225"/>
              <p:cNvSpPr>
                <a:spLocks noChangeShapeType="1"/>
              </p:cNvSpPr>
              <p:nvPr/>
            </p:nvSpPr>
            <p:spPr bwMode="auto">
              <a:xfrm>
                <a:off x="16219134" y="8867743"/>
                <a:ext cx="2929" cy="70316"/>
              </a:xfrm>
              <a:prstGeom prst="line">
                <a:avLst/>
              </a:prstGeom>
              <a:noFill/>
              <a:ln w="34290" cap="flat">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sp>
        <p:nvSpPr>
          <p:cNvPr id="2" name="Rectangle 1"/>
          <p:cNvSpPr/>
          <p:nvPr/>
        </p:nvSpPr>
        <p:spPr>
          <a:xfrm>
            <a:off x="1299383" y="3046452"/>
            <a:ext cx="15721463" cy="4189454"/>
          </a:xfrm>
          <a:prstGeom prst="rect">
            <a:avLst/>
          </a:prstGeom>
          <a:noFill/>
          <a:ln w="508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9" name="TextBox 88"/>
          <p:cNvSpPr txBox="1"/>
          <p:nvPr/>
        </p:nvSpPr>
        <p:spPr>
          <a:xfrm>
            <a:off x="1299382" y="9222133"/>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90" name="TextBox 89"/>
          <p:cNvSpPr txBox="1"/>
          <p:nvPr/>
        </p:nvSpPr>
        <p:spPr>
          <a:xfrm>
            <a:off x="1299382" y="8000941"/>
            <a:ext cx="5487198" cy="1200585"/>
          </a:xfrm>
          <a:prstGeom prst="rect">
            <a:avLst/>
          </a:prstGeom>
          <a:noFill/>
        </p:spPr>
        <p:txBody>
          <a:bodyPr wrap="square" rtlCol="0">
            <a:spAutoFit/>
          </a:bodyPr>
          <a:lstStyle/>
          <a:p>
            <a:r>
              <a:rPr lang="en-US" sz="3601" b="1" spc="450" dirty="0">
                <a:solidFill>
                  <a:schemeClr val="tx2"/>
                </a:solidFill>
                <a:latin typeface="Montserrat" charset="0"/>
                <a:ea typeface="Montserrat" charset="0"/>
                <a:cs typeface="Montserrat" charset="0"/>
              </a:rPr>
              <a:t>OUR COMMON</a:t>
            </a:r>
          </a:p>
          <a:p>
            <a:r>
              <a:rPr lang="en-US" sz="3601" b="1" spc="450" dirty="0">
                <a:solidFill>
                  <a:schemeClr val="tx2"/>
                </a:solidFill>
                <a:latin typeface="Montserrat" charset="0"/>
                <a:ea typeface="Montserrat" charset="0"/>
                <a:cs typeface="Montserrat" charset="0"/>
              </a:rPr>
              <a:t>SERVICES.</a:t>
            </a:r>
          </a:p>
        </p:txBody>
      </p:sp>
      <p:sp>
        <p:nvSpPr>
          <p:cNvPr id="91" name="Subtitle 2"/>
          <p:cNvSpPr txBox="1">
            <a:spLocks/>
          </p:cNvSpPr>
          <p:nvPr/>
        </p:nvSpPr>
        <p:spPr>
          <a:xfrm>
            <a:off x="6202181" y="8033499"/>
            <a:ext cx="10818664" cy="175228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p>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p>
        </p:txBody>
      </p:sp>
    </p:spTree>
    <p:extLst>
      <p:ext uri="{BB962C8B-B14F-4D97-AF65-F5344CB8AC3E}">
        <p14:creationId xmlns:p14="http://schemas.microsoft.com/office/powerpoint/2010/main" val="1358826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15884242" y="1941611"/>
            <a:ext cx="1900388" cy="1118100"/>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7" name="TextBox 46"/>
          <p:cNvSpPr txBox="1"/>
          <p:nvPr/>
        </p:nvSpPr>
        <p:spPr>
          <a:xfrm rot="5400000">
            <a:off x="-2842228" y="5029839"/>
            <a:ext cx="6638248" cy="461793"/>
          </a:xfrm>
          <a:prstGeom prst="rect">
            <a:avLst/>
          </a:prstGeom>
          <a:noFill/>
        </p:spPr>
        <p:txBody>
          <a:bodyPr wrap="square" rtlCol="0">
            <a:spAutoFit/>
          </a:bodyPr>
          <a:lstStyle/>
          <a:p>
            <a:r>
              <a:rPr lang="en-US" sz="2401" b="1" spc="450" dirty="0">
                <a:solidFill>
                  <a:schemeClr val="tx2"/>
                </a:solidFill>
                <a:latin typeface="Montserrat" charset="0"/>
                <a:ea typeface="Montserrat" charset="0"/>
                <a:cs typeface="Montserrat" charset="0"/>
              </a:rPr>
              <a:t>SIMPLICITY</a:t>
            </a:r>
          </a:p>
        </p:txBody>
      </p:sp>
      <p:sp>
        <p:nvSpPr>
          <p:cNvPr id="48" name="Subtitle 2"/>
          <p:cNvSpPr txBox="1">
            <a:spLocks/>
          </p:cNvSpPr>
          <p:nvPr/>
        </p:nvSpPr>
        <p:spPr>
          <a:xfrm>
            <a:off x="12260615" y="5084239"/>
            <a:ext cx="4804380" cy="59093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a:t>
            </a:r>
          </a:p>
        </p:txBody>
      </p:sp>
      <p:sp>
        <p:nvSpPr>
          <p:cNvPr id="49" name="TextBox 48"/>
          <p:cNvSpPr txBox="1"/>
          <p:nvPr/>
        </p:nvSpPr>
        <p:spPr>
          <a:xfrm>
            <a:off x="11849750" y="4060218"/>
            <a:ext cx="4368543" cy="300082"/>
          </a:xfrm>
          <a:prstGeom prst="rect">
            <a:avLst/>
          </a:prstGeom>
          <a:noFill/>
        </p:spPr>
        <p:txBody>
          <a:bodyPr wrap="square" rtlCol="0">
            <a:spAutoFit/>
          </a:bodyPr>
          <a:lstStyle/>
          <a:p>
            <a:r>
              <a:rPr lang="en-US" sz="1350" spc="450" dirty="0">
                <a:latin typeface="Montserrat" charset="0"/>
                <a:ea typeface="Montserrat" charset="0"/>
                <a:cs typeface="Montserrat" charset="0"/>
              </a:rPr>
              <a:t>SIMPLE BUT POWERFUL.</a:t>
            </a:r>
            <a:endParaRPr lang="en-US" sz="1350" b="1" spc="450" dirty="0">
              <a:latin typeface="Montserrat Extra" charset="0"/>
              <a:ea typeface="Montserrat Extra" charset="0"/>
              <a:cs typeface="Montserrat Extra" charset="0"/>
            </a:endParaRPr>
          </a:p>
        </p:txBody>
      </p:sp>
      <p:sp>
        <p:nvSpPr>
          <p:cNvPr id="50" name="TextBox 49"/>
          <p:cNvSpPr txBox="1"/>
          <p:nvPr/>
        </p:nvSpPr>
        <p:spPr>
          <a:xfrm>
            <a:off x="11849750" y="2386437"/>
            <a:ext cx="6053509"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PROJECTS</a:t>
            </a:r>
          </a:p>
          <a:p>
            <a:r>
              <a:rPr lang="en-US" sz="4951" b="1" spc="450" dirty="0">
                <a:solidFill>
                  <a:schemeClr val="tx2"/>
                </a:solidFill>
                <a:latin typeface="Montserrat" charset="0"/>
                <a:ea typeface="Montserrat" charset="0"/>
                <a:cs typeface="Montserrat" charset="0"/>
              </a:rPr>
              <a:t>THAT WORKS!</a:t>
            </a:r>
          </a:p>
        </p:txBody>
      </p:sp>
      <p:sp>
        <p:nvSpPr>
          <p:cNvPr id="51" name="Subtitle 2"/>
          <p:cNvSpPr txBox="1">
            <a:spLocks/>
          </p:cNvSpPr>
          <p:nvPr/>
        </p:nvSpPr>
        <p:spPr>
          <a:xfrm>
            <a:off x="12260616" y="4665966"/>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ONE</a:t>
            </a:r>
          </a:p>
        </p:txBody>
      </p:sp>
      <p:sp>
        <p:nvSpPr>
          <p:cNvPr id="56" name="Freeform 522"/>
          <p:cNvSpPr>
            <a:spLocks noChangeArrowheads="1"/>
          </p:cNvSpPr>
          <p:nvPr/>
        </p:nvSpPr>
        <p:spPr bwMode="auto">
          <a:xfrm>
            <a:off x="11902014" y="4847962"/>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57" name="Group 56"/>
          <p:cNvGrpSpPr/>
          <p:nvPr/>
        </p:nvGrpSpPr>
        <p:grpSpPr>
          <a:xfrm>
            <a:off x="11849750" y="7409144"/>
            <a:ext cx="256122" cy="397809"/>
            <a:chOff x="6993559" y="8245765"/>
            <a:chExt cx="413103" cy="641631"/>
          </a:xfrm>
        </p:grpSpPr>
        <p:sp>
          <p:nvSpPr>
            <p:cNvPr id="58"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60" name="Subtitle 2"/>
          <p:cNvSpPr txBox="1">
            <a:spLocks/>
          </p:cNvSpPr>
          <p:nvPr/>
        </p:nvSpPr>
        <p:spPr>
          <a:xfrm>
            <a:off x="12167239" y="7674673"/>
            <a:ext cx="4804380" cy="59093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a:t>
            </a:r>
          </a:p>
        </p:txBody>
      </p:sp>
      <p:sp>
        <p:nvSpPr>
          <p:cNvPr id="61" name="Subtitle 2"/>
          <p:cNvSpPr txBox="1">
            <a:spLocks/>
          </p:cNvSpPr>
          <p:nvPr/>
        </p:nvSpPr>
        <p:spPr>
          <a:xfrm>
            <a:off x="12167239" y="7256400"/>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TWO</a:t>
            </a:r>
          </a:p>
        </p:txBody>
      </p:sp>
      <p:sp>
        <p:nvSpPr>
          <p:cNvPr id="62" name="Subtitle 2"/>
          <p:cNvSpPr txBox="1">
            <a:spLocks/>
          </p:cNvSpPr>
          <p:nvPr/>
        </p:nvSpPr>
        <p:spPr>
          <a:xfrm>
            <a:off x="12260615" y="6421422"/>
            <a:ext cx="4804380" cy="59093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a:t>
            </a:r>
          </a:p>
        </p:txBody>
      </p:sp>
      <p:sp>
        <p:nvSpPr>
          <p:cNvPr id="63" name="Subtitle 2"/>
          <p:cNvSpPr txBox="1">
            <a:spLocks/>
          </p:cNvSpPr>
          <p:nvPr/>
        </p:nvSpPr>
        <p:spPr>
          <a:xfrm>
            <a:off x="12260616" y="6003149"/>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THREE</a:t>
            </a:r>
          </a:p>
        </p:txBody>
      </p:sp>
      <p:sp>
        <p:nvSpPr>
          <p:cNvPr id="64" name="Subtitle 2"/>
          <p:cNvSpPr txBox="1">
            <a:spLocks/>
          </p:cNvSpPr>
          <p:nvPr/>
        </p:nvSpPr>
        <p:spPr>
          <a:xfrm>
            <a:off x="12167239" y="9003140"/>
            <a:ext cx="4804380" cy="59093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a:t>
            </a:r>
          </a:p>
        </p:txBody>
      </p:sp>
      <p:sp>
        <p:nvSpPr>
          <p:cNvPr id="65" name="Subtitle 2"/>
          <p:cNvSpPr txBox="1">
            <a:spLocks/>
          </p:cNvSpPr>
          <p:nvPr/>
        </p:nvSpPr>
        <p:spPr>
          <a:xfrm>
            <a:off x="12167239" y="8584867"/>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FOUR</a:t>
            </a:r>
          </a:p>
        </p:txBody>
      </p:sp>
      <p:grpSp>
        <p:nvGrpSpPr>
          <p:cNvPr id="66" name="Group 65"/>
          <p:cNvGrpSpPr/>
          <p:nvPr/>
        </p:nvGrpSpPr>
        <p:grpSpPr>
          <a:xfrm>
            <a:off x="11849748" y="6166523"/>
            <a:ext cx="257940" cy="383279"/>
            <a:chOff x="10816973" y="10812285"/>
            <a:chExt cx="416034" cy="618194"/>
          </a:xfrm>
        </p:grpSpPr>
        <p:sp>
          <p:nvSpPr>
            <p:cNvPr id="6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8"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9"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7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7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74" name="Group 73"/>
          <p:cNvGrpSpPr/>
          <p:nvPr/>
        </p:nvGrpSpPr>
        <p:grpSpPr>
          <a:xfrm>
            <a:off x="11849749" y="8784674"/>
            <a:ext cx="312435" cy="383278"/>
            <a:chOff x="12050428" y="10812287"/>
            <a:chExt cx="503931" cy="618193"/>
          </a:xfrm>
        </p:grpSpPr>
        <p:sp>
          <p:nvSpPr>
            <p:cNvPr id="7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76"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7"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6" name="Picture Placeholder 5"/>
          <p:cNvSpPr>
            <a:spLocks noGrp="1"/>
          </p:cNvSpPr>
          <p:nvPr>
            <p:ph type="pic" sz="quarter" idx="18"/>
          </p:nvPr>
        </p:nvSpPr>
        <p:spPr/>
      </p:sp>
      <p:sp>
        <p:nvSpPr>
          <p:cNvPr id="7" name="Picture Placeholder 6"/>
          <p:cNvSpPr>
            <a:spLocks noGrp="1"/>
          </p:cNvSpPr>
          <p:nvPr>
            <p:ph type="pic" sz="quarter" idx="19"/>
          </p:nvPr>
        </p:nvSpPr>
        <p:spPr/>
      </p:sp>
      <p:sp>
        <p:nvSpPr>
          <p:cNvPr id="8" name="Picture Placeholder 7"/>
          <p:cNvSpPr>
            <a:spLocks noGrp="1"/>
          </p:cNvSpPr>
          <p:nvPr>
            <p:ph type="pic" sz="quarter" idx="21"/>
          </p:nvPr>
        </p:nvSpPr>
        <p:spPr/>
      </p:sp>
      <p:sp>
        <p:nvSpPr>
          <p:cNvPr id="9" name="Picture Placeholder 8"/>
          <p:cNvSpPr>
            <a:spLocks noGrp="1"/>
          </p:cNvSpPr>
          <p:nvPr>
            <p:ph type="pic" sz="quarter" idx="20"/>
          </p:nvPr>
        </p:nvSpPr>
        <p:spPr/>
      </p:sp>
    </p:spTree>
    <p:extLst>
      <p:ext uri="{BB962C8B-B14F-4D97-AF65-F5344CB8AC3E}">
        <p14:creationId xmlns:p14="http://schemas.microsoft.com/office/powerpoint/2010/main" val="1464052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299382" y="434274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16" name="TextBox 15"/>
          <p:cNvSpPr txBox="1"/>
          <p:nvPr/>
        </p:nvSpPr>
        <p:spPr>
          <a:xfrm>
            <a:off x="1299382" y="3121553"/>
            <a:ext cx="5487198" cy="1200585"/>
          </a:xfrm>
          <a:prstGeom prst="rect">
            <a:avLst/>
          </a:prstGeom>
          <a:noFill/>
        </p:spPr>
        <p:txBody>
          <a:bodyPr wrap="square" rtlCol="0">
            <a:spAutoFit/>
          </a:bodyPr>
          <a:lstStyle/>
          <a:p>
            <a:r>
              <a:rPr lang="en-US" sz="3601" b="1" spc="450" dirty="0">
                <a:solidFill>
                  <a:schemeClr val="tx2"/>
                </a:solidFill>
                <a:latin typeface="Montserrat" charset="0"/>
                <a:ea typeface="Montserrat" charset="0"/>
                <a:cs typeface="Montserrat" charset="0"/>
              </a:rPr>
              <a:t>OUR CLIENTS</a:t>
            </a:r>
          </a:p>
          <a:p>
            <a:r>
              <a:rPr lang="en-US" sz="3601" b="1" spc="450" dirty="0">
                <a:solidFill>
                  <a:schemeClr val="tx2"/>
                </a:solidFill>
                <a:latin typeface="Montserrat" charset="0"/>
                <a:ea typeface="Montserrat" charset="0"/>
                <a:cs typeface="Montserrat" charset="0"/>
              </a:rPr>
              <a:t>TRUST IN US.</a:t>
            </a:r>
          </a:p>
        </p:txBody>
      </p:sp>
      <p:sp>
        <p:nvSpPr>
          <p:cNvPr id="17" name="Subtitle 2"/>
          <p:cNvSpPr txBox="1">
            <a:spLocks/>
          </p:cNvSpPr>
          <p:nvPr/>
        </p:nvSpPr>
        <p:spPr>
          <a:xfrm>
            <a:off x="6202181" y="3164830"/>
            <a:ext cx="10439152" cy="175228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p>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a:t>
            </a:r>
          </a:p>
        </p:txBody>
      </p:sp>
      <p:sp>
        <p:nvSpPr>
          <p:cNvPr id="10" name="Picture Placeholder 9"/>
          <p:cNvSpPr>
            <a:spLocks noGrp="1"/>
          </p:cNvSpPr>
          <p:nvPr>
            <p:ph type="pic" sz="quarter" idx="14"/>
          </p:nvPr>
        </p:nvSpPr>
        <p:spPr/>
      </p:sp>
      <p:sp>
        <p:nvSpPr>
          <p:cNvPr id="11" name="Picture Placeholder 10"/>
          <p:cNvSpPr>
            <a:spLocks noGrp="1"/>
          </p:cNvSpPr>
          <p:nvPr>
            <p:ph type="pic" sz="quarter" idx="15"/>
          </p:nvPr>
        </p:nvSpPr>
        <p:spPr/>
      </p:sp>
      <p:sp>
        <p:nvSpPr>
          <p:cNvPr id="12" name="Picture Placeholder 11"/>
          <p:cNvSpPr>
            <a:spLocks noGrp="1"/>
          </p:cNvSpPr>
          <p:nvPr>
            <p:ph type="pic" sz="quarter" idx="16"/>
          </p:nvPr>
        </p:nvSpPr>
        <p:spPr/>
      </p:sp>
      <p:sp>
        <p:nvSpPr>
          <p:cNvPr id="13" name="Picture Placeholder 12"/>
          <p:cNvSpPr>
            <a:spLocks noGrp="1"/>
          </p:cNvSpPr>
          <p:nvPr>
            <p:ph type="pic" sz="quarter" idx="17"/>
          </p:nvPr>
        </p:nvSpPr>
        <p:spPr/>
      </p:sp>
      <p:sp>
        <p:nvSpPr>
          <p:cNvPr id="14" name="Picture Placeholder 13"/>
          <p:cNvSpPr>
            <a:spLocks noGrp="1"/>
          </p:cNvSpPr>
          <p:nvPr>
            <p:ph type="pic" sz="quarter" idx="21"/>
          </p:nvPr>
        </p:nvSpPr>
        <p:spPr/>
      </p:sp>
      <p:sp>
        <p:nvSpPr>
          <p:cNvPr id="18" name="Picture Placeholder 17"/>
          <p:cNvSpPr>
            <a:spLocks noGrp="1"/>
          </p:cNvSpPr>
          <p:nvPr>
            <p:ph type="pic" sz="quarter" idx="20"/>
          </p:nvPr>
        </p:nvSpPr>
        <p:spPr/>
      </p:sp>
      <p:sp>
        <p:nvSpPr>
          <p:cNvPr id="19" name="Picture Placeholder 18"/>
          <p:cNvSpPr>
            <a:spLocks noGrp="1"/>
          </p:cNvSpPr>
          <p:nvPr>
            <p:ph type="pic" sz="quarter" idx="19"/>
          </p:nvPr>
        </p:nvSpPr>
        <p:spPr/>
      </p:sp>
      <p:sp>
        <p:nvSpPr>
          <p:cNvPr id="20" name="Picture Placeholder 19"/>
          <p:cNvSpPr>
            <a:spLocks noGrp="1"/>
          </p:cNvSpPr>
          <p:nvPr>
            <p:ph type="pic" sz="quarter" idx="18"/>
          </p:nvPr>
        </p:nvSpPr>
        <p:spPr/>
      </p:sp>
    </p:spTree>
    <p:extLst>
      <p:ext uri="{BB962C8B-B14F-4D97-AF65-F5344CB8AC3E}">
        <p14:creationId xmlns:p14="http://schemas.microsoft.com/office/powerpoint/2010/main" val="6440648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7441124" y="5270243"/>
            <a:ext cx="9107626" cy="2430930"/>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a:p>
            <a:pPr>
              <a:lnSpc>
                <a:spcPct val="140000"/>
              </a:lnSpc>
            </a:pPr>
            <a:r>
              <a:rPr lang="en-US" sz="1050" dirty="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a:t>
            </a:r>
            <a:r>
              <a:rPr lang="en-US" sz="1050" dirty="0" err="1">
                <a:latin typeface="Montserrat Light" charset="0"/>
                <a:ea typeface="Montserrat Light" charset="0"/>
                <a:cs typeface="Montserrat Light" charset="0"/>
              </a:rPr>
              <a:t>withi</a:t>
            </a:r>
            <a:r>
              <a:rPr lang="en-US" sz="1050" dirty="0">
                <a:latin typeface="Montserrat Light" charset="0"/>
                <a:ea typeface="Montserrat Light" charset="0"/>
                <a:cs typeface="Montserrat Light" charset="0"/>
              </a:rPr>
              <a:t>.</a:t>
            </a:r>
          </a:p>
        </p:txBody>
      </p:sp>
      <p:sp>
        <p:nvSpPr>
          <p:cNvPr id="6" name="TextBox 5"/>
          <p:cNvSpPr txBox="1"/>
          <p:nvPr/>
        </p:nvSpPr>
        <p:spPr>
          <a:xfrm>
            <a:off x="1744644" y="7311723"/>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7" name="TextBox 6"/>
          <p:cNvSpPr txBox="1"/>
          <p:nvPr/>
        </p:nvSpPr>
        <p:spPr>
          <a:xfrm>
            <a:off x="1744644" y="5270242"/>
            <a:ext cx="5487198" cy="1962460"/>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A LITTLE BIT</a:t>
            </a:r>
          </a:p>
          <a:p>
            <a:r>
              <a:rPr lang="en-US" sz="4051" b="1" dirty="0">
                <a:solidFill>
                  <a:schemeClr val="tx2"/>
                </a:solidFill>
                <a:latin typeface="Montserrat" charset="0"/>
                <a:ea typeface="Montserrat" charset="0"/>
                <a:cs typeface="Montserrat" charset="0"/>
              </a:rPr>
              <a:t>OF OUR HISTORY</a:t>
            </a:r>
          </a:p>
          <a:p>
            <a:r>
              <a:rPr lang="en-US" sz="4051" b="1" dirty="0">
                <a:solidFill>
                  <a:schemeClr val="tx2"/>
                </a:solidFill>
                <a:latin typeface="Montserrat" charset="0"/>
                <a:ea typeface="Montserrat" charset="0"/>
                <a:cs typeface="Montserrat" charset="0"/>
              </a:rPr>
              <a:t>IN THIS WORLD.</a:t>
            </a:r>
          </a:p>
        </p:txBody>
      </p:sp>
    </p:spTree>
    <p:extLst>
      <p:ext uri="{BB962C8B-B14F-4D97-AF65-F5344CB8AC3E}">
        <p14:creationId xmlns:p14="http://schemas.microsoft.com/office/powerpoint/2010/main" val="785865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3958373" y="3027952"/>
            <a:ext cx="2606719" cy="7762992"/>
            <a:chOff x="5276457" y="1752600"/>
            <a:chExt cx="3474720" cy="10652760"/>
          </a:xfrm>
        </p:grpSpPr>
        <p:cxnSp>
          <p:nvCxnSpPr>
            <p:cNvPr id="63" name="Straight Connector 62"/>
            <p:cNvCxnSpPr/>
            <p:nvPr/>
          </p:nvCxnSpPr>
          <p:spPr>
            <a:xfrm>
              <a:off x="5276457" y="1752600"/>
              <a:ext cx="0" cy="10652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751177" y="1752600"/>
              <a:ext cx="0" cy="10652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6" name="Straight Connector 65"/>
          <p:cNvCxnSpPr/>
          <p:nvPr/>
        </p:nvCxnSpPr>
        <p:spPr>
          <a:xfrm>
            <a:off x="1255246" y="5590862"/>
            <a:ext cx="78887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255246" y="8105523"/>
            <a:ext cx="78887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Subtitle 2"/>
          <p:cNvSpPr txBox="1">
            <a:spLocks/>
          </p:cNvSpPr>
          <p:nvPr/>
        </p:nvSpPr>
        <p:spPr>
          <a:xfrm>
            <a:off x="9685287" y="6858002"/>
            <a:ext cx="6238034" cy="220676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35" name="TextBox 34"/>
          <p:cNvSpPr txBox="1"/>
          <p:nvPr/>
        </p:nvSpPr>
        <p:spPr>
          <a:xfrm>
            <a:off x="9755048" y="6350653"/>
            <a:ext cx="4304756"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39" name="TextBox 38"/>
          <p:cNvSpPr txBox="1"/>
          <p:nvPr/>
        </p:nvSpPr>
        <p:spPr>
          <a:xfrm>
            <a:off x="9755048" y="3834543"/>
            <a:ext cx="5793801" cy="2377959"/>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PEOPLE LOVE</a:t>
            </a:r>
          </a:p>
          <a:p>
            <a:r>
              <a:rPr lang="en-US" sz="4951" b="1" spc="450" dirty="0">
                <a:solidFill>
                  <a:schemeClr val="tx2"/>
                </a:solidFill>
                <a:latin typeface="Montserrat" charset="0"/>
                <a:ea typeface="Montserrat" charset="0"/>
                <a:cs typeface="Montserrat" charset="0"/>
              </a:rPr>
              <a:t>WHAT WE</a:t>
            </a:r>
          </a:p>
          <a:p>
            <a:r>
              <a:rPr lang="en-US" sz="4951" b="1" spc="450" dirty="0">
                <a:solidFill>
                  <a:schemeClr val="tx2"/>
                </a:solidFill>
                <a:latin typeface="Montserrat" charset="0"/>
                <a:ea typeface="Montserrat" charset="0"/>
                <a:cs typeface="Montserrat" charset="0"/>
              </a:rPr>
              <a:t>DO.</a:t>
            </a:r>
          </a:p>
        </p:txBody>
      </p:sp>
      <p:sp>
        <p:nvSpPr>
          <p:cNvPr id="11" name="Picture Placeholder 10"/>
          <p:cNvSpPr>
            <a:spLocks noGrp="1"/>
          </p:cNvSpPr>
          <p:nvPr>
            <p:ph type="pic" sz="quarter" idx="18"/>
          </p:nvPr>
        </p:nvSpPr>
        <p:spPr/>
      </p:sp>
      <p:sp>
        <p:nvSpPr>
          <p:cNvPr id="12" name="Picture Placeholder 11"/>
          <p:cNvSpPr>
            <a:spLocks noGrp="1"/>
          </p:cNvSpPr>
          <p:nvPr>
            <p:ph type="pic" sz="quarter" idx="19"/>
          </p:nvPr>
        </p:nvSpPr>
        <p:spPr/>
      </p:sp>
      <p:sp>
        <p:nvSpPr>
          <p:cNvPr id="13" name="Picture Placeholder 12"/>
          <p:cNvSpPr>
            <a:spLocks noGrp="1"/>
          </p:cNvSpPr>
          <p:nvPr>
            <p:ph type="pic" sz="quarter" idx="20"/>
          </p:nvPr>
        </p:nvSpPr>
        <p:spPr/>
      </p:sp>
      <p:sp>
        <p:nvSpPr>
          <p:cNvPr id="14" name="Picture Placeholder 13"/>
          <p:cNvSpPr>
            <a:spLocks noGrp="1"/>
          </p:cNvSpPr>
          <p:nvPr>
            <p:ph type="pic" sz="quarter" idx="23"/>
          </p:nvPr>
        </p:nvSpPr>
        <p:spPr/>
      </p:sp>
      <p:sp>
        <p:nvSpPr>
          <p:cNvPr id="15" name="Picture Placeholder 14"/>
          <p:cNvSpPr>
            <a:spLocks noGrp="1"/>
          </p:cNvSpPr>
          <p:nvPr>
            <p:ph type="pic" sz="quarter" idx="22"/>
          </p:nvPr>
        </p:nvSpPr>
        <p:spPr/>
      </p:sp>
      <p:sp>
        <p:nvSpPr>
          <p:cNvPr id="16" name="Picture Placeholder 15"/>
          <p:cNvSpPr>
            <a:spLocks noGrp="1"/>
          </p:cNvSpPr>
          <p:nvPr>
            <p:ph type="pic" sz="quarter" idx="21"/>
          </p:nvPr>
        </p:nvSpPr>
        <p:spPr/>
      </p:sp>
      <p:sp>
        <p:nvSpPr>
          <p:cNvPr id="17" name="Picture Placeholder 16"/>
          <p:cNvSpPr>
            <a:spLocks noGrp="1"/>
          </p:cNvSpPr>
          <p:nvPr>
            <p:ph type="pic" sz="quarter" idx="24"/>
          </p:nvPr>
        </p:nvSpPr>
        <p:spPr/>
      </p:sp>
      <p:sp>
        <p:nvSpPr>
          <p:cNvPr id="18" name="Picture Placeholder 17"/>
          <p:cNvSpPr>
            <a:spLocks noGrp="1"/>
          </p:cNvSpPr>
          <p:nvPr>
            <p:ph type="pic" sz="quarter" idx="25"/>
          </p:nvPr>
        </p:nvSpPr>
        <p:spPr/>
      </p:sp>
      <p:sp>
        <p:nvSpPr>
          <p:cNvPr id="19" name="Picture Placeholder 18"/>
          <p:cNvSpPr>
            <a:spLocks noGrp="1"/>
          </p:cNvSpPr>
          <p:nvPr>
            <p:ph type="pic" sz="quarter" idx="26"/>
          </p:nvPr>
        </p:nvSpPr>
        <p:spPr/>
      </p:sp>
    </p:spTree>
    <p:extLst>
      <p:ext uri="{BB962C8B-B14F-4D97-AF65-F5344CB8AC3E}">
        <p14:creationId xmlns:p14="http://schemas.microsoft.com/office/powerpoint/2010/main" val="953270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15884242" y="1941611"/>
            <a:ext cx="1900388" cy="1118100"/>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Subtitle 2"/>
          <p:cNvSpPr txBox="1">
            <a:spLocks/>
          </p:cNvSpPr>
          <p:nvPr/>
        </p:nvSpPr>
        <p:spPr>
          <a:xfrm>
            <a:off x="1602540" y="5465338"/>
            <a:ext cx="4804380" cy="59093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a:t>
            </a:r>
          </a:p>
        </p:txBody>
      </p:sp>
      <p:sp>
        <p:nvSpPr>
          <p:cNvPr id="17" name="TextBox 16"/>
          <p:cNvSpPr txBox="1"/>
          <p:nvPr/>
        </p:nvSpPr>
        <p:spPr>
          <a:xfrm>
            <a:off x="1191674" y="4060218"/>
            <a:ext cx="4368543" cy="300082"/>
          </a:xfrm>
          <a:prstGeom prst="rect">
            <a:avLst/>
          </a:prstGeom>
          <a:noFill/>
        </p:spPr>
        <p:txBody>
          <a:bodyPr wrap="square" rtlCol="0">
            <a:spAutoFit/>
          </a:bodyPr>
          <a:lstStyle/>
          <a:p>
            <a:r>
              <a:rPr lang="en-US" sz="1350" spc="450" dirty="0">
                <a:latin typeface="Montserrat" charset="0"/>
                <a:ea typeface="Montserrat" charset="0"/>
                <a:cs typeface="Montserrat" charset="0"/>
              </a:rPr>
              <a:t>SIMPLE BUT POWERFUL.</a:t>
            </a:r>
            <a:endParaRPr lang="en-US" sz="1350" b="1" spc="450" dirty="0">
              <a:latin typeface="Montserrat Extra" charset="0"/>
              <a:ea typeface="Montserrat Extra" charset="0"/>
              <a:cs typeface="Montserrat Extra" charset="0"/>
            </a:endParaRPr>
          </a:p>
        </p:txBody>
      </p:sp>
      <p:sp>
        <p:nvSpPr>
          <p:cNvPr id="18" name="TextBox 17"/>
          <p:cNvSpPr txBox="1"/>
          <p:nvPr/>
        </p:nvSpPr>
        <p:spPr>
          <a:xfrm>
            <a:off x="1191674" y="2386437"/>
            <a:ext cx="6053509"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PROJECTS</a:t>
            </a:r>
          </a:p>
          <a:p>
            <a:r>
              <a:rPr lang="en-US" sz="4951" b="1" spc="450" dirty="0">
                <a:solidFill>
                  <a:schemeClr val="tx2"/>
                </a:solidFill>
                <a:latin typeface="Montserrat" charset="0"/>
                <a:ea typeface="Montserrat" charset="0"/>
                <a:cs typeface="Montserrat" charset="0"/>
              </a:rPr>
              <a:t>THAT WORKS!</a:t>
            </a:r>
          </a:p>
        </p:txBody>
      </p:sp>
      <p:sp>
        <p:nvSpPr>
          <p:cNvPr id="21" name="Subtitle 2"/>
          <p:cNvSpPr txBox="1">
            <a:spLocks/>
          </p:cNvSpPr>
          <p:nvPr/>
        </p:nvSpPr>
        <p:spPr>
          <a:xfrm>
            <a:off x="1602540" y="5047065"/>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ONE</a:t>
            </a:r>
          </a:p>
        </p:txBody>
      </p:sp>
      <p:sp>
        <p:nvSpPr>
          <p:cNvPr id="22" name="Freeform 522"/>
          <p:cNvSpPr>
            <a:spLocks noChangeArrowheads="1"/>
          </p:cNvSpPr>
          <p:nvPr/>
        </p:nvSpPr>
        <p:spPr bwMode="auto">
          <a:xfrm>
            <a:off x="1243938" y="5229062"/>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23" name="Group 22"/>
          <p:cNvGrpSpPr/>
          <p:nvPr/>
        </p:nvGrpSpPr>
        <p:grpSpPr>
          <a:xfrm>
            <a:off x="1191674" y="7790242"/>
            <a:ext cx="256122" cy="397809"/>
            <a:chOff x="6993559" y="8245765"/>
            <a:chExt cx="413103" cy="641631"/>
          </a:xfrm>
        </p:grpSpPr>
        <p:sp>
          <p:nvSpPr>
            <p:cNvPr id="24"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25"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26" name="Subtitle 2"/>
          <p:cNvSpPr txBox="1">
            <a:spLocks/>
          </p:cNvSpPr>
          <p:nvPr/>
        </p:nvSpPr>
        <p:spPr>
          <a:xfrm>
            <a:off x="1509163" y="8055772"/>
            <a:ext cx="4804380" cy="59093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a:t>
            </a:r>
          </a:p>
        </p:txBody>
      </p:sp>
      <p:sp>
        <p:nvSpPr>
          <p:cNvPr id="27" name="Subtitle 2"/>
          <p:cNvSpPr txBox="1">
            <a:spLocks/>
          </p:cNvSpPr>
          <p:nvPr/>
        </p:nvSpPr>
        <p:spPr>
          <a:xfrm>
            <a:off x="1509163" y="7637500"/>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TWO</a:t>
            </a:r>
          </a:p>
        </p:txBody>
      </p:sp>
      <p:sp>
        <p:nvSpPr>
          <p:cNvPr id="28" name="Subtitle 2"/>
          <p:cNvSpPr txBox="1">
            <a:spLocks/>
          </p:cNvSpPr>
          <p:nvPr/>
        </p:nvSpPr>
        <p:spPr>
          <a:xfrm>
            <a:off x="1602540" y="6802522"/>
            <a:ext cx="4804380" cy="59093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a:t>
            </a:r>
          </a:p>
        </p:txBody>
      </p:sp>
      <p:sp>
        <p:nvSpPr>
          <p:cNvPr id="29" name="Subtitle 2"/>
          <p:cNvSpPr txBox="1">
            <a:spLocks/>
          </p:cNvSpPr>
          <p:nvPr/>
        </p:nvSpPr>
        <p:spPr>
          <a:xfrm>
            <a:off x="1602540" y="6384249"/>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THREE</a:t>
            </a:r>
          </a:p>
        </p:txBody>
      </p:sp>
      <p:sp>
        <p:nvSpPr>
          <p:cNvPr id="30" name="Subtitle 2"/>
          <p:cNvSpPr txBox="1">
            <a:spLocks/>
          </p:cNvSpPr>
          <p:nvPr/>
        </p:nvSpPr>
        <p:spPr>
          <a:xfrm>
            <a:off x="1509163" y="9384239"/>
            <a:ext cx="4804380" cy="59093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a:t>
            </a:r>
          </a:p>
        </p:txBody>
      </p:sp>
      <p:sp>
        <p:nvSpPr>
          <p:cNvPr id="31" name="Subtitle 2"/>
          <p:cNvSpPr txBox="1">
            <a:spLocks/>
          </p:cNvSpPr>
          <p:nvPr/>
        </p:nvSpPr>
        <p:spPr>
          <a:xfrm>
            <a:off x="1509163" y="8965967"/>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FOUR</a:t>
            </a:r>
          </a:p>
        </p:txBody>
      </p:sp>
      <p:grpSp>
        <p:nvGrpSpPr>
          <p:cNvPr id="32" name="Group 31"/>
          <p:cNvGrpSpPr/>
          <p:nvPr/>
        </p:nvGrpSpPr>
        <p:grpSpPr>
          <a:xfrm>
            <a:off x="1191672" y="6547623"/>
            <a:ext cx="257940" cy="383279"/>
            <a:chOff x="10816973" y="10812285"/>
            <a:chExt cx="416034" cy="618194"/>
          </a:xfrm>
        </p:grpSpPr>
        <p:sp>
          <p:nvSpPr>
            <p:cNvPr id="33"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4"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5"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6"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7"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8"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9"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40" name="Group 39"/>
          <p:cNvGrpSpPr/>
          <p:nvPr/>
        </p:nvGrpSpPr>
        <p:grpSpPr>
          <a:xfrm>
            <a:off x="1191674" y="9165773"/>
            <a:ext cx="312435" cy="383278"/>
            <a:chOff x="12050428" y="10812287"/>
            <a:chExt cx="503931" cy="618193"/>
          </a:xfrm>
        </p:grpSpPr>
        <p:sp>
          <p:nvSpPr>
            <p:cNvPr id="4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2"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3"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47" name="TextBox 46"/>
          <p:cNvSpPr txBox="1"/>
          <p:nvPr/>
        </p:nvSpPr>
        <p:spPr>
          <a:xfrm rot="5400000">
            <a:off x="14465506" y="5029839"/>
            <a:ext cx="6638248" cy="461793"/>
          </a:xfrm>
          <a:prstGeom prst="rect">
            <a:avLst/>
          </a:prstGeom>
          <a:noFill/>
        </p:spPr>
        <p:txBody>
          <a:bodyPr wrap="square" rtlCol="0">
            <a:spAutoFit/>
          </a:bodyPr>
          <a:lstStyle/>
          <a:p>
            <a:r>
              <a:rPr lang="en-US" sz="2401" b="1" spc="450" dirty="0">
                <a:solidFill>
                  <a:schemeClr val="tx2"/>
                </a:solidFill>
                <a:latin typeface="Montserrat" charset="0"/>
                <a:ea typeface="Montserrat" charset="0"/>
                <a:cs typeface="Montserrat" charset="0"/>
              </a:rPr>
              <a:t>SIMPLICITY</a:t>
            </a:r>
          </a:p>
        </p:txBody>
      </p:sp>
      <p:sp>
        <p:nvSpPr>
          <p:cNvPr id="6" name="Picture Placeholder 5"/>
          <p:cNvSpPr>
            <a:spLocks noGrp="1"/>
          </p:cNvSpPr>
          <p:nvPr>
            <p:ph type="pic" sz="quarter" idx="18"/>
          </p:nvPr>
        </p:nvSpPr>
        <p:spPr/>
      </p:sp>
      <p:sp>
        <p:nvSpPr>
          <p:cNvPr id="7" name="Picture Placeholder 6"/>
          <p:cNvSpPr>
            <a:spLocks noGrp="1"/>
          </p:cNvSpPr>
          <p:nvPr>
            <p:ph type="pic" sz="quarter" idx="19"/>
          </p:nvPr>
        </p:nvSpPr>
        <p:spPr/>
      </p:sp>
      <p:sp>
        <p:nvSpPr>
          <p:cNvPr id="8" name="Picture Placeholder 7"/>
          <p:cNvSpPr>
            <a:spLocks noGrp="1"/>
          </p:cNvSpPr>
          <p:nvPr>
            <p:ph type="pic" sz="quarter" idx="21"/>
          </p:nvPr>
        </p:nvSpPr>
        <p:spPr/>
      </p:sp>
      <p:sp>
        <p:nvSpPr>
          <p:cNvPr id="9" name="Picture Placeholder 8"/>
          <p:cNvSpPr>
            <a:spLocks noGrp="1"/>
          </p:cNvSpPr>
          <p:nvPr>
            <p:ph type="pic" sz="quarter" idx="20"/>
          </p:nvPr>
        </p:nvSpPr>
        <p:spPr/>
      </p:sp>
    </p:spTree>
    <p:extLst>
      <p:ext uri="{BB962C8B-B14F-4D97-AF65-F5344CB8AC3E}">
        <p14:creationId xmlns:p14="http://schemas.microsoft.com/office/powerpoint/2010/main" val="16950388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5884242" y="1941611"/>
            <a:ext cx="1900388" cy="1118100"/>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 name="TextBox 21"/>
          <p:cNvSpPr txBox="1"/>
          <p:nvPr/>
        </p:nvSpPr>
        <p:spPr>
          <a:xfrm>
            <a:off x="12573606" y="3917306"/>
            <a:ext cx="4368543" cy="300082"/>
          </a:xfrm>
          <a:prstGeom prst="rect">
            <a:avLst/>
          </a:prstGeom>
          <a:noFill/>
        </p:spPr>
        <p:txBody>
          <a:bodyPr wrap="square" rtlCol="0">
            <a:spAutoFit/>
          </a:bodyPr>
          <a:lstStyle/>
          <a:p>
            <a:pPr algn="ctr"/>
            <a:r>
              <a:rPr lang="en-US" sz="1350" spc="450" dirty="0">
                <a:latin typeface="Montserrat" charset="0"/>
                <a:ea typeface="Montserrat" charset="0"/>
                <a:cs typeface="Montserrat" charset="0"/>
              </a:rPr>
              <a:t>SIMPLE BUT POWERFUL.</a:t>
            </a:r>
            <a:endParaRPr lang="en-US" sz="1350" b="1" spc="450" dirty="0">
              <a:latin typeface="Montserrat Extra" charset="0"/>
              <a:ea typeface="Montserrat Extra" charset="0"/>
              <a:cs typeface="Montserrat Extra" charset="0"/>
            </a:endParaRPr>
          </a:p>
        </p:txBody>
      </p:sp>
      <p:sp>
        <p:nvSpPr>
          <p:cNvPr id="23" name="TextBox 22"/>
          <p:cNvSpPr txBox="1"/>
          <p:nvPr/>
        </p:nvSpPr>
        <p:spPr>
          <a:xfrm>
            <a:off x="11731123" y="2386437"/>
            <a:ext cx="6053509" cy="1339085"/>
          </a:xfrm>
          <a:prstGeom prst="rect">
            <a:avLst/>
          </a:prstGeom>
          <a:noFill/>
        </p:spPr>
        <p:txBody>
          <a:bodyPr wrap="square" rtlCol="0">
            <a:spAutoFit/>
          </a:bodyPr>
          <a:lstStyle/>
          <a:p>
            <a:pPr algn="ctr"/>
            <a:r>
              <a:rPr lang="en-US" sz="4051" b="1" spc="450" dirty="0">
                <a:solidFill>
                  <a:schemeClr val="tx2"/>
                </a:solidFill>
                <a:latin typeface="Montserrat" charset="0"/>
                <a:ea typeface="Montserrat" charset="0"/>
                <a:cs typeface="Montserrat" charset="0"/>
              </a:rPr>
              <a:t>PROJECTS</a:t>
            </a:r>
          </a:p>
          <a:p>
            <a:pPr algn="ctr"/>
            <a:r>
              <a:rPr lang="en-US" sz="4051" b="1" spc="450" dirty="0">
                <a:solidFill>
                  <a:schemeClr val="tx2"/>
                </a:solidFill>
                <a:latin typeface="Montserrat" charset="0"/>
                <a:ea typeface="Montserrat" charset="0"/>
                <a:cs typeface="Montserrat" charset="0"/>
              </a:rPr>
              <a:t>THAT WORKS!</a:t>
            </a:r>
          </a:p>
        </p:txBody>
      </p:sp>
      <p:sp>
        <p:nvSpPr>
          <p:cNvPr id="59" name="Subtitle 2"/>
          <p:cNvSpPr txBox="1">
            <a:spLocks/>
          </p:cNvSpPr>
          <p:nvPr/>
        </p:nvSpPr>
        <p:spPr>
          <a:xfrm>
            <a:off x="12151969" y="5932440"/>
            <a:ext cx="2215448" cy="11080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a:t>
            </a:r>
          </a:p>
        </p:txBody>
      </p:sp>
      <p:grpSp>
        <p:nvGrpSpPr>
          <p:cNvPr id="60" name="Group 59"/>
          <p:cNvGrpSpPr/>
          <p:nvPr/>
        </p:nvGrpSpPr>
        <p:grpSpPr>
          <a:xfrm>
            <a:off x="13025268" y="4946571"/>
            <a:ext cx="489465" cy="344010"/>
            <a:chOff x="13266302" y="10903110"/>
            <a:chExt cx="621122" cy="436543"/>
          </a:xfrm>
        </p:grpSpPr>
        <p:sp>
          <p:nvSpPr>
            <p:cNvPr id="61"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62" name="Line 607"/>
            <p:cNvSpPr>
              <a:spLocks noChangeShapeType="1"/>
            </p:cNvSpPr>
            <p:nvPr/>
          </p:nvSpPr>
          <p:spPr bwMode="auto">
            <a:xfrm>
              <a:off x="13266302" y="11102340"/>
              <a:ext cx="621122" cy="2929"/>
            </a:xfrm>
            <a:prstGeom prst="line">
              <a:avLst/>
            </a:prstGeom>
            <a:noFill/>
            <a:ln w="3429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63"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64"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65" name="TextBox 64"/>
          <p:cNvSpPr txBox="1"/>
          <p:nvPr/>
        </p:nvSpPr>
        <p:spPr>
          <a:xfrm>
            <a:off x="11781126" y="5554730"/>
            <a:ext cx="2952346"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PROJECT</a:t>
            </a:r>
            <a:endParaRPr lang="en-US" sz="1350" b="1" spc="450" dirty="0">
              <a:solidFill>
                <a:schemeClr val="tx2"/>
              </a:solidFill>
              <a:latin typeface="Montserrat Extra" charset="0"/>
              <a:ea typeface="Montserrat Extra" charset="0"/>
              <a:cs typeface="Montserrat Extra" charset="0"/>
            </a:endParaRPr>
          </a:p>
        </p:txBody>
      </p:sp>
      <p:sp>
        <p:nvSpPr>
          <p:cNvPr id="66" name="Subtitle 2"/>
          <p:cNvSpPr txBox="1">
            <a:spLocks/>
          </p:cNvSpPr>
          <p:nvPr/>
        </p:nvSpPr>
        <p:spPr>
          <a:xfrm>
            <a:off x="15136638" y="5932440"/>
            <a:ext cx="2215448" cy="11080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a:t>
            </a:r>
          </a:p>
        </p:txBody>
      </p:sp>
      <p:grpSp>
        <p:nvGrpSpPr>
          <p:cNvPr id="67" name="Group 66"/>
          <p:cNvGrpSpPr/>
          <p:nvPr/>
        </p:nvGrpSpPr>
        <p:grpSpPr>
          <a:xfrm>
            <a:off x="16009937" y="4946571"/>
            <a:ext cx="489465" cy="344010"/>
            <a:chOff x="13266302" y="10903110"/>
            <a:chExt cx="621122" cy="436543"/>
          </a:xfrm>
        </p:grpSpPr>
        <p:sp>
          <p:nvSpPr>
            <p:cNvPr id="68"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69" name="Line 607"/>
            <p:cNvSpPr>
              <a:spLocks noChangeShapeType="1"/>
            </p:cNvSpPr>
            <p:nvPr/>
          </p:nvSpPr>
          <p:spPr bwMode="auto">
            <a:xfrm>
              <a:off x="13266302" y="11102340"/>
              <a:ext cx="621122" cy="2929"/>
            </a:xfrm>
            <a:prstGeom prst="line">
              <a:avLst/>
            </a:prstGeom>
            <a:noFill/>
            <a:ln w="3429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70"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71"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72" name="TextBox 71"/>
          <p:cNvSpPr txBox="1"/>
          <p:nvPr/>
        </p:nvSpPr>
        <p:spPr>
          <a:xfrm>
            <a:off x="14765794" y="5554730"/>
            <a:ext cx="2952346"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X PROJECT</a:t>
            </a:r>
            <a:endParaRPr lang="en-US" sz="1350" b="1" spc="450" dirty="0">
              <a:solidFill>
                <a:schemeClr val="tx2"/>
              </a:solidFill>
              <a:latin typeface="Montserrat Extra" charset="0"/>
              <a:ea typeface="Montserrat Extra" charset="0"/>
              <a:cs typeface="Montserrat Extra" charset="0"/>
            </a:endParaRPr>
          </a:p>
        </p:txBody>
      </p:sp>
      <p:sp>
        <p:nvSpPr>
          <p:cNvPr id="74" name="Subtitle 2"/>
          <p:cNvSpPr txBox="1">
            <a:spLocks/>
          </p:cNvSpPr>
          <p:nvPr/>
        </p:nvSpPr>
        <p:spPr>
          <a:xfrm>
            <a:off x="12151969" y="8669876"/>
            <a:ext cx="2215448" cy="11080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a:t>
            </a:r>
          </a:p>
        </p:txBody>
      </p:sp>
      <p:grpSp>
        <p:nvGrpSpPr>
          <p:cNvPr id="75" name="Group 74"/>
          <p:cNvGrpSpPr/>
          <p:nvPr/>
        </p:nvGrpSpPr>
        <p:grpSpPr>
          <a:xfrm>
            <a:off x="13025268" y="7684008"/>
            <a:ext cx="489465" cy="344010"/>
            <a:chOff x="13266302" y="10903110"/>
            <a:chExt cx="621122" cy="436543"/>
          </a:xfrm>
        </p:grpSpPr>
        <p:sp>
          <p:nvSpPr>
            <p:cNvPr id="84"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4"/>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85" name="Line 607"/>
            <p:cNvSpPr>
              <a:spLocks noChangeShapeType="1"/>
            </p:cNvSpPr>
            <p:nvPr/>
          </p:nvSpPr>
          <p:spPr bwMode="auto">
            <a:xfrm>
              <a:off x="13266302" y="11102340"/>
              <a:ext cx="621122" cy="2929"/>
            </a:xfrm>
            <a:prstGeom prst="line">
              <a:avLst/>
            </a:prstGeom>
            <a:noFill/>
            <a:ln w="3429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86"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87"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76" name="TextBox 75"/>
          <p:cNvSpPr txBox="1"/>
          <p:nvPr/>
        </p:nvSpPr>
        <p:spPr>
          <a:xfrm>
            <a:off x="11781126" y="8292167"/>
            <a:ext cx="2952346"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PROJECT</a:t>
            </a:r>
            <a:endParaRPr lang="en-US" sz="1350" b="1" spc="450" dirty="0">
              <a:solidFill>
                <a:schemeClr val="tx2"/>
              </a:solidFill>
              <a:latin typeface="Montserrat Extra" charset="0"/>
              <a:ea typeface="Montserrat Extra" charset="0"/>
              <a:cs typeface="Montserrat Extra" charset="0"/>
            </a:endParaRPr>
          </a:p>
        </p:txBody>
      </p:sp>
      <p:sp>
        <p:nvSpPr>
          <p:cNvPr id="77" name="Subtitle 2"/>
          <p:cNvSpPr txBox="1">
            <a:spLocks/>
          </p:cNvSpPr>
          <p:nvPr/>
        </p:nvSpPr>
        <p:spPr>
          <a:xfrm>
            <a:off x="15136638" y="8669876"/>
            <a:ext cx="2215448" cy="11080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a:t>
            </a:r>
          </a:p>
        </p:txBody>
      </p:sp>
      <p:grpSp>
        <p:nvGrpSpPr>
          <p:cNvPr id="78" name="Group 77"/>
          <p:cNvGrpSpPr/>
          <p:nvPr/>
        </p:nvGrpSpPr>
        <p:grpSpPr>
          <a:xfrm>
            <a:off x="16009937" y="7684008"/>
            <a:ext cx="489465" cy="344010"/>
            <a:chOff x="13266302" y="10903110"/>
            <a:chExt cx="621122" cy="436543"/>
          </a:xfrm>
        </p:grpSpPr>
        <p:sp>
          <p:nvSpPr>
            <p:cNvPr id="80"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5"/>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81" name="Line 607"/>
            <p:cNvSpPr>
              <a:spLocks noChangeShapeType="1"/>
            </p:cNvSpPr>
            <p:nvPr/>
          </p:nvSpPr>
          <p:spPr bwMode="auto">
            <a:xfrm>
              <a:off x="13266302" y="11102340"/>
              <a:ext cx="621122" cy="2929"/>
            </a:xfrm>
            <a:prstGeom prst="line">
              <a:avLst/>
            </a:prstGeom>
            <a:noFill/>
            <a:ln w="34290" cap="flat">
              <a:solidFill>
                <a:schemeClr val="accent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82"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5"/>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83"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5"/>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79" name="TextBox 78"/>
          <p:cNvSpPr txBox="1"/>
          <p:nvPr/>
        </p:nvSpPr>
        <p:spPr>
          <a:xfrm>
            <a:off x="14765794" y="8292167"/>
            <a:ext cx="2952346"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X PROJECT</a:t>
            </a:r>
            <a:endParaRPr lang="en-US" sz="1350" b="1" spc="450" dirty="0">
              <a:solidFill>
                <a:schemeClr val="tx2"/>
              </a:solidFill>
              <a:latin typeface="Montserrat Extra" charset="0"/>
              <a:ea typeface="Montserrat Extra" charset="0"/>
              <a:cs typeface="Montserrat Extra" charset="0"/>
            </a:endParaRPr>
          </a:p>
        </p:txBody>
      </p:sp>
      <p:sp>
        <p:nvSpPr>
          <p:cNvPr id="8" name="Picture Placeholder 7"/>
          <p:cNvSpPr>
            <a:spLocks noGrp="1"/>
          </p:cNvSpPr>
          <p:nvPr>
            <p:ph type="pic" sz="quarter" idx="21"/>
          </p:nvPr>
        </p:nvSpPr>
        <p:spPr/>
      </p:sp>
      <p:sp>
        <p:nvSpPr>
          <p:cNvPr id="9" name="Picture Placeholder 8"/>
          <p:cNvSpPr>
            <a:spLocks noGrp="1"/>
          </p:cNvSpPr>
          <p:nvPr>
            <p:ph type="pic" sz="quarter" idx="23"/>
          </p:nvPr>
        </p:nvSpPr>
        <p:spPr/>
      </p:sp>
      <p:sp>
        <p:nvSpPr>
          <p:cNvPr id="10" name="Picture Placeholder 9"/>
          <p:cNvSpPr>
            <a:spLocks noGrp="1"/>
          </p:cNvSpPr>
          <p:nvPr>
            <p:ph type="pic" sz="quarter" idx="25"/>
          </p:nvPr>
        </p:nvSpPr>
        <p:spPr/>
      </p:sp>
      <p:sp>
        <p:nvSpPr>
          <p:cNvPr id="11" name="Picture Placeholder 10"/>
          <p:cNvSpPr>
            <a:spLocks noGrp="1"/>
          </p:cNvSpPr>
          <p:nvPr>
            <p:ph type="pic" sz="quarter" idx="24"/>
          </p:nvPr>
        </p:nvSpPr>
        <p:spPr/>
      </p:sp>
      <p:sp>
        <p:nvSpPr>
          <p:cNvPr id="12" name="Picture Placeholder 11"/>
          <p:cNvSpPr>
            <a:spLocks noGrp="1"/>
          </p:cNvSpPr>
          <p:nvPr>
            <p:ph type="pic" sz="quarter" idx="26"/>
          </p:nvPr>
        </p:nvSpPr>
        <p:spPr/>
      </p:sp>
      <p:sp>
        <p:nvSpPr>
          <p:cNvPr id="13" name="Picture Placeholder 12"/>
          <p:cNvSpPr>
            <a:spLocks noGrp="1"/>
          </p:cNvSpPr>
          <p:nvPr>
            <p:ph type="pic" sz="quarter" idx="22"/>
          </p:nvPr>
        </p:nvSpPr>
        <p:spPr/>
      </p:sp>
    </p:spTree>
    <p:extLst>
      <p:ext uri="{BB962C8B-B14F-4D97-AF65-F5344CB8AC3E}">
        <p14:creationId xmlns:p14="http://schemas.microsoft.com/office/powerpoint/2010/main" val="624942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308551" y="3917306"/>
            <a:ext cx="4368543" cy="300082"/>
          </a:xfrm>
          <a:prstGeom prst="rect">
            <a:avLst/>
          </a:prstGeom>
          <a:noFill/>
        </p:spPr>
        <p:txBody>
          <a:bodyPr wrap="square" rtlCol="0">
            <a:spAutoFit/>
          </a:bodyPr>
          <a:lstStyle/>
          <a:p>
            <a:pPr algn="ctr"/>
            <a:r>
              <a:rPr lang="en-US" sz="1350" spc="450" dirty="0">
                <a:latin typeface="Montserrat" charset="0"/>
                <a:ea typeface="Montserrat" charset="0"/>
                <a:cs typeface="Montserrat" charset="0"/>
              </a:rPr>
              <a:t>SIMPLE BUT POWERFUL.</a:t>
            </a:r>
            <a:endParaRPr lang="en-US" sz="1350" b="1" spc="450" dirty="0">
              <a:latin typeface="Montserrat Extra" charset="0"/>
              <a:ea typeface="Montserrat Extra" charset="0"/>
              <a:cs typeface="Montserrat Extra" charset="0"/>
            </a:endParaRPr>
          </a:p>
        </p:txBody>
      </p:sp>
      <p:sp>
        <p:nvSpPr>
          <p:cNvPr id="22" name="TextBox 21"/>
          <p:cNvSpPr txBox="1"/>
          <p:nvPr/>
        </p:nvSpPr>
        <p:spPr>
          <a:xfrm>
            <a:off x="466069" y="2386437"/>
            <a:ext cx="6053509" cy="1339085"/>
          </a:xfrm>
          <a:prstGeom prst="rect">
            <a:avLst/>
          </a:prstGeom>
          <a:noFill/>
        </p:spPr>
        <p:txBody>
          <a:bodyPr wrap="square" rtlCol="0">
            <a:spAutoFit/>
          </a:bodyPr>
          <a:lstStyle/>
          <a:p>
            <a:pPr algn="ctr"/>
            <a:r>
              <a:rPr lang="en-US" sz="4051" b="1" spc="450" dirty="0">
                <a:solidFill>
                  <a:schemeClr val="tx2"/>
                </a:solidFill>
                <a:latin typeface="Montserrat" charset="0"/>
                <a:ea typeface="Montserrat" charset="0"/>
                <a:cs typeface="Montserrat" charset="0"/>
              </a:rPr>
              <a:t>PROJECTS</a:t>
            </a:r>
          </a:p>
          <a:p>
            <a:pPr algn="ctr"/>
            <a:r>
              <a:rPr lang="en-US" sz="4051" b="1" spc="450" dirty="0">
                <a:solidFill>
                  <a:schemeClr val="tx2"/>
                </a:solidFill>
                <a:latin typeface="Montserrat" charset="0"/>
                <a:ea typeface="Montserrat" charset="0"/>
                <a:cs typeface="Montserrat" charset="0"/>
              </a:rPr>
              <a:t>THAT WORKS!</a:t>
            </a:r>
          </a:p>
        </p:txBody>
      </p:sp>
      <p:sp>
        <p:nvSpPr>
          <p:cNvPr id="24" name="Subtitle 2"/>
          <p:cNvSpPr txBox="1">
            <a:spLocks/>
          </p:cNvSpPr>
          <p:nvPr/>
        </p:nvSpPr>
        <p:spPr>
          <a:xfrm>
            <a:off x="885118" y="5932440"/>
            <a:ext cx="2219042" cy="11080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a:t>
            </a:r>
          </a:p>
        </p:txBody>
      </p:sp>
      <p:grpSp>
        <p:nvGrpSpPr>
          <p:cNvPr id="25" name="Group 24"/>
          <p:cNvGrpSpPr/>
          <p:nvPr/>
        </p:nvGrpSpPr>
        <p:grpSpPr>
          <a:xfrm>
            <a:off x="1760215" y="4946571"/>
            <a:ext cx="489465" cy="344010"/>
            <a:chOff x="13266302" y="10903110"/>
            <a:chExt cx="621122" cy="436543"/>
          </a:xfrm>
        </p:grpSpPr>
        <p:sp>
          <p:nvSpPr>
            <p:cNvPr id="34"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35" name="Line 607"/>
            <p:cNvSpPr>
              <a:spLocks noChangeShapeType="1"/>
            </p:cNvSpPr>
            <p:nvPr/>
          </p:nvSpPr>
          <p:spPr bwMode="auto">
            <a:xfrm>
              <a:off x="13266302" y="11102340"/>
              <a:ext cx="621122" cy="2929"/>
            </a:xfrm>
            <a:prstGeom prst="line">
              <a:avLst/>
            </a:prstGeom>
            <a:noFill/>
            <a:ln w="3429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36"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37"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26" name="TextBox 25"/>
          <p:cNvSpPr txBox="1"/>
          <p:nvPr/>
        </p:nvSpPr>
        <p:spPr>
          <a:xfrm>
            <a:off x="516071" y="5554730"/>
            <a:ext cx="2952346"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PROJECT</a:t>
            </a:r>
            <a:endParaRPr lang="en-US" sz="1350" b="1" spc="450" dirty="0">
              <a:solidFill>
                <a:schemeClr val="tx2"/>
              </a:solidFill>
              <a:latin typeface="Montserrat Extra" charset="0"/>
              <a:ea typeface="Montserrat Extra" charset="0"/>
              <a:cs typeface="Montserrat Extra" charset="0"/>
            </a:endParaRPr>
          </a:p>
        </p:txBody>
      </p:sp>
      <p:sp>
        <p:nvSpPr>
          <p:cNvPr id="27" name="Subtitle 2"/>
          <p:cNvSpPr txBox="1">
            <a:spLocks/>
          </p:cNvSpPr>
          <p:nvPr/>
        </p:nvSpPr>
        <p:spPr>
          <a:xfrm>
            <a:off x="3869787" y="5932440"/>
            <a:ext cx="2219042" cy="11080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a:t>
            </a:r>
          </a:p>
        </p:txBody>
      </p:sp>
      <p:grpSp>
        <p:nvGrpSpPr>
          <p:cNvPr id="28" name="Group 27"/>
          <p:cNvGrpSpPr/>
          <p:nvPr/>
        </p:nvGrpSpPr>
        <p:grpSpPr>
          <a:xfrm>
            <a:off x="4744884" y="4946571"/>
            <a:ext cx="489465" cy="344010"/>
            <a:chOff x="13266302" y="10903110"/>
            <a:chExt cx="621122" cy="436543"/>
          </a:xfrm>
        </p:grpSpPr>
        <p:sp>
          <p:nvSpPr>
            <p:cNvPr id="30"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31" name="Line 607"/>
            <p:cNvSpPr>
              <a:spLocks noChangeShapeType="1"/>
            </p:cNvSpPr>
            <p:nvPr/>
          </p:nvSpPr>
          <p:spPr bwMode="auto">
            <a:xfrm>
              <a:off x="13266302" y="11102340"/>
              <a:ext cx="621122" cy="2929"/>
            </a:xfrm>
            <a:prstGeom prst="line">
              <a:avLst/>
            </a:prstGeom>
            <a:noFill/>
            <a:ln w="3429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32"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33"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29" name="TextBox 28"/>
          <p:cNvSpPr txBox="1"/>
          <p:nvPr/>
        </p:nvSpPr>
        <p:spPr>
          <a:xfrm>
            <a:off x="3500740" y="5554730"/>
            <a:ext cx="2952346"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X PROJECT</a:t>
            </a:r>
            <a:endParaRPr lang="en-US" sz="1350" b="1" spc="450" dirty="0">
              <a:solidFill>
                <a:schemeClr val="tx2"/>
              </a:solidFill>
              <a:latin typeface="Montserrat Extra" charset="0"/>
              <a:ea typeface="Montserrat Extra" charset="0"/>
              <a:cs typeface="Montserrat Extra" charset="0"/>
            </a:endParaRPr>
          </a:p>
        </p:txBody>
      </p:sp>
      <p:sp>
        <p:nvSpPr>
          <p:cNvPr id="39" name="Subtitle 2"/>
          <p:cNvSpPr txBox="1">
            <a:spLocks/>
          </p:cNvSpPr>
          <p:nvPr/>
        </p:nvSpPr>
        <p:spPr>
          <a:xfrm>
            <a:off x="885118" y="8669876"/>
            <a:ext cx="2219042" cy="11080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a:t>
            </a:r>
          </a:p>
        </p:txBody>
      </p:sp>
      <p:grpSp>
        <p:nvGrpSpPr>
          <p:cNvPr id="40" name="Group 39"/>
          <p:cNvGrpSpPr/>
          <p:nvPr/>
        </p:nvGrpSpPr>
        <p:grpSpPr>
          <a:xfrm>
            <a:off x="1760215" y="7684008"/>
            <a:ext cx="489465" cy="344010"/>
            <a:chOff x="13266302" y="10903110"/>
            <a:chExt cx="621122" cy="436543"/>
          </a:xfrm>
        </p:grpSpPr>
        <p:sp>
          <p:nvSpPr>
            <p:cNvPr id="49"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4"/>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50" name="Line 607"/>
            <p:cNvSpPr>
              <a:spLocks noChangeShapeType="1"/>
            </p:cNvSpPr>
            <p:nvPr/>
          </p:nvSpPr>
          <p:spPr bwMode="auto">
            <a:xfrm>
              <a:off x="13266302" y="11102340"/>
              <a:ext cx="621122" cy="2929"/>
            </a:xfrm>
            <a:prstGeom prst="line">
              <a:avLst/>
            </a:prstGeom>
            <a:noFill/>
            <a:ln w="3429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51"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52"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41" name="TextBox 40"/>
          <p:cNvSpPr txBox="1"/>
          <p:nvPr/>
        </p:nvSpPr>
        <p:spPr>
          <a:xfrm>
            <a:off x="516071" y="8292167"/>
            <a:ext cx="2952346"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PROJECT</a:t>
            </a:r>
            <a:endParaRPr lang="en-US" sz="1350" b="1" spc="450" dirty="0">
              <a:solidFill>
                <a:schemeClr val="tx2"/>
              </a:solidFill>
              <a:latin typeface="Montserrat Extra" charset="0"/>
              <a:ea typeface="Montserrat Extra" charset="0"/>
              <a:cs typeface="Montserrat Extra" charset="0"/>
            </a:endParaRPr>
          </a:p>
        </p:txBody>
      </p:sp>
      <p:sp>
        <p:nvSpPr>
          <p:cNvPr id="42" name="Subtitle 2"/>
          <p:cNvSpPr txBox="1">
            <a:spLocks/>
          </p:cNvSpPr>
          <p:nvPr/>
        </p:nvSpPr>
        <p:spPr>
          <a:xfrm>
            <a:off x="3869787" y="8669876"/>
            <a:ext cx="2219042" cy="11080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a:t>
            </a:r>
          </a:p>
        </p:txBody>
      </p:sp>
      <p:grpSp>
        <p:nvGrpSpPr>
          <p:cNvPr id="43" name="Group 42"/>
          <p:cNvGrpSpPr/>
          <p:nvPr/>
        </p:nvGrpSpPr>
        <p:grpSpPr>
          <a:xfrm>
            <a:off x="4744884" y="7684008"/>
            <a:ext cx="489465" cy="344010"/>
            <a:chOff x="13266302" y="10903110"/>
            <a:chExt cx="621122" cy="436543"/>
          </a:xfrm>
        </p:grpSpPr>
        <p:sp>
          <p:nvSpPr>
            <p:cNvPr id="45"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46" name="Line 607"/>
            <p:cNvSpPr>
              <a:spLocks noChangeShapeType="1"/>
            </p:cNvSpPr>
            <p:nvPr/>
          </p:nvSpPr>
          <p:spPr bwMode="auto">
            <a:xfrm>
              <a:off x="13266302" y="11102340"/>
              <a:ext cx="621122" cy="2929"/>
            </a:xfrm>
            <a:prstGeom prst="line">
              <a:avLst/>
            </a:prstGeom>
            <a:noFill/>
            <a:ln w="3429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47"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48"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44" name="TextBox 43"/>
          <p:cNvSpPr txBox="1"/>
          <p:nvPr/>
        </p:nvSpPr>
        <p:spPr>
          <a:xfrm>
            <a:off x="3500740" y="8292167"/>
            <a:ext cx="2952346"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X PROJECT</a:t>
            </a:r>
            <a:endParaRPr lang="en-US" sz="1350" b="1" spc="450" dirty="0">
              <a:solidFill>
                <a:schemeClr val="tx2"/>
              </a:solidFill>
              <a:latin typeface="Montserrat Extra" charset="0"/>
              <a:ea typeface="Montserrat Extra" charset="0"/>
              <a:cs typeface="Montserrat Extra" charset="0"/>
            </a:endParaRPr>
          </a:p>
        </p:txBody>
      </p:sp>
      <p:sp>
        <p:nvSpPr>
          <p:cNvPr id="8" name="Picture Placeholder 7"/>
          <p:cNvSpPr>
            <a:spLocks noGrp="1"/>
          </p:cNvSpPr>
          <p:nvPr>
            <p:ph type="pic" sz="quarter" idx="21"/>
          </p:nvPr>
        </p:nvSpPr>
        <p:spPr/>
      </p:sp>
      <p:sp>
        <p:nvSpPr>
          <p:cNvPr id="9" name="Picture Placeholder 8"/>
          <p:cNvSpPr>
            <a:spLocks noGrp="1"/>
          </p:cNvSpPr>
          <p:nvPr>
            <p:ph type="pic" sz="quarter" idx="23"/>
          </p:nvPr>
        </p:nvSpPr>
        <p:spPr/>
      </p:sp>
      <p:sp>
        <p:nvSpPr>
          <p:cNvPr id="10" name="Picture Placeholder 9"/>
          <p:cNvSpPr>
            <a:spLocks noGrp="1"/>
          </p:cNvSpPr>
          <p:nvPr>
            <p:ph type="pic" sz="quarter" idx="25"/>
          </p:nvPr>
        </p:nvSpPr>
        <p:spPr/>
      </p:sp>
      <p:sp>
        <p:nvSpPr>
          <p:cNvPr id="11" name="Picture Placeholder 10"/>
          <p:cNvSpPr>
            <a:spLocks noGrp="1"/>
          </p:cNvSpPr>
          <p:nvPr>
            <p:ph type="pic" sz="quarter" idx="24"/>
          </p:nvPr>
        </p:nvSpPr>
        <p:spPr/>
      </p:sp>
      <p:sp>
        <p:nvSpPr>
          <p:cNvPr id="12" name="Picture Placeholder 11"/>
          <p:cNvSpPr>
            <a:spLocks noGrp="1"/>
          </p:cNvSpPr>
          <p:nvPr>
            <p:ph type="pic" sz="quarter" idx="26"/>
          </p:nvPr>
        </p:nvSpPr>
        <p:spPr/>
      </p:sp>
      <p:sp>
        <p:nvSpPr>
          <p:cNvPr id="13" name="Picture Placeholder 12"/>
          <p:cNvSpPr>
            <a:spLocks noGrp="1"/>
          </p:cNvSpPr>
          <p:nvPr>
            <p:ph type="pic" sz="quarter" idx="22"/>
          </p:nvPr>
        </p:nvSpPr>
        <p:spPr/>
      </p:sp>
    </p:spTree>
    <p:extLst>
      <p:ext uri="{BB962C8B-B14F-4D97-AF65-F5344CB8AC3E}">
        <p14:creationId xmlns:p14="http://schemas.microsoft.com/office/powerpoint/2010/main" val="595972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ubtitle 2"/>
          <p:cNvSpPr txBox="1">
            <a:spLocks/>
          </p:cNvSpPr>
          <p:nvPr/>
        </p:nvSpPr>
        <p:spPr>
          <a:xfrm>
            <a:off x="7818360" y="7532287"/>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23" name="TextBox 22"/>
          <p:cNvSpPr txBox="1"/>
          <p:nvPr/>
        </p:nvSpPr>
        <p:spPr>
          <a:xfrm>
            <a:off x="7521820" y="6127171"/>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26" name="TextBox 25"/>
          <p:cNvSpPr txBox="1"/>
          <p:nvPr/>
        </p:nvSpPr>
        <p:spPr>
          <a:xfrm>
            <a:off x="7521821" y="4453387"/>
            <a:ext cx="5801121"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MOBILE PROJECT</a:t>
            </a:r>
          </a:p>
        </p:txBody>
      </p:sp>
      <p:sp>
        <p:nvSpPr>
          <p:cNvPr id="27" name="Subtitle 2"/>
          <p:cNvSpPr txBox="1">
            <a:spLocks/>
          </p:cNvSpPr>
          <p:nvPr/>
        </p:nvSpPr>
        <p:spPr>
          <a:xfrm>
            <a:off x="7818360" y="7114016"/>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ONE</a:t>
            </a:r>
          </a:p>
        </p:txBody>
      </p:sp>
      <p:sp>
        <p:nvSpPr>
          <p:cNvPr id="28" name="Freeform 522"/>
          <p:cNvSpPr>
            <a:spLocks noChangeArrowheads="1"/>
          </p:cNvSpPr>
          <p:nvPr/>
        </p:nvSpPr>
        <p:spPr bwMode="auto">
          <a:xfrm>
            <a:off x="7574086" y="729601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29" name="Group 28"/>
          <p:cNvGrpSpPr/>
          <p:nvPr/>
        </p:nvGrpSpPr>
        <p:grpSpPr>
          <a:xfrm>
            <a:off x="12455160" y="7266760"/>
            <a:ext cx="256122" cy="397809"/>
            <a:chOff x="6993559" y="8245765"/>
            <a:chExt cx="413103" cy="641631"/>
          </a:xfrm>
        </p:grpSpPr>
        <p:sp>
          <p:nvSpPr>
            <p:cNvPr id="30"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1"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32" name="Subtitle 2"/>
          <p:cNvSpPr txBox="1">
            <a:spLocks/>
          </p:cNvSpPr>
          <p:nvPr/>
        </p:nvSpPr>
        <p:spPr>
          <a:xfrm>
            <a:off x="12658321" y="7532287"/>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33" name="Subtitle 2"/>
          <p:cNvSpPr txBox="1">
            <a:spLocks/>
          </p:cNvSpPr>
          <p:nvPr/>
        </p:nvSpPr>
        <p:spPr>
          <a:xfrm>
            <a:off x="12658321" y="7114016"/>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TWO</a:t>
            </a:r>
          </a:p>
        </p:txBody>
      </p:sp>
      <p:sp>
        <p:nvSpPr>
          <p:cNvPr id="34" name="Subtitle 2"/>
          <p:cNvSpPr txBox="1">
            <a:spLocks/>
          </p:cNvSpPr>
          <p:nvPr/>
        </p:nvSpPr>
        <p:spPr>
          <a:xfrm>
            <a:off x="7818360" y="9638716"/>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35" name="Subtitle 2"/>
          <p:cNvSpPr txBox="1">
            <a:spLocks/>
          </p:cNvSpPr>
          <p:nvPr/>
        </p:nvSpPr>
        <p:spPr>
          <a:xfrm>
            <a:off x="7818360" y="9220444"/>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THREE</a:t>
            </a:r>
          </a:p>
        </p:txBody>
      </p:sp>
      <p:sp>
        <p:nvSpPr>
          <p:cNvPr id="36" name="Subtitle 2"/>
          <p:cNvSpPr txBox="1">
            <a:spLocks/>
          </p:cNvSpPr>
          <p:nvPr/>
        </p:nvSpPr>
        <p:spPr>
          <a:xfrm>
            <a:off x="12658321" y="9638716"/>
            <a:ext cx="3569904" cy="126958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a:t>
            </a:r>
          </a:p>
        </p:txBody>
      </p:sp>
      <p:sp>
        <p:nvSpPr>
          <p:cNvPr id="37" name="Subtitle 2"/>
          <p:cNvSpPr txBox="1">
            <a:spLocks/>
          </p:cNvSpPr>
          <p:nvPr/>
        </p:nvSpPr>
        <p:spPr>
          <a:xfrm>
            <a:off x="12658321" y="9220444"/>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FOUR</a:t>
            </a:r>
          </a:p>
        </p:txBody>
      </p:sp>
      <p:grpSp>
        <p:nvGrpSpPr>
          <p:cNvPr id="38" name="Group 37"/>
          <p:cNvGrpSpPr/>
          <p:nvPr/>
        </p:nvGrpSpPr>
        <p:grpSpPr>
          <a:xfrm>
            <a:off x="7521820" y="9383819"/>
            <a:ext cx="257940" cy="383279"/>
            <a:chOff x="10816973" y="10812285"/>
            <a:chExt cx="416034" cy="618194"/>
          </a:xfrm>
        </p:grpSpPr>
        <p:sp>
          <p:nvSpPr>
            <p:cNvPr id="39"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0"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1"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2"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3"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4"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5"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46" name="Group 45"/>
          <p:cNvGrpSpPr/>
          <p:nvPr/>
        </p:nvGrpSpPr>
        <p:grpSpPr>
          <a:xfrm>
            <a:off x="12455158" y="9420251"/>
            <a:ext cx="312435" cy="383278"/>
            <a:chOff x="12050428" y="10812287"/>
            <a:chExt cx="503931" cy="618193"/>
          </a:xfrm>
        </p:grpSpPr>
        <p:sp>
          <p:nvSpPr>
            <p:cNvPr id="48"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9"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0"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pic>
        <p:nvPicPr>
          <p:cNvPr id="53" name="Picture 52" descr="iPhone6_mockup_front_white.png"/>
          <p:cNvPicPr>
            <a:picLocks/>
          </p:cNvPicPr>
          <p:nvPr/>
        </p:nvPicPr>
        <p:blipFill rotWithShape="1">
          <a:blip r:embed="rId3">
            <a:extLst>
              <a:ext uri="{28A0092B-C50C-407E-A947-70E740481C1C}">
                <a14:useLocalDpi xmlns:a14="http://schemas.microsoft.com/office/drawing/2010/main" val="0"/>
              </a:ext>
            </a:extLst>
          </a:blip>
          <a:srcRect b="10362"/>
          <a:stretch/>
        </p:blipFill>
        <p:spPr>
          <a:xfrm>
            <a:off x="344025" y="3018243"/>
            <a:ext cx="7614363" cy="10697760"/>
          </a:xfrm>
          <a:prstGeom prst="rect">
            <a:avLst/>
          </a:prstGeom>
        </p:spPr>
      </p:pic>
      <p:sp>
        <p:nvSpPr>
          <p:cNvPr id="3" name="Picture Placeholder 2"/>
          <p:cNvSpPr>
            <a:spLocks noGrp="1"/>
          </p:cNvSpPr>
          <p:nvPr>
            <p:ph type="pic" sz="quarter" idx="20"/>
          </p:nvPr>
        </p:nvSpPr>
        <p:spPr/>
      </p:sp>
    </p:spTree>
    <p:extLst>
      <p:ext uri="{BB962C8B-B14F-4D97-AF65-F5344CB8AC3E}">
        <p14:creationId xmlns:p14="http://schemas.microsoft.com/office/powerpoint/2010/main" val="8163270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descr="iPhone6_mockup_front_white.png"/>
          <p:cNvPicPr>
            <a:picLocks/>
          </p:cNvPicPr>
          <p:nvPr/>
        </p:nvPicPr>
        <p:blipFill rotWithShape="1">
          <a:blip r:embed="rId3">
            <a:extLst>
              <a:ext uri="{28A0092B-C50C-407E-A947-70E740481C1C}">
                <a14:useLocalDpi xmlns:a14="http://schemas.microsoft.com/office/drawing/2010/main" val="0"/>
              </a:ext>
            </a:extLst>
          </a:blip>
          <a:srcRect t="12960" b="976"/>
          <a:stretch/>
        </p:blipFill>
        <p:spPr>
          <a:xfrm>
            <a:off x="6448103" y="0"/>
            <a:ext cx="4939046" cy="6731120"/>
          </a:xfrm>
          <a:prstGeom prst="rect">
            <a:avLst/>
          </a:prstGeom>
        </p:spPr>
      </p:pic>
      <p:pic>
        <p:nvPicPr>
          <p:cNvPr id="53" name="Picture 52" descr="iPhone6_mockup_front_white.png"/>
          <p:cNvPicPr>
            <a:picLocks/>
          </p:cNvPicPr>
          <p:nvPr/>
        </p:nvPicPr>
        <p:blipFill rotWithShape="1">
          <a:blip r:embed="rId3">
            <a:extLst>
              <a:ext uri="{28A0092B-C50C-407E-A947-70E740481C1C}">
                <a14:useLocalDpi xmlns:a14="http://schemas.microsoft.com/office/drawing/2010/main" val="0"/>
              </a:ext>
            </a:extLst>
          </a:blip>
          <a:srcRect b="976"/>
          <a:stretch/>
        </p:blipFill>
        <p:spPr>
          <a:xfrm>
            <a:off x="10430591" y="2257764"/>
            <a:ext cx="5007644" cy="7744699"/>
          </a:xfrm>
          <a:prstGeom prst="rect">
            <a:avLst/>
          </a:prstGeom>
        </p:spPr>
      </p:pic>
      <p:pic>
        <p:nvPicPr>
          <p:cNvPr id="54" name="Picture 53" descr="iPhone6_mockup_front_white.png"/>
          <p:cNvPicPr>
            <a:picLocks/>
          </p:cNvPicPr>
          <p:nvPr/>
        </p:nvPicPr>
        <p:blipFill rotWithShape="1">
          <a:blip r:embed="rId3">
            <a:extLst>
              <a:ext uri="{28A0092B-C50C-407E-A947-70E740481C1C}">
                <a14:useLocalDpi xmlns:a14="http://schemas.microsoft.com/office/drawing/2010/main" val="0"/>
              </a:ext>
            </a:extLst>
          </a:blip>
          <a:srcRect t="13041" r="22341" b="976"/>
          <a:stretch/>
        </p:blipFill>
        <p:spPr>
          <a:xfrm>
            <a:off x="14505631" y="-1"/>
            <a:ext cx="3782369" cy="6790245"/>
          </a:xfrm>
          <a:prstGeom prst="rect">
            <a:avLst/>
          </a:prstGeom>
        </p:spPr>
      </p:pic>
      <p:sp>
        <p:nvSpPr>
          <p:cNvPr id="85" name="Subtitle 2"/>
          <p:cNvSpPr txBox="1">
            <a:spLocks/>
          </p:cNvSpPr>
          <p:nvPr/>
        </p:nvSpPr>
        <p:spPr>
          <a:xfrm>
            <a:off x="1366483" y="5030285"/>
            <a:ext cx="5362642"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a:t>
            </a:r>
          </a:p>
        </p:txBody>
      </p:sp>
      <p:sp>
        <p:nvSpPr>
          <p:cNvPr id="86" name="TextBox 85"/>
          <p:cNvSpPr txBox="1"/>
          <p:nvPr/>
        </p:nvSpPr>
        <p:spPr>
          <a:xfrm>
            <a:off x="1436244"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87" name="TextBox 86"/>
          <p:cNvSpPr txBox="1"/>
          <p:nvPr/>
        </p:nvSpPr>
        <p:spPr>
          <a:xfrm>
            <a:off x="1436245" y="2821553"/>
            <a:ext cx="5292880"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MOBILE UI</a:t>
            </a:r>
          </a:p>
          <a:p>
            <a:r>
              <a:rPr lang="en-US" sz="4951" b="1" spc="450" dirty="0">
                <a:solidFill>
                  <a:schemeClr val="tx2"/>
                </a:solidFill>
                <a:latin typeface="Montserrat" charset="0"/>
                <a:ea typeface="Montserrat" charset="0"/>
                <a:cs typeface="Montserrat" charset="0"/>
              </a:rPr>
              <a:t>PROJECT</a:t>
            </a:r>
          </a:p>
        </p:txBody>
      </p:sp>
      <p:sp>
        <p:nvSpPr>
          <p:cNvPr id="88" name="Subtitle 2"/>
          <p:cNvSpPr txBox="1">
            <a:spLocks/>
          </p:cNvSpPr>
          <p:nvPr/>
        </p:nvSpPr>
        <p:spPr>
          <a:xfrm>
            <a:off x="1778568" y="805846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9" name="Subtitle 2"/>
          <p:cNvSpPr txBox="1">
            <a:spLocks/>
          </p:cNvSpPr>
          <p:nvPr/>
        </p:nvSpPr>
        <p:spPr>
          <a:xfrm>
            <a:off x="1778568" y="764019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90" name="Freeform 522"/>
          <p:cNvSpPr>
            <a:spLocks noChangeArrowheads="1"/>
          </p:cNvSpPr>
          <p:nvPr/>
        </p:nvSpPr>
        <p:spPr bwMode="auto">
          <a:xfrm>
            <a:off x="1534294" y="7822188"/>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91" name="Group 90"/>
          <p:cNvGrpSpPr/>
          <p:nvPr/>
        </p:nvGrpSpPr>
        <p:grpSpPr>
          <a:xfrm>
            <a:off x="5315177" y="7792935"/>
            <a:ext cx="256122" cy="397809"/>
            <a:chOff x="6993559" y="8245765"/>
            <a:chExt cx="413103" cy="641631"/>
          </a:xfrm>
        </p:grpSpPr>
        <p:sp>
          <p:nvSpPr>
            <p:cNvPr id="92"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3"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94" name="Subtitle 2"/>
          <p:cNvSpPr txBox="1">
            <a:spLocks/>
          </p:cNvSpPr>
          <p:nvPr/>
        </p:nvSpPr>
        <p:spPr>
          <a:xfrm>
            <a:off x="5677259" y="805846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5" name="Subtitle 2"/>
          <p:cNvSpPr txBox="1">
            <a:spLocks/>
          </p:cNvSpPr>
          <p:nvPr/>
        </p:nvSpPr>
        <p:spPr>
          <a:xfrm>
            <a:off x="5677259" y="764019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96" name="Subtitle 2"/>
          <p:cNvSpPr txBox="1">
            <a:spLocks/>
          </p:cNvSpPr>
          <p:nvPr/>
        </p:nvSpPr>
        <p:spPr>
          <a:xfrm>
            <a:off x="1778568" y="9707737"/>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7" name="Subtitle 2"/>
          <p:cNvSpPr txBox="1">
            <a:spLocks/>
          </p:cNvSpPr>
          <p:nvPr/>
        </p:nvSpPr>
        <p:spPr>
          <a:xfrm>
            <a:off x="1778568" y="9289465"/>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98" name="Subtitle 2"/>
          <p:cNvSpPr txBox="1">
            <a:spLocks/>
          </p:cNvSpPr>
          <p:nvPr/>
        </p:nvSpPr>
        <p:spPr>
          <a:xfrm>
            <a:off x="5677259" y="9707737"/>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9" name="Subtitle 2"/>
          <p:cNvSpPr txBox="1">
            <a:spLocks/>
          </p:cNvSpPr>
          <p:nvPr/>
        </p:nvSpPr>
        <p:spPr>
          <a:xfrm>
            <a:off x="5677259" y="9289465"/>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100" name="Group 99"/>
          <p:cNvGrpSpPr/>
          <p:nvPr/>
        </p:nvGrpSpPr>
        <p:grpSpPr>
          <a:xfrm>
            <a:off x="1482029" y="9452840"/>
            <a:ext cx="257940" cy="383279"/>
            <a:chOff x="10816973" y="10812285"/>
            <a:chExt cx="416034" cy="618194"/>
          </a:xfrm>
        </p:grpSpPr>
        <p:sp>
          <p:nvSpPr>
            <p:cNvPr id="101"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02"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3"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4"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5"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06"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07"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108" name="Group 107"/>
          <p:cNvGrpSpPr/>
          <p:nvPr/>
        </p:nvGrpSpPr>
        <p:grpSpPr>
          <a:xfrm>
            <a:off x="5315176" y="9489272"/>
            <a:ext cx="312435" cy="383278"/>
            <a:chOff x="12050428" y="10812287"/>
            <a:chExt cx="503931" cy="618193"/>
          </a:xfrm>
        </p:grpSpPr>
        <p:sp>
          <p:nvSpPr>
            <p:cNvPr id="109"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10"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1"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2"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3"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2" name="Rectangle 1"/>
          <p:cNvSpPr/>
          <p:nvPr/>
        </p:nvSpPr>
        <p:spPr>
          <a:xfrm>
            <a:off x="7398771" y="210541"/>
            <a:ext cx="3015489" cy="53898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6" name="Rectangle 35"/>
          <p:cNvSpPr/>
          <p:nvPr/>
        </p:nvSpPr>
        <p:spPr>
          <a:xfrm>
            <a:off x="11400314" y="3488983"/>
            <a:ext cx="3015489" cy="53898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 name="Picture Placeholder 5"/>
          <p:cNvSpPr>
            <a:spLocks noGrp="1"/>
          </p:cNvSpPr>
          <p:nvPr>
            <p:ph type="pic" sz="quarter" idx="20"/>
          </p:nvPr>
        </p:nvSpPr>
        <p:spPr/>
      </p:sp>
      <p:sp>
        <p:nvSpPr>
          <p:cNvPr id="7" name="Picture Placeholder 6"/>
          <p:cNvSpPr>
            <a:spLocks noGrp="1"/>
          </p:cNvSpPr>
          <p:nvPr>
            <p:ph type="pic" sz="quarter" idx="21"/>
          </p:nvPr>
        </p:nvSpPr>
        <p:spPr/>
      </p:sp>
      <p:sp>
        <p:nvSpPr>
          <p:cNvPr id="8" name="Picture Placeholder 7"/>
          <p:cNvSpPr>
            <a:spLocks noGrp="1"/>
          </p:cNvSpPr>
          <p:nvPr>
            <p:ph type="pic" sz="quarter" idx="22"/>
          </p:nvPr>
        </p:nvSpPr>
        <p:spPr/>
      </p:sp>
    </p:spTree>
    <p:extLst>
      <p:ext uri="{BB962C8B-B14F-4D97-AF65-F5344CB8AC3E}">
        <p14:creationId xmlns:p14="http://schemas.microsoft.com/office/powerpoint/2010/main" val="14695326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p:cNvPicPr>
            <a:picLocks noChangeAspect="1"/>
          </p:cNvPicPr>
          <p:nvPr/>
        </p:nvPicPr>
        <p:blipFill rotWithShape="1">
          <a:blip r:embed="rId3" cstate="print">
            <a:extLst>
              <a:ext uri="{28A0092B-C50C-407E-A947-70E740481C1C}">
                <a14:useLocalDpi xmlns:a14="http://schemas.microsoft.com/office/drawing/2010/main" val="0"/>
              </a:ext>
            </a:extLst>
          </a:blip>
          <a:srcRect b="3839"/>
          <a:stretch/>
        </p:blipFill>
        <p:spPr>
          <a:xfrm rot="16200000">
            <a:off x="10976539" y="2744199"/>
            <a:ext cx="5861328" cy="8227600"/>
          </a:xfrm>
          <a:prstGeom prst="rect">
            <a:avLst/>
          </a:prstGeom>
        </p:spPr>
      </p:pic>
      <p:sp>
        <p:nvSpPr>
          <p:cNvPr id="84" name="Subtitle 2"/>
          <p:cNvSpPr txBox="1">
            <a:spLocks/>
          </p:cNvSpPr>
          <p:nvPr/>
        </p:nvSpPr>
        <p:spPr>
          <a:xfrm>
            <a:off x="1366484" y="4922299"/>
            <a:ext cx="7135641"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85" name="TextBox 84"/>
          <p:cNvSpPr txBox="1"/>
          <p:nvPr/>
        </p:nvSpPr>
        <p:spPr>
          <a:xfrm>
            <a:off x="1436244"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86" name="TextBox 85"/>
          <p:cNvSpPr txBox="1"/>
          <p:nvPr/>
        </p:nvSpPr>
        <p:spPr>
          <a:xfrm>
            <a:off x="1436244" y="2821552"/>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TABLET UI</a:t>
            </a:r>
          </a:p>
          <a:p>
            <a:r>
              <a:rPr lang="en-US" sz="4951" b="1" spc="450" dirty="0">
                <a:solidFill>
                  <a:schemeClr val="tx2"/>
                </a:solidFill>
                <a:latin typeface="Montserrat" charset="0"/>
                <a:ea typeface="Montserrat" charset="0"/>
                <a:cs typeface="Montserrat" charset="0"/>
              </a:rPr>
              <a:t>LAYOUT</a:t>
            </a:r>
          </a:p>
        </p:txBody>
      </p:sp>
      <p:sp>
        <p:nvSpPr>
          <p:cNvPr id="87" name="Subtitle 2"/>
          <p:cNvSpPr txBox="1">
            <a:spLocks/>
          </p:cNvSpPr>
          <p:nvPr/>
        </p:nvSpPr>
        <p:spPr>
          <a:xfrm>
            <a:off x="1778568"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8" name="Subtitle 2"/>
          <p:cNvSpPr txBox="1">
            <a:spLocks/>
          </p:cNvSpPr>
          <p:nvPr/>
        </p:nvSpPr>
        <p:spPr>
          <a:xfrm>
            <a:off x="1778568"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89" name="Freeform 522"/>
          <p:cNvSpPr>
            <a:spLocks noChangeArrowheads="1"/>
          </p:cNvSpPr>
          <p:nvPr/>
        </p:nvSpPr>
        <p:spPr bwMode="auto">
          <a:xfrm>
            <a:off x="1534294" y="749474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90" name="Group 89"/>
          <p:cNvGrpSpPr/>
          <p:nvPr/>
        </p:nvGrpSpPr>
        <p:grpSpPr>
          <a:xfrm>
            <a:off x="5315177" y="7465489"/>
            <a:ext cx="256122" cy="397809"/>
            <a:chOff x="6993559" y="8245765"/>
            <a:chExt cx="413103" cy="641631"/>
          </a:xfrm>
        </p:grpSpPr>
        <p:sp>
          <p:nvSpPr>
            <p:cNvPr id="91"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2"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93" name="Subtitle 2"/>
          <p:cNvSpPr txBox="1">
            <a:spLocks/>
          </p:cNvSpPr>
          <p:nvPr/>
        </p:nvSpPr>
        <p:spPr>
          <a:xfrm>
            <a:off x="5677259"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4" name="Subtitle 2"/>
          <p:cNvSpPr txBox="1">
            <a:spLocks/>
          </p:cNvSpPr>
          <p:nvPr/>
        </p:nvSpPr>
        <p:spPr>
          <a:xfrm>
            <a:off x="5677259"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95" name="Subtitle 2"/>
          <p:cNvSpPr txBox="1">
            <a:spLocks/>
          </p:cNvSpPr>
          <p:nvPr/>
        </p:nvSpPr>
        <p:spPr>
          <a:xfrm>
            <a:off x="1778568"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6" name="Subtitle 2"/>
          <p:cNvSpPr txBox="1">
            <a:spLocks/>
          </p:cNvSpPr>
          <p:nvPr/>
        </p:nvSpPr>
        <p:spPr>
          <a:xfrm>
            <a:off x="1778568"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97" name="Subtitle 2"/>
          <p:cNvSpPr txBox="1">
            <a:spLocks/>
          </p:cNvSpPr>
          <p:nvPr/>
        </p:nvSpPr>
        <p:spPr>
          <a:xfrm>
            <a:off x="5677259"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8" name="Subtitle 2"/>
          <p:cNvSpPr txBox="1">
            <a:spLocks/>
          </p:cNvSpPr>
          <p:nvPr/>
        </p:nvSpPr>
        <p:spPr>
          <a:xfrm>
            <a:off x="5677259"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99" name="Group 98"/>
          <p:cNvGrpSpPr/>
          <p:nvPr/>
        </p:nvGrpSpPr>
        <p:grpSpPr>
          <a:xfrm>
            <a:off x="1482029" y="9125394"/>
            <a:ext cx="257940" cy="383279"/>
            <a:chOff x="10816973" y="10812285"/>
            <a:chExt cx="416034" cy="618194"/>
          </a:xfrm>
        </p:grpSpPr>
        <p:sp>
          <p:nvSpPr>
            <p:cNvPr id="100"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01"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2"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3"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4"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05"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06"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107" name="Group 106"/>
          <p:cNvGrpSpPr/>
          <p:nvPr/>
        </p:nvGrpSpPr>
        <p:grpSpPr>
          <a:xfrm>
            <a:off x="5315176" y="9161827"/>
            <a:ext cx="312435" cy="383278"/>
            <a:chOff x="12050428" y="10812287"/>
            <a:chExt cx="503931" cy="618193"/>
          </a:xfrm>
        </p:grpSpPr>
        <p:sp>
          <p:nvSpPr>
            <p:cNvPr id="108"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09"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0"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1"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2"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2" name="Rectangle 1"/>
          <p:cNvSpPr/>
          <p:nvPr/>
        </p:nvSpPr>
        <p:spPr>
          <a:xfrm>
            <a:off x="10658533" y="4221882"/>
            <a:ext cx="6628129" cy="5286790"/>
          </a:xfrm>
          <a:prstGeom prst="rect">
            <a:avLst/>
          </a:prstGeom>
          <a:solidFill>
            <a:srgbClr val="F3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 name="Picture Placeholder 3"/>
          <p:cNvSpPr>
            <a:spLocks noGrp="1"/>
          </p:cNvSpPr>
          <p:nvPr>
            <p:ph type="pic" sz="quarter" idx="21"/>
          </p:nvPr>
        </p:nvSpPr>
        <p:spPr/>
      </p:sp>
    </p:spTree>
    <p:extLst>
      <p:ext uri="{BB962C8B-B14F-4D97-AF65-F5344CB8AC3E}">
        <p14:creationId xmlns:p14="http://schemas.microsoft.com/office/powerpoint/2010/main" val="1032064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2404204" y="5336287"/>
            <a:ext cx="4001485" cy="225525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0" name="Rectangle 39"/>
          <p:cNvSpPr/>
          <p:nvPr/>
        </p:nvSpPr>
        <p:spPr>
          <a:xfrm>
            <a:off x="11830006" y="5336287"/>
            <a:ext cx="4001485" cy="225525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2" name="Group 1"/>
          <p:cNvGrpSpPr/>
          <p:nvPr/>
        </p:nvGrpSpPr>
        <p:grpSpPr>
          <a:xfrm>
            <a:off x="2110036" y="5126922"/>
            <a:ext cx="14023670" cy="3583979"/>
            <a:chOff x="2842146" y="4550496"/>
            <a:chExt cx="18693358" cy="4777394"/>
          </a:xfrm>
        </p:grpSpPr>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2146" y="4550496"/>
              <a:ext cx="6139624" cy="4777394"/>
            </a:xfrm>
            <a:prstGeom prst="rect">
              <a:avLst/>
            </a:prstGeom>
          </p:spPr>
        </p:pic>
        <p:pic>
          <p:nvPicPr>
            <p:cNvPr id="37" name="Pictur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95880" y="4550496"/>
              <a:ext cx="6139624" cy="4777394"/>
            </a:xfrm>
            <a:prstGeom prst="rect">
              <a:avLst/>
            </a:prstGeom>
          </p:spPr>
        </p:pic>
      </p:grpSp>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4642" y="4460535"/>
            <a:ext cx="6318718" cy="4916752"/>
          </a:xfrm>
          <a:prstGeom prst="rect">
            <a:avLst/>
          </a:prstGeom>
        </p:spPr>
      </p:pic>
      <p:sp>
        <p:nvSpPr>
          <p:cNvPr id="30" name="TextBox 29"/>
          <p:cNvSpPr txBox="1"/>
          <p:nvPr/>
        </p:nvSpPr>
        <p:spPr>
          <a:xfrm>
            <a:off x="6065245" y="3295420"/>
            <a:ext cx="6161550" cy="369332"/>
          </a:xfrm>
          <a:prstGeom prst="rect">
            <a:avLst/>
          </a:prstGeom>
          <a:noFill/>
        </p:spPr>
        <p:txBody>
          <a:bodyPr wrap="square" rtlCol="0">
            <a:spAutoFit/>
          </a:bodyPr>
          <a:lstStyle/>
          <a:p>
            <a:pPr algn="ctr"/>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41" name="TextBox 40"/>
          <p:cNvSpPr txBox="1"/>
          <p:nvPr/>
        </p:nvSpPr>
        <p:spPr>
          <a:xfrm>
            <a:off x="5209421" y="2436023"/>
            <a:ext cx="7854011" cy="854208"/>
          </a:xfrm>
          <a:prstGeom prst="rect">
            <a:avLst/>
          </a:prstGeom>
          <a:noFill/>
        </p:spPr>
        <p:txBody>
          <a:bodyPr wrap="square" rtlCol="0">
            <a:spAutoFit/>
          </a:bodyPr>
          <a:lstStyle/>
          <a:p>
            <a:pPr algn="ctr"/>
            <a:r>
              <a:rPr lang="en-US" sz="4951" b="1" spc="450" dirty="0">
                <a:solidFill>
                  <a:schemeClr val="tx2"/>
                </a:solidFill>
                <a:latin typeface="Montserrat" charset="0"/>
                <a:ea typeface="Montserrat" charset="0"/>
                <a:cs typeface="Montserrat" charset="0"/>
              </a:rPr>
              <a:t>DESKTOP PROJECT</a:t>
            </a:r>
          </a:p>
        </p:txBody>
      </p:sp>
      <p:grpSp>
        <p:nvGrpSpPr>
          <p:cNvPr id="43" name="Group 42"/>
          <p:cNvGrpSpPr/>
          <p:nvPr/>
        </p:nvGrpSpPr>
        <p:grpSpPr>
          <a:xfrm>
            <a:off x="2132165" y="10002249"/>
            <a:ext cx="2851688" cy="1235428"/>
            <a:chOff x="1943719" y="11106380"/>
            <a:chExt cx="3801260" cy="1646807"/>
          </a:xfrm>
        </p:grpSpPr>
        <p:sp>
          <p:nvSpPr>
            <p:cNvPr id="70" name="Subtitle 2"/>
            <p:cNvSpPr txBox="1">
              <a:spLocks/>
            </p:cNvSpPr>
            <p:nvPr/>
          </p:nvSpPr>
          <p:spPr>
            <a:xfrm>
              <a:off x="2269333" y="11663932"/>
              <a:ext cx="3475646"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71" name="Subtitle 2"/>
            <p:cNvSpPr txBox="1">
              <a:spLocks/>
            </p:cNvSpPr>
            <p:nvPr/>
          </p:nvSpPr>
          <p:spPr>
            <a:xfrm>
              <a:off x="2269333" y="11106380"/>
              <a:ext cx="3475646"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72"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44" name="Group 43"/>
          <p:cNvGrpSpPr/>
          <p:nvPr/>
        </p:nvGrpSpPr>
        <p:grpSpPr>
          <a:xfrm>
            <a:off x="5686238" y="10002249"/>
            <a:ext cx="2969496" cy="1235428"/>
            <a:chOff x="6983583" y="11106380"/>
            <a:chExt cx="3958297" cy="1646807"/>
          </a:xfrm>
        </p:grpSpPr>
        <p:grpSp>
          <p:nvGrpSpPr>
            <p:cNvPr id="65" name="Group 64"/>
            <p:cNvGrpSpPr/>
            <p:nvPr/>
          </p:nvGrpSpPr>
          <p:grpSpPr>
            <a:xfrm>
              <a:off x="6983583" y="11309986"/>
              <a:ext cx="341407" cy="530274"/>
              <a:chOff x="6993559" y="8245765"/>
              <a:chExt cx="413103" cy="641631"/>
            </a:xfrm>
          </p:grpSpPr>
          <p:sp>
            <p:nvSpPr>
              <p:cNvPr id="68"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66" name="Subtitle 2"/>
            <p:cNvSpPr txBox="1">
              <a:spLocks/>
            </p:cNvSpPr>
            <p:nvPr/>
          </p:nvSpPr>
          <p:spPr>
            <a:xfrm>
              <a:off x="7466235" y="11663932"/>
              <a:ext cx="3475645"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67" name="Subtitle 2"/>
            <p:cNvSpPr txBox="1">
              <a:spLocks/>
            </p:cNvSpPr>
            <p:nvPr/>
          </p:nvSpPr>
          <p:spPr>
            <a:xfrm>
              <a:off x="7466235" y="11106380"/>
              <a:ext cx="3475645"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grpSp>
      <p:grpSp>
        <p:nvGrpSpPr>
          <p:cNvPr id="45" name="Group 44"/>
          <p:cNvGrpSpPr/>
          <p:nvPr/>
        </p:nvGrpSpPr>
        <p:grpSpPr>
          <a:xfrm>
            <a:off x="9356582" y="10032698"/>
            <a:ext cx="2903953" cy="1235428"/>
            <a:chOff x="12131380" y="11218560"/>
            <a:chExt cx="3870929" cy="1646807"/>
          </a:xfrm>
        </p:grpSpPr>
        <p:sp>
          <p:nvSpPr>
            <p:cNvPr id="55" name="Subtitle 2"/>
            <p:cNvSpPr txBox="1">
              <a:spLocks/>
            </p:cNvSpPr>
            <p:nvPr/>
          </p:nvSpPr>
          <p:spPr>
            <a:xfrm>
              <a:off x="12526662" y="11776112"/>
              <a:ext cx="3475647"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56" name="Subtitle 2"/>
            <p:cNvSpPr txBox="1">
              <a:spLocks/>
            </p:cNvSpPr>
            <p:nvPr/>
          </p:nvSpPr>
          <p:spPr>
            <a:xfrm>
              <a:off x="12526662" y="11218560"/>
              <a:ext cx="3475647"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grpSp>
          <p:nvGrpSpPr>
            <p:cNvPr id="57" name="Group 56"/>
            <p:cNvGrpSpPr/>
            <p:nvPr/>
          </p:nvGrpSpPr>
          <p:grpSpPr>
            <a:xfrm>
              <a:off x="12131380" y="11436337"/>
              <a:ext cx="343830" cy="510905"/>
              <a:chOff x="10816973" y="10812285"/>
              <a:chExt cx="416034" cy="618194"/>
            </a:xfrm>
          </p:grpSpPr>
          <p:sp>
            <p:nvSpPr>
              <p:cNvPr id="58"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9"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0"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1"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2"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3"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4"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grpSp>
        <p:nvGrpSpPr>
          <p:cNvPr id="46" name="Group 45"/>
          <p:cNvGrpSpPr/>
          <p:nvPr/>
        </p:nvGrpSpPr>
        <p:grpSpPr>
          <a:xfrm>
            <a:off x="13193885" y="10086406"/>
            <a:ext cx="2969498" cy="1235428"/>
            <a:chOff x="17240911" y="11218560"/>
            <a:chExt cx="3958299" cy="1646807"/>
          </a:xfrm>
        </p:grpSpPr>
        <p:sp>
          <p:nvSpPr>
            <p:cNvPr id="47" name="Subtitle 2"/>
            <p:cNvSpPr txBox="1">
              <a:spLocks/>
            </p:cNvSpPr>
            <p:nvPr/>
          </p:nvSpPr>
          <p:spPr>
            <a:xfrm>
              <a:off x="17723564" y="11776112"/>
              <a:ext cx="3475646"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48" name="Subtitle 2"/>
            <p:cNvSpPr txBox="1">
              <a:spLocks/>
            </p:cNvSpPr>
            <p:nvPr/>
          </p:nvSpPr>
          <p:spPr>
            <a:xfrm>
              <a:off x="17723564" y="11218560"/>
              <a:ext cx="3475646"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49" name="Group 48"/>
            <p:cNvGrpSpPr/>
            <p:nvPr/>
          </p:nvGrpSpPr>
          <p:grpSpPr>
            <a:xfrm>
              <a:off x="17240911" y="11484902"/>
              <a:ext cx="416472" cy="510904"/>
              <a:chOff x="12050428" y="10812287"/>
              <a:chExt cx="503931" cy="618193"/>
            </a:xfrm>
          </p:grpSpPr>
          <p:sp>
            <p:nvSpPr>
              <p:cNvPr id="50"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sp>
        <p:nvSpPr>
          <p:cNvPr id="3" name="Rectangle 2"/>
          <p:cNvSpPr/>
          <p:nvPr/>
        </p:nvSpPr>
        <p:spPr>
          <a:xfrm>
            <a:off x="6405688" y="4737264"/>
            <a:ext cx="5468506" cy="30820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 name="Picture Placeholder 6"/>
          <p:cNvSpPr>
            <a:spLocks noGrp="1"/>
          </p:cNvSpPr>
          <p:nvPr>
            <p:ph type="pic" sz="quarter" idx="22"/>
          </p:nvPr>
        </p:nvSpPr>
        <p:spPr/>
      </p:sp>
      <p:sp>
        <p:nvSpPr>
          <p:cNvPr id="8" name="Picture Placeholder 7"/>
          <p:cNvSpPr>
            <a:spLocks noGrp="1"/>
          </p:cNvSpPr>
          <p:nvPr>
            <p:ph type="pic" sz="quarter" idx="21"/>
          </p:nvPr>
        </p:nvSpPr>
        <p:spPr/>
      </p:sp>
      <p:sp>
        <p:nvSpPr>
          <p:cNvPr id="9" name="Picture Placeholder 8"/>
          <p:cNvSpPr>
            <a:spLocks noGrp="1"/>
          </p:cNvSpPr>
          <p:nvPr>
            <p:ph type="pic" sz="quarter" idx="23"/>
          </p:nvPr>
        </p:nvSpPr>
        <p:spPr/>
      </p:sp>
    </p:spTree>
    <p:extLst>
      <p:ext uri="{BB962C8B-B14F-4D97-AF65-F5344CB8AC3E}">
        <p14:creationId xmlns:p14="http://schemas.microsoft.com/office/powerpoint/2010/main" val="2999443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5508" y="3438928"/>
            <a:ext cx="7955018" cy="4131638"/>
          </a:xfrm>
          <a:prstGeom prst="rect">
            <a:avLst/>
          </a:prstGeom>
        </p:spPr>
      </p:pic>
      <p:sp>
        <p:nvSpPr>
          <p:cNvPr id="27" name="Rectangle 26"/>
          <p:cNvSpPr/>
          <p:nvPr/>
        </p:nvSpPr>
        <p:spPr>
          <a:xfrm>
            <a:off x="2220952" y="3628863"/>
            <a:ext cx="5331455" cy="3377254"/>
          </a:xfrm>
          <a:prstGeom prst="rect">
            <a:avLst/>
          </a:prstGeom>
          <a:solidFill>
            <a:srgbClr val="CEC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7475" y="3438928"/>
            <a:ext cx="7955018" cy="4131638"/>
          </a:xfrm>
          <a:prstGeom prst="rect">
            <a:avLst/>
          </a:prstGeom>
        </p:spPr>
      </p:pic>
      <p:sp>
        <p:nvSpPr>
          <p:cNvPr id="31" name="Rectangle 30"/>
          <p:cNvSpPr/>
          <p:nvPr/>
        </p:nvSpPr>
        <p:spPr>
          <a:xfrm>
            <a:off x="10742917" y="3628863"/>
            <a:ext cx="5331455" cy="3377254"/>
          </a:xfrm>
          <a:prstGeom prst="rect">
            <a:avLst/>
          </a:prstGeom>
          <a:solidFill>
            <a:srgbClr val="CEC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4" name="Group 3"/>
          <p:cNvGrpSpPr/>
          <p:nvPr/>
        </p:nvGrpSpPr>
        <p:grpSpPr>
          <a:xfrm>
            <a:off x="2240905" y="8582801"/>
            <a:ext cx="13741878" cy="2443150"/>
            <a:chOff x="3046088" y="2231416"/>
            <a:chExt cx="18317733" cy="3256686"/>
          </a:xfrm>
        </p:grpSpPr>
        <p:sp>
          <p:nvSpPr>
            <p:cNvPr id="19" name="Subtitle 2"/>
            <p:cNvSpPr txBox="1">
              <a:spLocks/>
            </p:cNvSpPr>
            <p:nvPr/>
          </p:nvSpPr>
          <p:spPr>
            <a:xfrm>
              <a:off x="9368135" y="2288048"/>
              <a:ext cx="5641380" cy="320005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20" name="TextBox 19"/>
            <p:cNvSpPr txBox="1"/>
            <p:nvPr/>
          </p:nvSpPr>
          <p:spPr>
            <a:xfrm>
              <a:off x="3046088" y="4986636"/>
              <a:ext cx="6872758" cy="492315"/>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21" name="TextBox 20"/>
            <p:cNvSpPr txBox="1"/>
            <p:nvPr/>
          </p:nvSpPr>
          <p:spPr>
            <a:xfrm>
              <a:off x="3046089" y="2231416"/>
              <a:ext cx="6120569" cy="2615933"/>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COMPARISON</a:t>
              </a:r>
            </a:p>
            <a:p>
              <a:r>
                <a:rPr lang="en-US" sz="4051" b="1" dirty="0">
                  <a:solidFill>
                    <a:schemeClr val="tx2"/>
                  </a:solidFill>
                  <a:latin typeface="Montserrat" charset="0"/>
                  <a:ea typeface="Montserrat" charset="0"/>
                  <a:cs typeface="Montserrat" charset="0"/>
                </a:rPr>
                <a:t>LAPTOPS +</a:t>
              </a:r>
            </a:p>
            <a:p>
              <a:r>
                <a:rPr lang="en-US" sz="4051" b="1" dirty="0">
                  <a:solidFill>
                    <a:schemeClr val="tx2"/>
                  </a:solidFill>
                  <a:latin typeface="Montserrat" charset="0"/>
                  <a:ea typeface="Montserrat" charset="0"/>
                  <a:cs typeface="Montserrat" charset="0"/>
                </a:rPr>
                <a:t>TEXTS.</a:t>
              </a:r>
            </a:p>
          </p:txBody>
        </p:sp>
        <p:sp>
          <p:nvSpPr>
            <p:cNvPr id="22" name="Subtitle 2"/>
            <p:cNvSpPr txBox="1">
              <a:spLocks/>
            </p:cNvSpPr>
            <p:nvPr/>
          </p:nvSpPr>
          <p:spPr>
            <a:xfrm>
              <a:off x="15722441" y="2288048"/>
              <a:ext cx="5641380" cy="320005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grpSp>
      <p:sp>
        <p:nvSpPr>
          <p:cNvPr id="5" name="Picture Placeholder 4"/>
          <p:cNvSpPr>
            <a:spLocks noGrp="1"/>
          </p:cNvSpPr>
          <p:nvPr>
            <p:ph type="pic" sz="quarter" idx="20"/>
          </p:nvPr>
        </p:nvSpPr>
        <p:spPr/>
      </p:sp>
      <p:sp>
        <p:nvSpPr>
          <p:cNvPr id="6" name="Picture Placeholder 5"/>
          <p:cNvSpPr>
            <a:spLocks noGrp="1"/>
          </p:cNvSpPr>
          <p:nvPr>
            <p:ph type="pic" sz="quarter" idx="21"/>
          </p:nvPr>
        </p:nvSpPr>
        <p:spPr/>
      </p:sp>
    </p:spTree>
    <p:extLst>
      <p:ext uri="{BB962C8B-B14F-4D97-AF65-F5344CB8AC3E}">
        <p14:creationId xmlns:p14="http://schemas.microsoft.com/office/powerpoint/2010/main" val="7613443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1713160"/>
            <a:ext cx="9020619" cy="10289680"/>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5" name="Rectangle 4"/>
          <p:cNvSpPr/>
          <p:nvPr/>
        </p:nvSpPr>
        <p:spPr>
          <a:xfrm>
            <a:off x="9267382" y="1713160"/>
            <a:ext cx="9020619" cy="10289680"/>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6" name="Picture Placeholder 5"/>
          <p:cNvSpPr>
            <a:spLocks noGrp="1"/>
          </p:cNvSpPr>
          <p:nvPr>
            <p:ph type="pic" sz="quarter" idx="10"/>
          </p:nvPr>
        </p:nvSpPr>
        <p:spPr/>
      </p:sp>
      <p:sp>
        <p:nvSpPr>
          <p:cNvPr id="7" name="Picture Placeholder 6"/>
          <p:cNvSpPr>
            <a:spLocks noGrp="1"/>
          </p:cNvSpPr>
          <p:nvPr>
            <p:ph type="pic" sz="quarter" idx="11"/>
          </p:nvPr>
        </p:nvSpPr>
        <p:spPr/>
      </p:sp>
    </p:spTree>
    <p:extLst>
      <p:ext uri="{BB962C8B-B14F-4D97-AF65-F5344CB8AC3E}">
        <p14:creationId xmlns:p14="http://schemas.microsoft.com/office/powerpoint/2010/main" val="651859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7743423" y="5270242"/>
            <a:ext cx="4232137" cy="240066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6" name="TextBox 5"/>
          <p:cNvSpPr txBox="1"/>
          <p:nvPr/>
        </p:nvSpPr>
        <p:spPr>
          <a:xfrm>
            <a:off x="1744644" y="7311723"/>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7" name="TextBox 6"/>
          <p:cNvSpPr txBox="1"/>
          <p:nvPr/>
        </p:nvSpPr>
        <p:spPr>
          <a:xfrm>
            <a:off x="1744644" y="5270242"/>
            <a:ext cx="5487198" cy="1962460"/>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TWO COLUMNS</a:t>
            </a:r>
          </a:p>
          <a:p>
            <a:r>
              <a:rPr lang="en-US" sz="4051" b="1" dirty="0">
                <a:solidFill>
                  <a:schemeClr val="tx2"/>
                </a:solidFill>
                <a:latin typeface="Montserrat" charset="0"/>
                <a:ea typeface="Montserrat" charset="0"/>
                <a:cs typeface="Montserrat" charset="0"/>
              </a:rPr>
              <a:t>TEXT SAMPLE</a:t>
            </a:r>
          </a:p>
          <a:p>
            <a:r>
              <a:rPr lang="en-US" sz="4051" b="1" dirty="0">
                <a:solidFill>
                  <a:schemeClr val="tx2"/>
                </a:solidFill>
                <a:latin typeface="Montserrat" charset="0"/>
                <a:ea typeface="Montserrat" charset="0"/>
                <a:cs typeface="Montserrat" charset="0"/>
              </a:rPr>
              <a:t>LAYOUT</a:t>
            </a:r>
          </a:p>
        </p:txBody>
      </p:sp>
      <p:sp>
        <p:nvSpPr>
          <p:cNvPr id="5" name="Subtitle 2"/>
          <p:cNvSpPr txBox="1">
            <a:spLocks/>
          </p:cNvSpPr>
          <p:nvPr/>
        </p:nvSpPr>
        <p:spPr>
          <a:xfrm>
            <a:off x="12510394" y="5270242"/>
            <a:ext cx="4232137" cy="240066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Tree>
    <p:extLst>
      <p:ext uri="{BB962C8B-B14F-4D97-AF65-F5344CB8AC3E}">
        <p14:creationId xmlns:p14="http://schemas.microsoft.com/office/powerpoint/2010/main" val="4227016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713161"/>
            <a:ext cx="18288000" cy="5028223"/>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6" name="Rectangle 5"/>
          <p:cNvSpPr/>
          <p:nvPr/>
        </p:nvSpPr>
        <p:spPr>
          <a:xfrm>
            <a:off x="0" y="6974618"/>
            <a:ext cx="18288000" cy="5028223"/>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5" name="Picture Placeholder 4"/>
          <p:cNvSpPr>
            <a:spLocks noGrp="1"/>
          </p:cNvSpPr>
          <p:nvPr>
            <p:ph type="pic" sz="quarter" idx="10"/>
          </p:nvPr>
        </p:nvSpPr>
        <p:spPr/>
      </p:sp>
      <p:sp>
        <p:nvSpPr>
          <p:cNvPr id="7" name="Picture Placeholder 6"/>
          <p:cNvSpPr>
            <a:spLocks noGrp="1"/>
          </p:cNvSpPr>
          <p:nvPr>
            <p:ph type="pic" sz="quarter" idx="11"/>
          </p:nvPr>
        </p:nvSpPr>
        <p:spPr/>
      </p:sp>
    </p:spTree>
    <p:extLst>
      <p:ext uri="{BB962C8B-B14F-4D97-AF65-F5344CB8AC3E}">
        <p14:creationId xmlns:p14="http://schemas.microsoft.com/office/powerpoint/2010/main" val="15943988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5884242" y="1941611"/>
            <a:ext cx="1900388" cy="1118100"/>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 name="TextBox 21"/>
          <p:cNvSpPr txBox="1"/>
          <p:nvPr/>
        </p:nvSpPr>
        <p:spPr>
          <a:xfrm>
            <a:off x="12573606" y="3917306"/>
            <a:ext cx="4368543" cy="300082"/>
          </a:xfrm>
          <a:prstGeom prst="rect">
            <a:avLst/>
          </a:prstGeom>
          <a:noFill/>
        </p:spPr>
        <p:txBody>
          <a:bodyPr wrap="square" rtlCol="0">
            <a:spAutoFit/>
          </a:bodyPr>
          <a:lstStyle/>
          <a:p>
            <a:pPr algn="ctr"/>
            <a:r>
              <a:rPr lang="en-US" sz="1350" spc="450" dirty="0">
                <a:latin typeface="Montserrat" charset="0"/>
                <a:ea typeface="Montserrat" charset="0"/>
                <a:cs typeface="Montserrat" charset="0"/>
              </a:rPr>
              <a:t>SIMPLE BUT POWERFUL.</a:t>
            </a:r>
            <a:endParaRPr lang="en-US" sz="1350" b="1" spc="450" dirty="0">
              <a:latin typeface="Montserrat Extra" charset="0"/>
              <a:ea typeface="Montserrat Extra" charset="0"/>
              <a:cs typeface="Montserrat Extra" charset="0"/>
            </a:endParaRPr>
          </a:p>
        </p:txBody>
      </p:sp>
      <p:sp>
        <p:nvSpPr>
          <p:cNvPr id="23" name="TextBox 22"/>
          <p:cNvSpPr txBox="1"/>
          <p:nvPr/>
        </p:nvSpPr>
        <p:spPr>
          <a:xfrm>
            <a:off x="11731123" y="2386437"/>
            <a:ext cx="6053509" cy="1339085"/>
          </a:xfrm>
          <a:prstGeom prst="rect">
            <a:avLst/>
          </a:prstGeom>
          <a:noFill/>
        </p:spPr>
        <p:txBody>
          <a:bodyPr wrap="square" rtlCol="0">
            <a:spAutoFit/>
          </a:bodyPr>
          <a:lstStyle/>
          <a:p>
            <a:pPr algn="ctr"/>
            <a:r>
              <a:rPr lang="en-US" sz="4051" b="1" spc="450" dirty="0">
                <a:solidFill>
                  <a:schemeClr val="tx2"/>
                </a:solidFill>
                <a:latin typeface="Montserrat" charset="0"/>
                <a:ea typeface="Montserrat" charset="0"/>
                <a:cs typeface="Montserrat" charset="0"/>
              </a:rPr>
              <a:t>PROJECTS</a:t>
            </a:r>
          </a:p>
          <a:p>
            <a:pPr algn="ctr"/>
            <a:r>
              <a:rPr lang="en-US" sz="4051" b="1" spc="450" dirty="0">
                <a:solidFill>
                  <a:schemeClr val="tx2"/>
                </a:solidFill>
                <a:latin typeface="Montserrat" charset="0"/>
                <a:ea typeface="Montserrat" charset="0"/>
                <a:cs typeface="Montserrat" charset="0"/>
              </a:rPr>
              <a:t>THAT WORKS!</a:t>
            </a:r>
          </a:p>
        </p:txBody>
      </p:sp>
      <p:sp>
        <p:nvSpPr>
          <p:cNvPr id="52" name="Subtitle 2"/>
          <p:cNvSpPr txBox="1">
            <a:spLocks/>
          </p:cNvSpPr>
          <p:nvPr/>
        </p:nvSpPr>
        <p:spPr>
          <a:xfrm>
            <a:off x="12853402" y="9129607"/>
            <a:ext cx="3813737" cy="1350378"/>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a:t>
            </a:r>
          </a:p>
        </p:txBody>
      </p:sp>
      <p:grpSp>
        <p:nvGrpSpPr>
          <p:cNvPr id="53" name="Group 52"/>
          <p:cNvGrpSpPr/>
          <p:nvPr/>
        </p:nvGrpSpPr>
        <p:grpSpPr>
          <a:xfrm>
            <a:off x="14525847" y="8143739"/>
            <a:ext cx="489465" cy="344010"/>
            <a:chOff x="13266302" y="10903110"/>
            <a:chExt cx="621122" cy="436543"/>
          </a:xfrm>
        </p:grpSpPr>
        <p:sp>
          <p:nvSpPr>
            <p:cNvPr id="54"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55" name="Line 607"/>
            <p:cNvSpPr>
              <a:spLocks noChangeShapeType="1"/>
            </p:cNvSpPr>
            <p:nvPr/>
          </p:nvSpPr>
          <p:spPr bwMode="auto">
            <a:xfrm>
              <a:off x="13266302" y="11102340"/>
              <a:ext cx="621122" cy="2929"/>
            </a:xfrm>
            <a:prstGeom prst="line">
              <a:avLst/>
            </a:prstGeom>
            <a:noFill/>
            <a:ln w="3429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56"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57"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58" name="TextBox 57"/>
          <p:cNvSpPr txBox="1"/>
          <p:nvPr/>
        </p:nvSpPr>
        <p:spPr>
          <a:xfrm>
            <a:off x="12573606" y="8751898"/>
            <a:ext cx="4368543"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SIMPLE PROJECT</a:t>
            </a:r>
            <a:endParaRPr lang="en-US" sz="1350" b="1" spc="450" dirty="0">
              <a:solidFill>
                <a:schemeClr val="tx2"/>
              </a:solidFill>
              <a:latin typeface="Montserrat Extra" charset="0"/>
              <a:ea typeface="Montserrat Extra" charset="0"/>
              <a:cs typeface="Montserrat Extra" charset="0"/>
            </a:endParaRPr>
          </a:p>
        </p:txBody>
      </p:sp>
      <p:sp>
        <p:nvSpPr>
          <p:cNvPr id="59" name="Subtitle 2"/>
          <p:cNvSpPr txBox="1">
            <a:spLocks/>
          </p:cNvSpPr>
          <p:nvPr/>
        </p:nvSpPr>
        <p:spPr>
          <a:xfrm>
            <a:off x="12853402" y="6039624"/>
            <a:ext cx="3813737" cy="1350378"/>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lnSpc>
                <a:spcPct val="15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a:t>
            </a:r>
          </a:p>
        </p:txBody>
      </p:sp>
      <p:grpSp>
        <p:nvGrpSpPr>
          <p:cNvPr id="60" name="Group 59"/>
          <p:cNvGrpSpPr/>
          <p:nvPr/>
        </p:nvGrpSpPr>
        <p:grpSpPr>
          <a:xfrm>
            <a:off x="14525847" y="5053755"/>
            <a:ext cx="489465" cy="344010"/>
            <a:chOff x="13266302" y="10903110"/>
            <a:chExt cx="621122" cy="436543"/>
          </a:xfrm>
        </p:grpSpPr>
        <p:sp>
          <p:nvSpPr>
            <p:cNvPr id="61"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accent2"/>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solidFill>
                  <a:schemeClr val="tx2"/>
                </a:solidFill>
                <a:latin typeface="Montserrat Light" charset="0"/>
              </a:endParaRPr>
            </a:p>
          </p:txBody>
        </p:sp>
        <p:sp>
          <p:nvSpPr>
            <p:cNvPr id="62" name="Line 607"/>
            <p:cNvSpPr>
              <a:spLocks noChangeShapeType="1"/>
            </p:cNvSpPr>
            <p:nvPr/>
          </p:nvSpPr>
          <p:spPr bwMode="auto">
            <a:xfrm>
              <a:off x="13266302" y="11102340"/>
              <a:ext cx="621122" cy="2929"/>
            </a:xfrm>
            <a:prstGeom prst="line">
              <a:avLst/>
            </a:prstGeom>
            <a:noFill/>
            <a:ln w="3429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63"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sp>
          <p:nvSpPr>
            <p:cNvPr id="64"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solidFill>
                  <a:schemeClr val="tx2"/>
                </a:solidFill>
                <a:latin typeface="Montserrat Light" charset="0"/>
              </a:endParaRPr>
            </a:p>
          </p:txBody>
        </p:sp>
      </p:grpSp>
      <p:sp>
        <p:nvSpPr>
          <p:cNvPr id="65" name="TextBox 64"/>
          <p:cNvSpPr txBox="1"/>
          <p:nvPr/>
        </p:nvSpPr>
        <p:spPr>
          <a:xfrm>
            <a:off x="12573606" y="5661914"/>
            <a:ext cx="4368543" cy="300082"/>
          </a:xfrm>
          <a:prstGeom prst="rect">
            <a:avLst/>
          </a:prstGeom>
          <a:noFill/>
        </p:spPr>
        <p:txBody>
          <a:bodyPr wrap="square" rtlCol="0">
            <a:spAutoFit/>
          </a:bodyPr>
          <a:lstStyle/>
          <a:p>
            <a:pPr algn="ctr"/>
            <a:r>
              <a:rPr lang="en-US" sz="1350" spc="450" dirty="0">
                <a:solidFill>
                  <a:schemeClr val="tx2"/>
                </a:solidFill>
                <a:latin typeface="Montserrat" charset="0"/>
                <a:ea typeface="Montserrat" charset="0"/>
                <a:cs typeface="Montserrat" charset="0"/>
              </a:rPr>
              <a:t>SIMPLE PROJECT</a:t>
            </a:r>
            <a:endParaRPr lang="en-US" sz="1350" b="1" spc="450" dirty="0">
              <a:solidFill>
                <a:schemeClr val="tx2"/>
              </a:solidFill>
              <a:latin typeface="Montserrat Extra" charset="0"/>
              <a:ea typeface="Montserrat Extra" charset="0"/>
              <a:cs typeface="Montserrat Extra" charset="0"/>
            </a:endParaRPr>
          </a:p>
        </p:txBody>
      </p:sp>
      <p:sp>
        <p:nvSpPr>
          <p:cNvPr id="8" name="Picture Placeholder 7"/>
          <p:cNvSpPr>
            <a:spLocks noGrp="1"/>
          </p:cNvSpPr>
          <p:nvPr>
            <p:ph type="pic" sz="quarter" idx="21"/>
          </p:nvPr>
        </p:nvSpPr>
        <p:spPr/>
      </p:sp>
      <p:sp>
        <p:nvSpPr>
          <p:cNvPr id="9" name="Picture Placeholder 8"/>
          <p:cNvSpPr>
            <a:spLocks noGrp="1"/>
          </p:cNvSpPr>
          <p:nvPr>
            <p:ph type="pic" sz="quarter" idx="23"/>
          </p:nvPr>
        </p:nvSpPr>
        <p:spPr/>
      </p:sp>
      <p:sp>
        <p:nvSpPr>
          <p:cNvPr id="10" name="Picture Placeholder 9"/>
          <p:cNvSpPr>
            <a:spLocks noGrp="1"/>
          </p:cNvSpPr>
          <p:nvPr>
            <p:ph type="pic" sz="quarter" idx="25"/>
          </p:nvPr>
        </p:nvSpPr>
        <p:spPr/>
      </p:sp>
      <p:sp>
        <p:nvSpPr>
          <p:cNvPr id="11" name="Picture Placeholder 10"/>
          <p:cNvSpPr>
            <a:spLocks noGrp="1"/>
          </p:cNvSpPr>
          <p:nvPr>
            <p:ph type="pic" sz="quarter" idx="24"/>
          </p:nvPr>
        </p:nvSpPr>
        <p:spPr/>
      </p:sp>
      <p:sp>
        <p:nvSpPr>
          <p:cNvPr id="12" name="Picture Placeholder 11"/>
          <p:cNvSpPr>
            <a:spLocks noGrp="1"/>
          </p:cNvSpPr>
          <p:nvPr>
            <p:ph type="pic" sz="quarter" idx="22"/>
          </p:nvPr>
        </p:nvSpPr>
        <p:spPr/>
      </p:sp>
      <p:sp>
        <p:nvSpPr>
          <p:cNvPr id="13" name="Picture Placeholder 12"/>
          <p:cNvSpPr>
            <a:spLocks noGrp="1"/>
          </p:cNvSpPr>
          <p:nvPr>
            <p:ph type="pic" sz="quarter" idx="26"/>
          </p:nvPr>
        </p:nvSpPr>
        <p:spPr/>
      </p:sp>
    </p:spTree>
    <p:extLst>
      <p:ext uri="{BB962C8B-B14F-4D97-AF65-F5344CB8AC3E}">
        <p14:creationId xmlns:p14="http://schemas.microsoft.com/office/powerpoint/2010/main" val="67681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713161"/>
            <a:ext cx="9014188" cy="5028223"/>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5" name="Rectangle 4"/>
          <p:cNvSpPr/>
          <p:nvPr/>
        </p:nvSpPr>
        <p:spPr>
          <a:xfrm>
            <a:off x="9273813" y="1713161"/>
            <a:ext cx="9014188" cy="5028223"/>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7" name="Rectangle 6"/>
          <p:cNvSpPr/>
          <p:nvPr/>
        </p:nvSpPr>
        <p:spPr>
          <a:xfrm>
            <a:off x="0" y="6974618"/>
            <a:ext cx="9014188" cy="5028223"/>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8" name="Rectangle 7"/>
          <p:cNvSpPr/>
          <p:nvPr/>
        </p:nvSpPr>
        <p:spPr>
          <a:xfrm>
            <a:off x="9273813" y="6974618"/>
            <a:ext cx="9014188" cy="5028223"/>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10" name="Picture Placeholder 9"/>
          <p:cNvSpPr>
            <a:spLocks noGrp="1"/>
          </p:cNvSpPr>
          <p:nvPr>
            <p:ph type="pic" sz="quarter" idx="10"/>
          </p:nvPr>
        </p:nvSpPr>
        <p:spPr/>
      </p:sp>
      <p:sp>
        <p:nvSpPr>
          <p:cNvPr id="11" name="Picture Placeholder 10"/>
          <p:cNvSpPr>
            <a:spLocks noGrp="1"/>
          </p:cNvSpPr>
          <p:nvPr>
            <p:ph type="pic" sz="quarter" idx="11"/>
          </p:nvPr>
        </p:nvSpPr>
        <p:spPr/>
      </p:sp>
      <p:sp>
        <p:nvSpPr>
          <p:cNvPr id="12" name="Picture Placeholder 11"/>
          <p:cNvSpPr>
            <a:spLocks noGrp="1"/>
          </p:cNvSpPr>
          <p:nvPr>
            <p:ph type="pic" sz="quarter" idx="13"/>
          </p:nvPr>
        </p:nvSpPr>
        <p:spPr/>
      </p:sp>
      <p:sp>
        <p:nvSpPr>
          <p:cNvPr id="13" name="Picture Placeholder 12"/>
          <p:cNvSpPr>
            <a:spLocks noGrp="1"/>
          </p:cNvSpPr>
          <p:nvPr>
            <p:ph type="pic" sz="quarter" idx="12"/>
          </p:nvPr>
        </p:nvSpPr>
        <p:spPr/>
      </p:sp>
    </p:spTree>
    <p:extLst>
      <p:ext uri="{BB962C8B-B14F-4D97-AF65-F5344CB8AC3E}">
        <p14:creationId xmlns:p14="http://schemas.microsoft.com/office/powerpoint/2010/main" val="121876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8" name="TextBox 7"/>
          <p:cNvSpPr txBox="1"/>
          <p:nvPr/>
        </p:nvSpPr>
        <p:spPr>
          <a:xfrm rot="5400000">
            <a:off x="-2842228" y="5029839"/>
            <a:ext cx="6638248" cy="461793"/>
          </a:xfrm>
          <a:prstGeom prst="rect">
            <a:avLst/>
          </a:prstGeom>
          <a:noFill/>
        </p:spPr>
        <p:txBody>
          <a:bodyPr wrap="square" rtlCol="0">
            <a:spAutoFit/>
          </a:bodyPr>
          <a:lstStyle/>
          <a:p>
            <a:r>
              <a:rPr lang="en-US" sz="2401" b="1" spc="450" dirty="0">
                <a:solidFill>
                  <a:schemeClr val="tx2"/>
                </a:solidFill>
                <a:latin typeface="Montserrat" charset="0"/>
                <a:ea typeface="Montserrat" charset="0"/>
                <a:cs typeface="Montserrat" charset="0"/>
              </a:rPr>
              <a:t>SIMPLICITY</a:t>
            </a:r>
          </a:p>
        </p:txBody>
      </p:sp>
    </p:spTree>
    <p:extLst>
      <p:ext uri="{BB962C8B-B14F-4D97-AF65-F5344CB8AC3E}">
        <p14:creationId xmlns:p14="http://schemas.microsoft.com/office/powerpoint/2010/main" val="3550461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15884242" y="1941611"/>
            <a:ext cx="1900388" cy="1118100"/>
          </a:xfrm>
          <a:prstGeom prst="rect">
            <a:avLst/>
          </a:prstGeom>
          <a:solidFill>
            <a:schemeClr val="bg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Subtitle 2"/>
          <p:cNvSpPr txBox="1">
            <a:spLocks/>
          </p:cNvSpPr>
          <p:nvPr/>
        </p:nvSpPr>
        <p:spPr>
          <a:xfrm>
            <a:off x="12027662" y="5465336"/>
            <a:ext cx="3569904"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a:t>
            </a:r>
          </a:p>
        </p:txBody>
      </p:sp>
      <p:sp>
        <p:nvSpPr>
          <p:cNvPr id="17" name="TextBox 16"/>
          <p:cNvSpPr txBox="1"/>
          <p:nvPr/>
        </p:nvSpPr>
        <p:spPr>
          <a:xfrm>
            <a:off x="11731124" y="4060218"/>
            <a:ext cx="4368543" cy="300082"/>
          </a:xfrm>
          <a:prstGeom prst="rect">
            <a:avLst/>
          </a:prstGeom>
          <a:noFill/>
        </p:spPr>
        <p:txBody>
          <a:bodyPr wrap="square" rtlCol="0">
            <a:spAutoFit/>
          </a:bodyPr>
          <a:lstStyle/>
          <a:p>
            <a:r>
              <a:rPr lang="en-US" sz="1350" spc="450" dirty="0">
                <a:latin typeface="Montserrat" charset="0"/>
                <a:ea typeface="Montserrat" charset="0"/>
                <a:cs typeface="Montserrat" charset="0"/>
              </a:rPr>
              <a:t>SIMPLE BUT POWERFUL.</a:t>
            </a:r>
            <a:endParaRPr lang="en-US" sz="1350" b="1" spc="450" dirty="0">
              <a:latin typeface="Montserrat Extra" charset="0"/>
              <a:ea typeface="Montserrat Extra" charset="0"/>
              <a:cs typeface="Montserrat Extra" charset="0"/>
            </a:endParaRPr>
          </a:p>
        </p:txBody>
      </p:sp>
      <p:sp>
        <p:nvSpPr>
          <p:cNvPr id="18" name="TextBox 17"/>
          <p:cNvSpPr txBox="1"/>
          <p:nvPr/>
        </p:nvSpPr>
        <p:spPr>
          <a:xfrm>
            <a:off x="11731123" y="2386437"/>
            <a:ext cx="6053509"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PROJECTS</a:t>
            </a:r>
          </a:p>
          <a:p>
            <a:r>
              <a:rPr lang="en-US" sz="4951" b="1" spc="450" dirty="0">
                <a:solidFill>
                  <a:schemeClr val="tx2"/>
                </a:solidFill>
                <a:latin typeface="Montserrat" charset="0"/>
                <a:ea typeface="Montserrat" charset="0"/>
                <a:cs typeface="Montserrat" charset="0"/>
              </a:rPr>
              <a:t>THAT WORKS!</a:t>
            </a:r>
          </a:p>
        </p:txBody>
      </p:sp>
      <p:sp>
        <p:nvSpPr>
          <p:cNvPr id="21" name="Subtitle 2"/>
          <p:cNvSpPr txBox="1">
            <a:spLocks/>
          </p:cNvSpPr>
          <p:nvPr/>
        </p:nvSpPr>
        <p:spPr>
          <a:xfrm>
            <a:off x="12027662" y="5047065"/>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ONE</a:t>
            </a:r>
          </a:p>
        </p:txBody>
      </p:sp>
      <p:sp>
        <p:nvSpPr>
          <p:cNvPr id="22" name="Freeform 522"/>
          <p:cNvSpPr>
            <a:spLocks noChangeArrowheads="1"/>
          </p:cNvSpPr>
          <p:nvPr/>
        </p:nvSpPr>
        <p:spPr bwMode="auto">
          <a:xfrm>
            <a:off x="11783388" y="5229062"/>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23" name="Group 22"/>
          <p:cNvGrpSpPr/>
          <p:nvPr/>
        </p:nvGrpSpPr>
        <p:grpSpPr>
          <a:xfrm>
            <a:off x="11731124" y="8351052"/>
            <a:ext cx="256122" cy="397809"/>
            <a:chOff x="6993559" y="8245765"/>
            <a:chExt cx="413103" cy="641631"/>
          </a:xfrm>
        </p:grpSpPr>
        <p:sp>
          <p:nvSpPr>
            <p:cNvPr id="24" name="Line 523"/>
            <p:cNvSpPr>
              <a:spLocks noChangeShapeType="1"/>
            </p:cNvSpPr>
            <p:nvPr/>
          </p:nvSpPr>
          <p:spPr bwMode="auto">
            <a:xfrm>
              <a:off x="6993559" y="8245765"/>
              <a:ext cx="2929" cy="6416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25"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26" name="Subtitle 2"/>
          <p:cNvSpPr txBox="1">
            <a:spLocks/>
          </p:cNvSpPr>
          <p:nvPr/>
        </p:nvSpPr>
        <p:spPr>
          <a:xfrm>
            <a:off x="11934285" y="8616581"/>
            <a:ext cx="3569904"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a:t>
            </a:r>
          </a:p>
        </p:txBody>
      </p:sp>
      <p:sp>
        <p:nvSpPr>
          <p:cNvPr id="27" name="Subtitle 2"/>
          <p:cNvSpPr txBox="1">
            <a:spLocks/>
          </p:cNvSpPr>
          <p:nvPr/>
        </p:nvSpPr>
        <p:spPr>
          <a:xfrm>
            <a:off x="11934285" y="8198309"/>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TWO</a:t>
            </a:r>
          </a:p>
        </p:txBody>
      </p:sp>
      <p:sp>
        <p:nvSpPr>
          <p:cNvPr id="28" name="Subtitle 2"/>
          <p:cNvSpPr txBox="1">
            <a:spLocks/>
          </p:cNvSpPr>
          <p:nvPr/>
        </p:nvSpPr>
        <p:spPr>
          <a:xfrm>
            <a:off x="12027662" y="7063643"/>
            <a:ext cx="3569904"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a:t>
            </a:r>
          </a:p>
        </p:txBody>
      </p:sp>
      <p:sp>
        <p:nvSpPr>
          <p:cNvPr id="29" name="Subtitle 2"/>
          <p:cNvSpPr txBox="1">
            <a:spLocks/>
          </p:cNvSpPr>
          <p:nvPr/>
        </p:nvSpPr>
        <p:spPr>
          <a:xfrm>
            <a:off x="12027662" y="6645371"/>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THREE</a:t>
            </a:r>
          </a:p>
        </p:txBody>
      </p:sp>
      <p:sp>
        <p:nvSpPr>
          <p:cNvPr id="30" name="Subtitle 2"/>
          <p:cNvSpPr txBox="1">
            <a:spLocks/>
          </p:cNvSpPr>
          <p:nvPr/>
        </p:nvSpPr>
        <p:spPr>
          <a:xfrm>
            <a:off x="11934285" y="10268035"/>
            <a:ext cx="3569904" cy="8171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a:t>
            </a:r>
          </a:p>
        </p:txBody>
      </p:sp>
      <p:sp>
        <p:nvSpPr>
          <p:cNvPr id="31" name="Subtitle 2"/>
          <p:cNvSpPr txBox="1">
            <a:spLocks/>
          </p:cNvSpPr>
          <p:nvPr/>
        </p:nvSpPr>
        <p:spPr>
          <a:xfrm>
            <a:off x="11934285" y="9849763"/>
            <a:ext cx="356990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FEATURE FOUR</a:t>
            </a:r>
          </a:p>
        </p:txBody>
      </p:sp>
      <p:grpSp>
        <p:nvGrpSpPr>
          <p:cNvPr id="32" name="Group 31"/>
          <p:cNvGrpSpPr/>
          <p:nvPr/>
        </p:nvGrpSpPr>
        <p:grpSpPr>
          <a:xfrm>
            <a:off x="11731122" y="6808745"/>
            <a:ext cx="257940" cy="383279"/>
            <a:chOff x="10816973" y="10812285"/>
            <a:chExt cx="416034" cy="618194"/>
          </a:xfrm>
        </p:grpSpPr>
        <p:sp>
          <p:nvSpPr>
            <p:cNvPr id="33"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4" name="Line 595"/>
            <p:cNvSpPr>
              <a:spLocks noChangeShapeType="1"/>
            </p:cNvSpPr>
            <p:nvPr/>
          </p:nvSpPr>
          <p:spPr bwMode="auto">
            <a:xfrm flipH="1" flipV="1">
              <a:off x="10951745" y="11046673"/>
              <a:ext cx="3515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5" name="Line 596"/>
            <p:cNvSpPr>
              <a:spLocks noChangeShapeType="1"/>
            </p:cNvSpPr>
            <p:nvPr/>
          </p:nvSpPr>
          <p:spPr bwMode="auto">
            <a:xfrm flipV="1">
              <a:off x="11063078" y="11046673"/>
              <a:ext cx="29298" cy="205088"/>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6"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7"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8"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9"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40" name="Group 39"/>
          <p:cNvGrpSpPr/>
          <p:nvPr/>
        </p:nvGrpSpPr>
        <p:grpSpPr>
          <a:xfrm>
            <a:off x="11731122" y="10049570"/>
            <a:ext cx="312435" cy="383278"/>
            <a:chOff x="12050428" y="10812287"/>
            <a:chExt cx="503931" cy="618193"/>
          </a:xfrm>
        </p:grpSpPr>
        <p:sp>
          <p:nvSpPr>
            <p:cNvPr id="4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2" name="Line 602"/>
            <p:cNvSpPr>
              <a:spLocks noChangeShapeType="1"/>
            </p:cNvSpPr>
            <p:nvPr/>
          </p:nvSpPr>
          <p:spPr bwMode="auto">
            <a:xfrm>
              <a:off x="12179341" y="11427548"/>
              <a:ext cx="237315" cy="2931"/>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3" name="Line 603"/>
            <p:cNvSpPr>
              <a:spLocks noChangeShapeType="1"/>
            </p:cNvSpPr>
            <p:nvPr/>
          </p:nvSpPr>
          <p:spPr bwMode="auto">
            <a:xfrm>
              <a:off x="12299461" y="11152146"/>
              <a:ext cx="2931" cy="278334"/>
            </a:xfrm>
            <a:prstGeom prst="line">
              <a:avLst/>
            </a:prstGeom>
            <a:noFill/>
            <a:ln w="25400" cap="flat">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47" name="TextBox 46"/>
          <p:cNvSpPr txBox="1"/>
          <p:nvPr/>
        </p:nvSpPr>
        <p:spPr>
          <a:xfrm rot="5400000">
            <a:off x="-2842228" y="5029839"/>
            <a:ext cx="6638248" cy="461793"/>
          </a:xfrm>
          <a:prstGeom prst="rect">
            <a:avLst/>
          </a:prstGeom>
          <a:noFill/>
        </p:spPr>
        <p:txBody>
          <a:bodyPr wrap="square" rtlCol="0">
            <a:spAutoFit/>
          </a:bodyPr>
          <a:lstStyle/>
          <a:p>
            <a:r>
              <a:rPr lang="en-US" sz="2401" b="1" spc="450" dirty="0">
                <a:solidFill>
                  <a:schemeClr val="tx2"/>
                </a:solidFill>
                <a:latin typeface="Montserrat" charset="0"/>
                <a:ea typeface="Montserrat" charset="0"/>
                <a:cs typeface="Montserrat" charset="0"/>
              </a:rPr>
              <a:t>SIMPLICITY</a:t>
            </a:r>
          </a:p>
        </p:txBody>
      </p:sp>
      <p:sp>
        <p:nvSpPr>
          <p:cNvPr id="52" name="Rectangle 51"/>
          <p:cNvSpPr/>
          <p:nvPr/>
        </p:nvSpPr>
        <p:spPr>
          <a:xfrm>
            <a:off x="939515" y="1713162"/>
            <a:ext cx="5058085" cy="5042527"/>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54" name="Rectangle 53"/>
          <p:cNvSpPr/>
          <p:nvPr/>
        </p:nvSpPr>
        <p:spPr>
          <a:xfrm>
            <a:off x="939515" y="6960314"/>
            <a:ext cx="5058085" cy="5042527"/>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p>
        </p:txBody>
      </p:sp>
      <p:sp>
        <p:nvSpPr>
          <p:cNvPr id="55" name="Rectangle 54"/>
          <p:cNvSpPr/>
          <p:nvPr/>
        </p:nvSpPr>
        <p:spPr>
          <a:xfrm>
            <a:off x="6167452" y="6960312"/>
            <a:ext cx="5058085" cy="5042527"/>
          </a:xfrm>
          <a:prstGeom prst="rect">
            <a:avLst/>
          </a:prstGeom>
          <a:solidFill>
            <a:srgbClr val="F3F3F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 name="Picture Placeholder 5"/>
          <p:cNvSpPr>
            <a:spLocks noGrp="1"/>
          </p:cNvSpPr>
          <p:nvPr>
            <p:ph type="pic" sz="quarter" idx="18"/>
          </p:nvPr>
        </p:nvSpPr>
        <p:spPr/>
      </p:sp>
      <p:sp>
        <p:nvSpPr>
          <p:cNvPr id="7" name="Picture Placeholder 6"/>
          <p:cNvSpPr>
            <a:spLocks noGrp="1"/>
          </p:cNvSpPr>
          <p:nvPr>
            <p:ph type="pic" sz="quarter" idx="19"/>
          </p:nvPr>
        </p:nvSpPr>
        <p:spPr/>
      </p:sp>
      <p:sp>
        <p:nvSpPr>
          <p:cNvPr id="8" name="Picture Placeholder 7"/>
          <p:cNvSpPr>
            <a:spLocks noGrp="1"/>
          </p:cNvSpPr>
          <p:nvPr>
            <p:ph type="pic" sz="quarter" idx="20"/>
          </p:nvPr>
        </p:nvSpPr>
        <p:spPr/>
      </p:sp>
      <p:sp>
        <p:nvSpPr>
          <p:cNvPr id="9" name="Picture Placeholder 8"/>
          <p:cNvSpPr>
            <a:spLocks noGrp="1"/>
          </p:cNvSpPr>
          <p:nvPr>
            <p:ph type="pic" sz="quarter" idx="21"/>
          </p:nvPr>
        </p:nvSpPr>
        <p:spPr/>
      </p:sp>
    </p:spTree>
    <p:extLst>
      <p:ext uri="{BB962C8B-B14F-4D97-AF65-F5344CB8AC3E}">
        <p14:creationId xmlns:p14="http://schemas.microsoft.com/office/powerpoint/2010/main" val="1791266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96236" y="9762939"/>
            <a:ext cx="7543384" cy="1180117"/>
            <a:chOff x="7161212" y="6819023"/>
            <a:chExt cx="10055226" cy="1573079"/>
          </a:xfrm>
        </p:grpSpPr>
        <p:sp>
          <p:nvSpPr>
            <p:cNvPr id="8" name="TextBox 7"/>
            <p:cNvSpPr txBox="1"/>
            <p:nvPr/>
          </p:nvSpPr>
          <p:spPr>
            <a:xfrm>
              <a:off x="7161212" y="6819023"/>
              <a:ext cx="10055226" cy="1230956"/>
            </a:xfrm>
            <a:prstGeom prst="rect">
              <a:avLst/>
            </a:prstGeom>
            <a:noFill/>
          </p:spPr>
          <p:txBody>
            <a:bodyPr wrap="square" rtlCol="0">
              <a:spAutoFit/>
            </a:bodyPr>
            <a:lstStyle/>
            <a:p>
              <a:r>
                <a:rPr lang="en-US" sz="5401" b="1" spc="450" dirty="0">
                  <a:solidFill>
                    <a:schemeClr val="tx2"/>
                  </a:solidFill>
                  <a:latin typeface="Montserrat" charset="0"/>
                  <a:ea typeface="Montserrat" charset="0"/>
                  <a:cs typeface="Montserrat" charset="0"/>
                </a:rPr>
                <a:t>S T A T I S T I C S</a:t>
              </a:r>
            </a:p>
          </p:txBody>
        </p:sp>
        <p:sp>
          <p:nvSpPr>
            <p:cNvPr id="11" name="TextBox 10"/>
            <p:cNvSpPr txBox="1"/>
            <p:nvPr/>
          </p:nvSpPr>
          <p:spPr>
            <a:xfrm>
              <a:off x="7161212" y="8053636"/>
              <a:ext cx="3885095" cy="338466"/>
            </a:xfrm>
            <a:prstGeom prst="rect">
              <a:avLst/>
            </a:prstGeom>
            <a:noFill/>
          </p:spPr>
          <p:txBody>
            <a:bodyPr wrap="none" rtlCol="0">
              <a:spAutoFit/>
            </a:bodyPr>
            <a:lstStyle/>
            <a:p>
              <a:r>
                <a:rPr lang="en-US" sz="1050" spc="450" dirty="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040877" y="9917465"/>
            <a:ext cx="1304371" cy="9123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Tree>
    <p:extLst>
      <p:ext uri="{BB962C8B-B14F-4D97-AF65-F5344CB8AC3E}">
        <p14:creationId xmlns:p14="http://schemas.microsoft.com/office/powerpoint/2010/main" val="780683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Chart 51"/>
          <p:cNvGraphicFramePr/>
          <p:nvPr>
            <p:extLst/>
          </p:nvPr>
        </p:nvGraphicFramePr>
        <p:xfrm>
          <a:off x="9121279" y="4571041"/>
          <a:ext cx="2976891" cy="2458818"/>
        </p:xfrm>
        <a:graphic>
          <a:graphicData uri="http://schemas.openxmlformats.org/drawingml/2006/chart">
            <c:chart xmlns:c="http://schemas.openxmlformats.org/drawingml/2006/chart" xmlns:r="http://schemas.openxmlformats.org/officeDocument/2006/relationships" r:id="rId2"/>
          </a:graphicData>
        </a:graphic>
      </p:graphicFrame>
      <p:sp>
        <p:nvSpPr>
          <p:cNvPr id="53" name="Oval 52"/>
          <p:cNvSpPr/>
          <p:nvPr/>
        </p:nvSpPr>
        <p:spPr>
          <a:xfrm>
            <a:off x="9599431" y="4790158"/>
            <a:ext cx="2020586" cy="202058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a:latin typeface="Montserrat Light" charset="0"/>
              <a:ea typeface="Montserrat Light" charset="0"/>
              <a:cs typeface="Montserrat Light" charset="0"/>
            </a:endParaRPr>
          </a:p>
        </p:txBody>
      </p:sp>
      <p:sp>
        <p:nvSpPr>
          <p:cNvPr id="54" name="TextBox 53"/>
          <p:cNvSpPr txBox="1"/>
          <p:nvPr/>
        </p:nvSpPr>
        <p:spPr>
          <a:xfrm>
            <a:off x="9640151" y="5428908"/>
            <a:ext cx="1865914" cy="854208"/>
          </a:xfrm>
          <a:prstGeom prst="rect">
            <a:avLst/>
          </a:prstGeom>
          <a:noFill/>
        </p:spPr>
        <p:txBody>
          <a:bodyPr wrap="square" rtlCol="0">
            <a:spAutoFit/>
          </a:bodyPr>
          <a:lstStyle/>
          <a:p>
            <a:pPr algn="ctr"/>
            <a:r>
              <a:rPr lang="en-US" sz="4951" spc="225" dirty="0">
                <a:solidFill>
                  <a:schemeClr val="tx2"/>
                </a:solidFill>
                <a:latin typeface="Montserrat Light" charset="0"/>
                <a:ea typeface="Montserrat Light" charset="0"/>
                <a:cs typeface="Montserrat Light" charset="0"/>
              </a:rPr>
              <a:t>90</a:t>
            </a:r>
          </a:p>
        </p:txBody>
      </p:sp>
      <p:sp>
        <p:nvSpPr>
          <p:cNvPr id="58" name="TextBox 57"/>
          <p:cNvSpPr txBox="1"/>
          <p:nvPr/>
        </p:nvSpPr>
        <p:spPr>
          <a:xfrm>
            <a:off x="12489257" y="5535152"/>
            <a:ext cx="3034506" cy="958339"/>
          </a:xfrm>
          <a:prstGeom prst="rect">
            <a:avLst/>
          </a:prstGeom>
          <a:noFill/>
        </p:spPr>
        <p:txBody>
          <a:bodyPr wrap="square" rtlCol="0">
            <a:spAutoFit/>
          </a:bodyPr>
          <a:lstStyle/>
          <a:p>
            <a:r>
              <a:rPr lang="en-US" sz="1876" dirty="0">
                <a:latin typeface="Lato Light" charset="0"/>
                <a:ea typeface="Lato Light" charset="0"/>
                <a:cs typeface="Lato Light" charset="0"/>
              </a:rPr>
              <a:t>Entrepreneurial activities differ substantially depending on the type of</a:t>
            </a:r>
          </a:p>
        </p:txBody>
      </p:sp>
      <p:sp>
        <p:nvSpPr>
          <p:cNvPr id="59" name="Rectangle 58"/>
          <p:cNvSpPr/>
          <p:nvPr/>
        </p:nvSpPr>
        <p:spPr>
          <a:xfrm>
            <a:off x="12478863" y="5011584"/>
            <a:ext cx="2746265" cy="369332"/>
          </a:xfrm>
          <a:prstGeom prst="rect">
            <a:avLst/>
          </a:prstGeom>
        </p:spPr>
        <p:txBody>
          <a:bodyPr wrap="none">
            <a:spAutoFit/>
          </a:bodyPr>
          <a:lstStyle/>
          <a:p>
            <a:r>
              <a:rPr lang="en-US" sz="1800" b="1" spc="450" dirty="0">
                <a:solidFill>
                  <a:schemeClr val="tx2"/>
                </a:solidFill>
                <a:latin typeface="Montserrat" charset="0"/>
                <a:ea typeface="Montserrat" charset="0"/>
                <a:cs typeface="Montserrat" charset="0"/>
              </a:rPr>
              <a:t>PROJECT NAME</a:t>
            </a:r>
          </a:p>
        </p:txBody>
      </p:sp>
      <p:graphicFrame>
        <p:nvGraphicFramePr>
          <p:cNvPr id="55" name="Chart 54"/>
          <p:cNvGraphicFramePr/>
          <p:nvPr>
            <p:extLst/>
          </p:nvPr>
        </p:nvGraphicFramePr>
        <p:xfrm>
          <a:off x="1700231" y="4534479"/>
          <a:ext cx="2976891" cy="2458819"/>
        </p:xfrm>
        <a:graphic>
          <a:graphicData uri="http://schemas.openxmlformats.org/drawingml/2006/chart">
            <c:chart xmlns:c="http://schemas.openxmlformats.org/drawingml/2006/chart" xmlns:r="http://schemas.openxmlformats.org/officeDocument/2006/relationships" r:id="rId3"/>
          </a:graphicData>
        </a:graphic>
      </p:graphicFrame>
      <p:sp>
        <p:nvSpPr>
          <p:cNvPr id="56" name="Oval 55"/>
          <p:cNvSpPr/>
          <p:nvPr/>
        </p:nvSpPr>
        <p:spPr>
          <a:xfrm>
            <a:off x="2183370" y="4758582"/>
            <a:ext cx="2010612" cy="201061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a:latin typeface="Montserrat Light" charset="0"/>
              <a:ea typeface="Montserrat Light" charset="0"/>
              <a:cs typeface="Montserrat Light" charset="0"/>
            </a:endParaRPr>
          </a:p>
        </p:txBody>
      </p:sp>
      <p:sp>
        <p:nvSpPr>
          <p:cNvPr id="57" name="TextBox 56"/>
          <p:cNvSpPr txBox="1"/>
          <p:nvPr/>
        </p:nvSpPr>
        <p:spPr>
          <a:xfrm>
            <a:off x="2219103" y="5392347"/>
            <a:ext cx="1865914" cy="854208"/>
          </a:xfrm>
          <a:prstGeom prst="rect">
            <a:avLst/>
          </a:prstGeom>
          <a:noFill/>
        </p:spPr>
        <p:txBody>
          <a:bodyPr wrap="square" rtlCol="0">
            <a:spAutoFit/>
          </a:bodyPr>
          <a:lstStyle/>
          <a:p>
            <a:pPr algn="ctr"/>
            <a:r>
              <a:rPr lang="en-US" sz="4951" spc="225" dirty="0">
                <a:solidFill>
                  <a:schemeClr val="tx2"/>
                </a:solidFill>
                <a:latin typeface="Montserrat Light" charset="0"/>
                <a:ea typeface="Montserrat Light" charset="0"/>
                <a:cs typeface="Montserrat Light" charset="0"/>
              </a:rPr>
              <a:t>30</a:t>
            </a:r>
          </a:p>
        </p:txBody>
      </p:sp>
      <p:sp>
        <p:nvSpPr>
          <p:cNvPr id="60" name="TextBox 59"/>
          <p:cNvSpPr txBox="1"/>
          <p:nvPr/>
        </p:nvSpPr>
        <p:spPr>
          <a:xfrm>
            <a:off x="5057816" y="5507298"/>
            <a:ext cx="3034506" cy="958339"/>
          </a:xfrm>
          <a:prstGeom prst="rect">
            <a:avLst/>
          </a:prstGeom>
          <a:noFill/>
        </p:spPr>
        <p:txBody>
          <a:bodyPr wrap="square" rtlCol="0">
            <a:spAutoFit/>
          </a:bodyPr>
          <a:lstStyle/>
          <a:p>
            <a:r>
              <a:rPr lang="en-US" sz="1876" dirty="0">
                <a:latin typeface="Lato Light" charset="0"/>
                <a:ea typeface="Lato Light" charset="0"/>
                <a:cs typeface="Lato Light" charset="0"/>
              </a:rPr>
              <a:t>Entrepreneurial activities differ substantially depending on the type of</a:t>
            </a:r>
          </a:p>
        </p:txBody>
      </p:sp>
      <p:sp>
        <p:nvSpPr>
          <p:cNvPr id="61" name="Rectangle 60"/>
          <p:cNvSpPr/>
          <p:nvPr/>
        </p:nvSpPr>
        <p:spPr>
          <a:xfrm>
            <a:off x="5057816" y="4983730"/>
            <a:ext cx="2762295" cy="369332"/>
          </a:xfrm>
          <a:prstGeom prst="rect">
            <a:avLst/>
          </a:prstGeom>
        </p:spPr>
        <p:txBody>
          <a:bodyPr wrap="none">
            <a:spAutoFit/>
          </a:bodyPr>
          <a:lstStyle/>
          <a:p>
            <a:r>
              <a:rPr lang="en-US" sz="1800" b="1" spc="450" dirty="0">
                <a:solidFill>
                  <a:schemeClr val="tx2"/>
                </a:solidFill>
                <a:latin typeface="Montserrat" charset="0"/>
                <a:ea typeface="Montserrat" charset="0"/>
                <a:cs typeface="Montserrat" charset="0"/>
              </a:rPr>
              <a:t>PROJECT NAME</a:t>
            </a:r>
          </a:p>
        </p:txBody>
      </p:sp>
      <p:graphicFrame>
        <p:nvGraphicFramePr>
          <p:cNvPr id="31" name="Chart 30"/>
          <p:cNvGraphicFramePr/>
          <p:nvPr>
            <p:extLst/>
          </p:nvPr>
        </p:nvGraphicFramePr>
        <p:xfrm>
          <a:off x="9121280" y="7887784"/>
          <a:ext cx="2976891" cy="2458819"/>
        </p:xfrm>
        <a:graphic>
          <a:graphicData uri="http://schemas.openxmlformats.org/drawingml/2006/chart">
            <c:chart xmlns:c="http://schemas.openxmlformats.org/drawingml/2006/chart" xmlns:r="http://schemas.openxmlformats.org/officeDocument/2006/relationships" r:id="rId4"/>
          </a:graphicData>
        </a:graphic>
      </p:graphicFrame>
      <p:sp>
        <p:nvSpPr>
          <p:cNvPr id="32" name="Oval 31"/>
          <p:cNvSpPr/>
          <p:nvPr/>
        </p:nvSpPr>
        <p:spPr>
          <a:xfrm>
            <a:off x="9599433" y="8106901"/>
            <a:ext cx="2020584" cy="202058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a:latin typeface="Montserrat Light" charset="0"/>
              <a:ea typeface="Montserrat Light" charset="0"/>
              <a:cs typeface="Montserrat Light" charset="0"/>
            </a:endParaRPr>
          </a:p>
        </p:txBody>
      </p:sp>
      <p:sp>
        <p:nvSpPr>
          <p:cNvPr id="33" name="TextBox 32"/>
          <p:cNvSpPr txBox="1"/>
          <p:nvPr/>
        </p:nvSpPr>
        <p:spPr>
          <a:xfrm>
            <a:off x="9640152" y="8745652"/>
            <a:ext cx="1865914" cy="854208"/>
          </a:xfrm>
          <a:prstGeom prst="rect">
            <a:avLst/>
          </a:prstGeom>
          <a:noFill/>
        </p:spPr>
        <p:txBody>
          <a:bodyPr wrap="square" rtlCol="0">
            <a:spAutoFit/>
          </a:bodyPr>
          <a:lstStyle/>
          <a:p>
            <a:pPr algn="ctr"/>
            <a:r>
              <a:rPr lang="en-US" sz="4951" spc="225" dirty="0">
                <a:solidFill>
                  <a:schemeClr val="tx2"/>
                </a:solidFill>
                <a:latin typeface="Montserrat Light" charset="0"/>
                <a:ea typeface="Montserrat Light" charset="0"/>
                <a:cs typeface="Montserrat Light" charset="0"/>
              </a:rPr>
              <a:t>30</a:t>
            </a:r>
          </a:p>
        </p:txBody>
      </p:sp>
      <p:sp>
        <p:nvSpPr>
          <p:cNvPr id="36" name="TextBox 35"/>
          <p:cNvSpPr txBox="1"/>
          <p:nvPr/>
        </p:nvSpPr>
        <p:spPr>
          <a:xfrm>
            <a:off x="12478865" y="8860603"/>
            <a:ext cx="3034506" cy="958339"/>
          </a:xfrm>
          <a:prstGeom prst="rect">
            <a:avLst/>
          </a:prstGeom>
          <a:noFill/>
        </p:spPr>
        <p:txBody>
          <a:bodyPr wrap="square" rtlCol="0">
            <a:spAutoFit/>
          </a:bodyPr>
          <a:lstStyle/>
          <a:p>
            <a:r>
              <a:rPr lang="en-US" sz="1876" dirty="0">
                <a:latin typeface="Lato Light" charset="0"/>
                <a:ea typeface="Lato Light" charset="0"/>
                <a:cs typeface="Lato Light" charset="0"/>
              </a:rPr>
              <a:t>Entrepreneurial activities differ substantially depending on the type of</a:t>
            </a:r>
          </a:p>
        </p:txBody>
      </p:sp>
      <p:sp>
        <p:nvSpPr>
          <p:cNvPr id="37" name="Rectangle 36"/>
          <p:cNvSpPr/>
          <p:nvPr/>
        </p:nvSpPr>
        <p:spPr>
          <a:xfrm>
            <a:off x="12478865" y="8337035"/>
            <a:ext cx="2762295" cy="369332"/>
          </a:xfrm>
          <a:prstGeom prst="rect">
            <a:avLst/>
          </a:prstGeom>
        </p:spPr>
        <p:txBody>
          <a:bodyPr wrap="none">
            <a:spAutoFit/>
          </a:bodyPr>
          <a:lstStyle/>
          <a:p>
            <a:r>
              <a:rPr lang="en-US" sz="1800" b="1" spc="450" dirty="0">
                <a:solidFill>
                  <a:schemeClr val="tx2"/>
                </a:solidFill>
                <a:latin typeface="Montserrat" charset="0"/>
                <a:ea typeface="Montserrat" charset="0"/>
                <a:cs typeface="Montserrat" charset="0"/>
              </a:rPr>
              <a:t>PROJECT NAME</a:t>
            </a:r>
          </a:p>
        </p:txBody>
      </p:sp>
      <p:graphicFrame>
        <p:nvGraphicFramePr>
          <p:cNvPr id="38" name="Chart 37"/>
          <p:cNvGraphicFramePr/>
          <p:nvPr>
            <p:extLst/>
          </p:nvPr>
        </p:nvGraphicFramePr>
        <p:xfrm>
          <a:off x="1700231" y="7843228"/>
          <a:ext cx="2976891" cy="2458818"/>
        </p:xfrm>
        <a:graphic>
          <a:graphicData uri="http://schemas.openxmlformats.org/drawingml/2006/chart">
            <c:chart xmlns:c="http://schemas.openxmlformats.org/drawingml/2006/chart" xmlns:r="http://schemas.openxmlformats.org/officeDocument/2006/relationships" r:id="rId5"/>
          </a:graphicData>
        </a:graphic>
      </p:graphicFrame>
      <p:sp>
        <p:nvSpPr>
          <p:cNvPr id="39" name="Oval 38"/>
          <p:cNvSpPr/>
          <p:nvPr/>
        </p:nvSpPr>
        <p:spPr>
          <a:xfrm>
            <a:off x="2183370" y="8067332"/>
            <a:ext cx="2010612" cy="201061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a:latin typeface="Montserrat Light" charset="0"/>
              <a:ea typeface="Montserrat Light" charset="0"/>
              <a:cs typeface="Montserrat Light" charset="0"/>
            </a:endParaRPr>
          </a:p>
        </p:txBody>
      </p:sp>
      <p:sp>
        <p:nvSpPr>
          <p:cNvPr id="40" name="TextBox 39"/>
          <p:cNvSpPr txBox="1"/>
          <p:nvPr/>
        </p:nvSpPr>
        <p:spPr>
          <a:xfrm>
            <a:off x="2219103" y="8701095"/>
            <a:ext cx="1865914" cy="854208"/>
          </a:xfrm>
          <a:prstGeom prst="rect">
            <a:avLst/>
          </a:prstGeom>
          <a:noFill/>
        </p:spPr>
        <p:txBody>
          <a:bodyPr wrap="square" rtlCol="0">
            <a:spAutoFit/>
          </a:bodyPr>
          <a:lstStyle/>
          <a:p>
            <a:pPr algn="ctr"/>
            <a:r>
              <a:rPr lang="en-US" sz="4951" spc="225" dirty="0">
                <a:solidFill>
                  <a:schemeClr val="tx2"/>
                </a:solidFill>
                <a:latin typeface="Montserrat Light" charset="0"/>
                <a:ea typeface="Montserrat Light" charset="0"/>
                <a:cs typeface="Montserrat Light" charset="0"/>
              </a:rPr>
              <a:t>90</a:t>
            </a:r>
          </a:p>
        </p:txBody>
      </p:sp>
      <p:sp>
        <p:nvSpPr>
          <p:cNvPr id="45" name="TextBox 44"/>
          <p:cNvSpPr txBox="1"/>
          <p:nvPr/>
        </p:nvSpPr>
        <p:spPr>
          <a:xfrm>
            <a:off x="5068209" y="8807339"/>
            <a:ext cx="3034506" cy="958339"/>
          </a:xfrm>
          <a:prstGeom prst="rect">
            <a:avLst/>
          </a:prstGeom>
          <a:noFill/>
        </p:spPr>
        <p:txBody>
          <a:bodyPr wrap="square" rtlCol="0">
            <a:spAutoFit/>
          </a:bodyPr>
          <a:lstStyle/>
          <a:p>
            <a:r>
              <a:rPr lang="en-US" sz="1876" dirty="0">
                <a:latin typeface="Lato Light" charset="0"/>
                <a:ea typeface="Lato Light" charset="0"/>
                <a:cs typeface="Lato Light" charset="0"/>
              </a:rPr>
              <a:t>Entrepreneurial activities differ substantially depending on the type of</a:t>
            </a:r>
          </a:p>
        </p:txBody>
      </p:sp>
      <p:sp>
        <p:nvSpPr>
          <p:cNvPr id="46" name="Rectangle 45"/>
          <p:cNvSpPr/>
          <p:nvPr/>
        </p:nvSpPr>
        <p:spPr>
          <a:xfrm>
            <a:off x="5057815" y="8283771"/>
            <a:ext cx="2746265" cy="369332"/>
          </a:xfrm>
          <a:prstGeom prst="rect">
            <a:avLst/>
          </a:prstGeom>
        </p:spPr>
        <p:txBody>
          <a:bodyPr wrap="none">
            <a:spAutoFit/>
          </a:bodyPr>
          <a:lstStyle/>
          <a:p>
            <a:r>
              <a:rPr lang="en-US" sz="1800" b="1" spc="450" dirty="0">
                <a:solidFill>
                  <a:schemeClr val="tx2"/>
                </a:solidFill>
                <a:latin typeface="Montserrat" charset="0"/>
                <a:ea typeface="Montserrat" charset="0"/>
                <a:cs typeface="Montserrat" charset="0"/>
              </a:rPr>
              <a:t>PROJECT NAME</a:t>
            </a:r>
          </a:p>
        </p:txBody>
      </p:sp>
      <p:sp>
        <p:nvSpPr>
          <p:cNvPr id="47" name="TextBox 46"/>
          <p:cNvSpPr txBox="1"/>
          <p:nvPr/>
        </p:nvSpPr>
        <p:spPr>
          <a:xfrm>
            <a:off x="6065245" y="3295420"/>
            <a:ext cx="6161550" cy="369332"/>
          </a:xfrm>
          <a:prstGeom prst="rect">
            <a:avLst/>
          </a:prstGeom>
          <a:noFill/>
        </p:spPr>
        <p:txBody>
          <a:bodyPr wrap="square" rtlCol="0">
            <a:spAutoFit/>
          </a:bodyPr>
          <a:lstStyle/>
          <a:p>
            <a:pPr algn="ctr"/>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48" name="TextBox 47"/>
          <p:cNvSpPr txBox="1"/>
          <p:nvPr/>
        </p:nvSpPr>
        <p:spPr>
          <a:xfrm>
            <a:off x="5209421" y="2436023"/>
            <a:ext cx="7854011" cy="854208"/>
          </a:xfrm>
          <a:prstGeom prst="rect">
            <a:avLst/>
          </a:prstGeom>
          <a:noFill/>
        </p:spPr>
        <p:txBody>
          <a:bodyPr wrap="square" rtlCol="0">
            <a:spAutoFit/>
          </a:bodyPr>
          <a:lstStyle/>
          <a:p>
            <a:pPr algn="ctr"/>
            <a:r>
              <a:rPr lang="en-US" sz="4951" b="1" spc="450" dirty="0">
                <a:solidFill>
                  <a:schemeClr val="tx2"/>
                </a:solidFill>
                <a:latin typeface="Montserrat" charset="0"/>
                <a:ea typeface="Montserrat" charset="0"/>
                <a:cs typeface="Montserrat" charset="0"/>
              </a:rPr>
              <a:t>PIE CHART</a:t>
            </a:r>
          </a:p>
        </p:txBody>
      </p:sp>
    </p:spTree>
    <p:extLst>
      <p:ext uri="{BB962C8B-B14F-4D97-AF65-F5344CB8AC3E}">
        <p14:creationId xmlns:p14="http://schemas.microsoft.com/office/powerpoint/2010/main" val="615464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nvPr>
        </p:nvGraphicFramePr>
        <p:xfrm>
          <a:off x="4461742" y="4045614"/>
          <a:ext cx="9364516" cy="5033736"/>
        </p:xfrm>
        <a:graphic>
          <a:graphicData uri="http://schemas.openxmlformats.org/drawingml/2006/chart">
            <c:chart xmlns:c="http://schemas.openxmlformats.org/drawingml/2006/chart" xmlns:r="http://schemas.openxmlformats.org/officeDocument/2006/relationships" r:id="rId2"/>
          </a:graphicData>
        </a:graphic>
      </p:graphicFrame>
      <p:grpSp>
        <p:nvGrpSpPr>
          <p:cNvPr id="19" name="Group 18"/>
          <p:cNvGrpSpPr/>
          <p:nvPr/>
        </p:nvGrpSpPr>
        <p:grpSpPr>
          <a:xfrm>
            <a:off x="3501373" y="9704989"/>
            <a:ext cx="2851688" cy="1235428"/>
            <a:chOff x="1943719" y="11106380"/>
            <a:chExt cx="3801260" cy="1646807"/>
          </a:xfrm>
        </p:grpSpPr>
        <p:sp>
          <p:nvSpPr>
            <p:cNvPr id="58" name="Subtitle 2"/>
            <p:cNvSpPr txBox="1">
              <a:spLocks/>
            </p:cNvSpPr>
            <p:nvPr/>
          </p:nvSpPr>
          <p:spPr>
            <a:xfrm>
              <a:off x="2269333" y="11663932"/>
              <a:ext cx="3475646"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59" name="Subtitle 2"/>
            <p:cNvSpPr txBox="1">
              <a:spLocks/>
            </p:cNvSpPr>
            <p:nvPr/>
          </p:nvSpPr>
          <p:spPr>
            <a:xfrm>
              <a:off x="2269333" y="11106380"/>
              <a:ext cx="3475646"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60"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24" name="Group 23"/>
          <p:cNvGrpSpPr/>
          <p:nvPr/>
        </p:nvGrpSpPr>
        <p:grpSpPr>
          <a:xfrm>
            <a:off x="7055446" y="9704989"/>
            <a:ext cx="2969496" cy="1235428"/>
            <a:chOff x="6983583" y="11106380"/>
            <a:chExt cx="3958297" cy="1646807"/>
          </a:xfrm>
        </p:grpSpPr>
        <p:grpSp>
          <p:nvGrpSpPr>
            <p:cNvPr id="53" name="Group 52"/>
            <p:cNvGrpSpPr/>
            <p:nvPr/>
          </p:nvGrpSpPr>
          <p:grpSpPr>
            <a:xfrm>
              <a:off x="6983583" y="11309986"/>
              <a:ext cx="341407" cy="530274"/>
              <a:chOff x="6993559" y="8245765"/>
              <a:chExt cx="413103" cy="641631"/>
            </a:xfrm>
          </p:grpSpPr>
          <p:sp>
            <p:nvSpPr>
              <p:cNvPr id="56"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4" name="Subtitle 2"/>
            <p:cNvSpPr txBox="1">
              <a:spLocks/>
            </p:cNvSpPr>
            <p:nvPr/>
          </p:nvSpPr>
          <p:spPr>
            <a:xfrm>
              <a:off x="7466235" y="11663932"/>
              <a:ext cx="3475645"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55" name="Subtitle 2"/>
            <p:cNvSpPr txBox="1">
              <a:spLocks/>
            </p:cNvSpPr>
            <p:nvPr/>
          </p:nvSpPr>
          <p:spPr>
            <a:xfrm>
              <a:off x="7466235" y="11106380"/>
              <a:ext cx="3475645"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grpSp>
      <p:grpSp>
        <p:nvGrpSpPr>
          <p:cNvPr id="26" name="Group 25"/>
          <p:cNvGrpSpPr/>
          <p:nvPr/>
        </p:nvGrpSpPr>
        <p:grpSpPr>
          <a:xfrm>
            <a:off x="10725789" y="9735438"/>
            <a:ext cx="2903953" cy="1235428"/>
            <a:chOff x="12131380" y="11218560"/>
            <a:chExt cx="3870929" cy="1646807"/>
          </a:xfrm>
        </p:grpSpPr>
        <p:sp>
          <p:nvSpPr>
            <p:cNvPr id="43" name="Subtitle 2"/>
            <p:cNvSpPr txBox="1">
              <a:spLocks/>
            </p:cNvSpPr>
            <p:nvPr/>
          </p:nvSpPr>
          <p:spPr>
            <a:xfrm>
              <a:off x="12526662" y="11776112"/>
              <a:ext cx="3475647"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44" name="Subtitle 2"/>
            <p:cNvSpPr txBox="1">
              <a:spLocks/>
            </p:cNvSpPr>
            <p:nvPr/>
          </p:nvSpPr>
          <p:spPr>
            <a:xfrm>
              <a:off x="12526662" y="11218560"/>
              <a:ext cx="3475647"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grpSp>
          <p:nvGrpSpPr>
            <p:cNvPr id="45" name="Group 44"/>
            <p:cNvGrpSpPr/>
            <p:nvPr/>
          </p:nvGrpSpPr>
          <p:grpSpPr>
            <a:xfrm>
              <a:off x="12131380" y="11436337"/>
              <a:ext cx="343830" cy="510905"/>
              <a:chOff x="10816973" y="10812285"/>
              <a:chExt cx="416034" cy="618194"/>
            </a:xfrm>
          </p:grpSpPr>
          <p:sp>
            <p:nvSpPr>
              <p:cNvPr id="46"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7"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8"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9"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0"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sp>
        <p:nvSpPr>
          <p:cNvPr id="61" name="TextBox 60"/>
          <p:cNvSpPr txBox="1"/>
          <p:nvPr/>
        </p:nvSpPr>
        <p:spPr>
          <a:xfrm>
            <a:off x="6065245" y="3295420"/>
            <a:ext cx="6161550" cy="369332"/>
          </a:xfrm>
          <a:prstGeom prst="rect">
            <a:avLst/>
          </a:prstGeom>
          <a:noFill/>
        </p:spPr>
        <p:txBody>
          <a:bodyPr wrap="square" rtlCol="0">
            <a:spAutoFit/>
          </a:bodyPr>
          <a:lstStyle/>
          <a:p>
            <a:pPr algn="ctr"/>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62" name="TextBox 61"/>
          <p:cNvSpPr txBox="1"/>
          <p:nvPr/>
        </p:nvSpPr>
        <p:spPr>
          <a:xfrm>
            <a:off x="5209421" y="2436023"/>
            <a:ext cx="7854011" cy="854208"/>
          </a:xfrm>
          <a:prstGeom prst="rect">
            <a:avLst/>
          </a:prstGeom>
          <a:noFill/>
        </p:spPr>
        <p:txBody>
          <a:bodyPr wrap="square" rtlCol="0">
            <a:spAutoFit/>
          </a:bodyPr>
          <a:lstStyle/>
          <a:p>
            <a:pPr algn="ctr"/>
            <a:r>
              <a:rPr lang="en-US" sz="4951" b="1" spc="450" dirty="0">
                <a:solidFill>
                  <a:schemeClr val="tx2"/>
                </a:solidFill>
                <a:latin typeface="Montserrat" charset="0"/>
                <a:ea typeface="Montserrat" charset="0"/>
                <a:cs typeface="Montserrat" charset="0"/>
              </a:rPr>
              <a:t>COLUMNS CHART</a:t>
            </a:r>
          </a:p>
        </p:txBody>
      </p:sp>
    </p:spTree>
    <p:extLst>
      <p:ext uri="{BB962C8B-B14F-4D97-AF65-F5344CB8AC3E}">
        <p14:creationId xmlns:p14="http://schemas.microsoft.com/office/powerpoint/2010/main" val="1517887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nvPr>
        </p:nvGraphicFramePr>
        <p:xfrm>
          <a:off x="7906194" y="6588679"/>
          <a:ext cx="8708716" cy="4148613"/>
        </p:xfrm>
        <a:graphic>
          <a:graphicData uri="http://schemas.openxmlformats.org/drawingml/2006/chart">
            <c:chart xmlns:c="http://schemas.openxmlformats.org/drawingml/2006/chart" xmlns:r="http://schemas.openxmlformats.org/officeDocument/2006/relationships" r:id="rId2"/>
          </a:graphicData>
        </a:graphic>
      </p:graphicFrame>
      <p:grpSp>
        <p:nvGrpSpPr>
          <p:cNvPr id="24" name="Group 23"/>
          <p:cNvGrpSpPr/>
          <p:nvPr/>
        </p:nvGrpSpPr>
        <p:grpSpPr>
          <a:xfrm>
            <a:off x="1744644" y="6523691"/>
            <a:ext cx="5487198" cy="1235428"/>
            <a:chOff x="1943719" y="11106380"/>
            <a:chExt cx="7314359" cy="1646808"/>
          </a:xfrm>
        </p:grpSpPr>
        <p:sp>
          <p:nvSpPr>
            <p:cNvPr id="55" name="Subtitle 2"/>
            <p:cNvSpPr txBox="1">
              <a:spLocks/>
            </p:cNvSpPr>
            <p:nvPr/>
          </p:nvSpPr>
          <p:spPr>
            <a:xfrm>
              <a:off x="2269332" y="11663932"/>
              <a:ext cx="6988746" cy="108925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a:t>
              </a:r>
            </a:p>
          </p:txBody>
        </p:sp>
        <p:sp>
          <p:nvSpPr>
            <p:cNvPr id="56" name="Subtitle 2"/>
            <p:cNvSpPr txBox="1">
              <a:spLocks/>
            </p:cNvSpPr>
            <p:nvPr/>
          </p:nvSpPr>
          <p:spPr>
            <a:xfrm>
              <a:off x="2269333" y="11106380"/>
              <a:ext cx="3475645" cy="6154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57"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26" name="Group 25"/>
          <p:cNvGrpSpPr/>
          <p:nvPr/>
        </p:nvGrpSpPr>
        <p:grpSpPr>
          <a:xfrm>
            <a:off x="1744644" y="9249304"/>
            <a:ext cx="5487198" cy="1235428"/>
            <a:chOff x="6983583" y="11106380"/>
            <a:chExt cx="7314359" cy="1646809"/>
          </a:xfrm>
        </p:grpSpPr>
        <p:grpSp>
          <p:nvGrpSpPr>
            <p:cNvPr id="50" name="Group 49"/>
            <p:cNvGrpSpPr/>
            <p:nvPr/>
          </p:nvGrpSpPr>
          <p:grpSpPr>
            <a:xfrm>
              <a:off x="6983583" y="11309986"/>
              <a:ext cx="341407" cy="530274"/>
              <a:chOff x="6993559" y="8245765"/>
              <a:chExt cx="413103" cy="641631"/>
            </a:xfrm>
          </p:grpSpPr>
          <p:sp>
            <p:nvSpPr>
              <p:cNvPr id="53"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1" name="Subtitle 2"/>
            <p:cNvSpPr txBox="1">
              <a:spLocks/>
            </p:cNvSpPr>
            <p:nvPr/>
          </p:nvSpPr>
          <p:spPr>
            <a:xfrm>
              <a:off x="7466233" y="11663932"/>
              <a:ext cx="6831709" cy="1089257"/>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a:latin typeface="Montserrat Light" charset="0"/>
                  <a:ea typeface="Montserrat Light" charset="0"/>
                  <a:cs typeface="Montserrat Light" charset="0"/>
                </a:rPr>
                <a:t>A company is an association or collection of individuals, whether natural persons, legal persons, or a mixture of both. </a:t>
              </a:r>
              <a:r>
                <a:rPr lang="en-US" sz="1050" dirty="0">
                  <a:latin typeface="Montserrat Light" charset="0"/>
                  <a:ea typeface="Montserrat Light" charset="0"/>
                  <a:cs typeface="Montserrat Light" charset="0"/>
                </a:rPr>
                <a:t>Company members share a common purpose and unite in order to focus their various talents and</a:t>
              </a:r>
            </a:p>
          </p:txBody>
        </p:sp>
        <p:sp>
          <p:nvSpPr>
            <p:cNvPr id="52" name="Subtitle 2"/>
            <p:cNvSpPr txBox="1">
              <a:spLocks/>
            </p:cNvSpPr>
            <p:nvPr/>
          </p:nvSpPr>
          <p:spPr>
            <a:xfrm>
              <a:off x="7466235" y="11106380"/>
              <a:ext cx="3475645" cy="6154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grpSp>
      <p:grpSp>
        <p:nvGrpSpPr>
          <p:cNvPr id="28" name="Group 27"/>
          <p:cNvGrpSpPr/>
          <p:nvPr/>
        </p:nvGrpSpPr>
        <p:grpSpPr>
          <a:xfrm>
            <a:off x="1744644" y="7804813"/>
            <a:ext cx="5487197" cy="1235428"/>
            <a:chOff x="12131379" y="11218560"/>
            <a:chExt cx="7314358" cy="1646808"/>
          </a:xfrm>
        </p:grpSpPr>
        <p:sp>
          <p:nvSpPr>
            <p:cNvPr id="40" name="Subtitle 2"/>
            <p:cNvSpPr txBox="1">
              <a:spLocks/>
            </p:cNvSpPr>
            <p:nvPr/>
          </p:nvSpPr>
          <p:spPr>
            <a:xfrm>
              <a:off x="12526661" y="11776112"/>
              <a:ext cx="6919076" cy="1089256"/>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a:t>
              </a:r>
            </a:p>
          </p:txBody>
        </p:sp>
        <p:sp>
          <p:nvSpPr>
            <p:cNvPr id="41" name="Subtitle 2"/>
            <p:cNvSpPr txBox="1">
              <a:spLocks/>
            </p:cNvSpPr>
            <p:nvPr/>
          </p:nvSpPr>
          <p:spPr>
            <a:xfrm>
              <a:off x="12526663" y="11218560"/>
              <a:ext cx="3475646" cy="61540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grpSp>
          <p:nvGrpSpPr>
            <p:cNvPr id="42" name="Group 41"/>
            <p:cNvGrpSpPr/>
            <p:nvPr/>
          </p:nvGrpSpPr>
          <p:grpSpPr>
            <a:xfrm>
              <a:off x="12131379" y="11436332"/>
              <a:ext cx="343830" cy="510903"/>
              <a:chOff x="10816972" y="10812287"/>
              <a:chExt cx="416034" cy="618192"/>
            </a:xfrm>
          </p:grpSpPr>
          <p:sp>
            <p:nvSpPr>
              <p:cNvPr id="43" name="Freeform 594"/>
              <p:cNvSpPr>
                <a:spLocks noChangeArrowheads="1"/>
              </p:cNvSpPr>
              <p:nvPr/>
            </p:nvSpPr>
            <p:spPr bwMode="auto">
              <a:xfrm>
                <a:off x="10816972" y="10812287"/>
                <a:ext cx="416034" cy="436546"/>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4"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5"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6"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7"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8"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9"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sp>
        <p:nvSpPr>
          <p:cNvPr id="58" name="Subtitle 2"/>
          <p:cNvSpPr txBox="1">
            <a:spLocks/>
          </p:cNvSpPr>
          <p:nvPr/>
        </p:nvSpPr>
        <p:spPr>
          <a:xfrm>
            <a:off x="7743423" y="3329997"/>
            <a:ext cx="4232137" cy="240066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59" name="TextBox 58"/>
          <p:cNvSpPr txBox="1"/>
          <p:nvPr/>
        </p:nvSpPr>
        <p:spPr>
          <a:xfrm>
            <a:off x="1744644" y="5371477"/>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60" name="TextBox 59"/>
          <p:cNvSpPr txBox="1"/>
          <p:nvPr/>
        </p:nvSpPr>
        <p:spPr>
          <a:xfrm>
            <a:off x="1744644" y="3329997"/>
            <a:ext cx="5487198" cy="1962460"/>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TWO COLUMNS</a:t>
            </a:r>
          </a:p>
          <a:p>
            <a:r>
              <a:rPr lang="en-US" sz="4051" b="1" dirty="0">
                <a:solidFill>
                  <a:schemeClr val="tx2"/>
                </a:solidFill>
                <a:latin typeface="Montserrat" charset="0"/>
                <a:ea typeface="Montserrat" charset="0"/>
                <a:cs typeface="Montserrat" charset="0"/>
              </a:rPr>
              <a:t>TEXT SAMPLE</a:t>
            </a:r>
          </a:p>
          <a:p>
            <a:r>
              <a:rPr lang="en-US" sz="4051" b="1" dirty="0">
                <a:solidFill>
                  <a:schemeClr val="tx2"/>
                </a:solidFill>
                <a:latin typeface="Montserrat" charset="0"/>
                <a:ea typeface="Montserrat" charset="0"/>
                <a:cs typeface="Montserrat" charset="0"/>
              </a:rPr>
              <a:t>LAYOUT</a:t>
            </a:r>
          </a:p>
        </p:txBody>
      </p:sp>
      <p:sp>
        <p:nvSpPr>
          <p:cNvPr id="61" name="Subtitle 2"/>
          <p:cNvSpPr txBox="1">
            <a:spLocks/>
          </p:cNvSpPr>
          <p:nvPr/>
        </p:nvSpPr>
        <p:spPr>
          <a:xfrm>
            <a:off x="12510394" y="3329998"/>
            <a:ext cx="4232137" cy="240066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Tree>
    <p:extLst>
      <p:ext uri="{BB962C8B-B14F-4D97-AF65-F5344CB8AC3E}">
        <p14:creationId xmlns:p14="http://schemas.microsoft.com/office/powerpoint/2010/main" val="1180482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9601320" y="4398680"/>
            <a:ext cx="7740991" cy="5060722"/>
            <a:chOff x="5157992" y="1665629"/>
            <a:chExt cx="2936367" cy="1919171"/>
          </a:xfrm>
          <a:solidFill>
            <a:schemeClr val="bg1">
              <a:lumMod val="85000"/>
            </a:schemeClr>
          </a:solidFill>
        </p:grpSpPr>
        <p:sp>
          <p:nvSpPr>
            <p:cNvPr id="13"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14"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15"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16"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17"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18"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19"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20"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accent1"/>
            </a:solidFill>
            <a:ln w="6350" cap="flat">
              <a:solidFill>
                <a:srgbClr val="FFFFFF"/>
              </a:solidFill>
              <a:prstDash val="solid"/>
              <a:miter lim="800000"/>
              <a:headEnd/>
              <a:tailEnd/>
            </a:ln>
          </p:spPr>
          <p:txBody>
            <a:bodyPr/>
            <a:lstStyle/>
            <a:p>
              <a:pPr defTabSz="1371714">
                <a:defRPr/>
              </a:pPr>
              <a:endParaRPr lang="en-US" sz="2701"/>
            </a:p>
          </p:txBody>
        </p:sp>
        <p:sp>
          <p:nvSpPr>
            <p:cNvPr id="21"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22"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23"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24"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25"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26"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27"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accent2"/>
            </a:solidFill>
            <a:ln w="6350" cap="flat">
              <a:solidFill>
                <a:srgbClr val="FFFFFF"/>
              </a:solidFill>
              <a:prstDash val="solid"/>
              <a:miter lim="800000"/>
              <a:headEnd/>
              <a:tailEnd/>
            </a:ln>
          </p:spPr>
          <p:txBody>
            <a:bodyPr/>
            <a:lstStyle/>
            <a:p>
              <a:pPr defTabSz="1371714">
                <a:defRPr/>
              </a:pPr>
              <a:endParaRPr lang="en-US" sz="2701"/>
            </a:p>
          </p:txBody>
        </p:sp>
        <p:sp>
          <p:nvSpPr>
            <p:cNvPr id="28"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29"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0"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1"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2"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3"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4"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5"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6"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7"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8"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39"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40"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accent3"/>
            </a:solidFill>
            <a:ln w="6350" cap="flat">
              <a:solidFill>
                <a:srgbClr val="FFFFFF"/>
              </a:solidFill>
              <a:prstDash val="solid"/>
              <a:miter lim="800000"/>
              <a:headEnd/>
              <a:tailEnd/>
            </a:ln>
          </p:spPr>
          <p:txBody>
            <a:bodyPr/>
            <a:lstStyle/>
            <a:p>
              <a:pPr defTabSz="1371714">
                <a:defRPr/>
              </a:pPr>
              <a:endParaRPr lang="en-US" sz="2701"/>
            </a:p>
          </p:txBody>
        </p:sp>
        <p:sp>
          <p:nvSpPr>
            <p:cNvPr id="41"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42"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accent4"/>
            </a:solidFill>
            <a:ln w="6350" cap="flat">
              <a:solidFill>
                <a:srgbClr val="FFFFFF"/>
              </a:solidFill>
              <a:prstDash val="solid"/>
              <a:miter lim="800000"/>
              <a:headEnd/>
              <a:tailEnd/>
            </a:ln>
          </p:spPr>
          <p:txBody>
            <a:bodyPr/>
            <a:lstStyle/>
            <a:p>
              <a:pPr defTabSz="1371714">
                <a:defRPr/>
              </a:pPr>
              <a:endParaRPr lang="en-US" sz="2701"/>
            </a:p>
          </p:txBody>
        </p:sp>
        <p:sp>
          <p:nvSpPr>
            <p:cNvPr id="43"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44"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45"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46"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defTabSz="1371714">
                <a:defRPr/>
              </a:pPr>
              <a:endParaRPr lang="en-US" sz="2701">
                <a:solidFill>
                  <a:schemeClr val="accent6"/>
                </a:solidFill>
              </a:endParaRPr>
            </a:p>
          </p:txBody>
        </p:sp>
        <p:sp>
          <p:nvSpPr>
            <p:cNvPr id="47"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48"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49"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52"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53"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54"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55"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56"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60"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61" name="Line 48"/>
            <p:cNvSpPr>
              <a:spLocks noChangeShapeType="1"/>
            </p:cNvSpPr>
            <p:nvPr/>
          </p:nvSpPr>
          <p:spPr bwMode="auto">
            <a:xfrm>
              <a:off x="6881808" y="2014722"/>
              <a:ext cx="0" cy="0"/>
            </a:xfrm>
            <a:prstGeom prst="line">
              <a:avLst/>
            </a:prstGeom>
            <a:grpFill/>
            <a:ln w="6350">
              <a:solidFill>
                <a:srgbClr val="000000"/>
              </a:solidFill>
              <a:round/>
              <a:headEnd/>
              <a:tailEnd/>
            </a:ln>
            <a:extLst/>
          </p:spPr>
          <p:txBody>
            <a:bodyPr/>
            <a:lstStyle/>
            <a:p>
              <a:pPr defTabSz="1371714">
                <a:defRPr/>
              </a:pPr>
              <a:endParaRPr lang="en-US" sz="2701"/>
            </a:p>
          </p:txBody>
        </p:sp>
        <p:sp>
          <p:nvSpPr>
            <p:cNvPr id="62" name="Line 49"/>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a:extLst/>
          </p:spPr>
          <p:txBody>
            <a:bodyPr/>
            <a:lstStyle/>
            <a:p>
              <a:pPr defTabSz="1371714">
                <a:defRPr/>
              </a:pPr>
              <a:endParaRPr lang="en-US" sz="2701"/>
            </a:p>
          </p:txBody>
        </p:sp>
        <p:sp>
          <p:nvSpPr>
            <p:cNvPr id="63"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64"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65"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66"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67"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68"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69" name="Freeform 68"/>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defTabSz="1371714">
                <a:defRPr/>
              </a:pPr>
              <a:endParaRPr lang="en-US" sz="2701"/>
            </a:p>
          </p:txBody>
        </p:sp>
        <p:sp>
          <p:nvSpPr>
            <p:cNvPr id="70" name="Freeform 69"/>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defTabSz="1371714">
                <a:defRPr/>
              </a:pPr>
              <a:endParaRPr lang="en-US" sz="2701"/>
            </a:p>
          </p:txBody>
        </p:sp>
      </p:grpSp>
      <p:sp>
        <p:nvSpPr>
          <p:cNvPr id="71" name="Subtitle 2"/>
          <p:cNvSpPr txBox="1">
            <a:spLocks/>
          </p:cNvSpPr>
          <p:nvPr/>
        </p:nvSpPr>
        <p:spPr>
          <a:xfrm>
            <a:off x="946046" y="4922299"/>
            <a:ext cx="7135641"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72" name="TextBox 71"/>
          <p:cNvSpPr txBox="1"/>
          <p:nvPr/>
        </p:nvSpPr>
        <p:spPr>
          <a:xfrm>
            <a:off x="1015806"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73" name="TextBox 72"/>
          <p:cNvSpPr txBox="1"/>
          <p:nvPr/>
        </p:nvSpPr>
        <p:spPr>
          <a:xfrm>
            <a:off x="1015806" y="2821552"/>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UNITED STATES VECTOR MAP</a:t>
            </a:r>
          </a:p>
        </p:txBody>
      </p:sp>
      <p:sp>
        <p:nvSpPr>
          <p:cNvPr id="74" name="Subtitle 2"/>
          <p:cNvSpPr txBox="1">
            <a:spLocks/>
          </p:cNvSpPr>
          <p:nvPr/>
        </p:nvSpPr>
        <p:spPr>
          <a:xfrm>
            <a:off x="1358130"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75" name="Subtitle 2"/>
          <p:cNvSpPr txBox="1">
            <a:spLocks/>
          </p:cNvSpPr>
          <p:nvPr/>
        </p:nvSpPr>
        <p:spPr>
          <a:xfrm>
            <a:off x="1358130"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76" name="Freeform 522"/>
          <p:cNvSpPr>
            <a:spLocks noChangeArrowheads="1"/>
          </p:cNvSpPr>
          <p:nvPr/>
        </p:nvSpPr>
        <p:spPr bwMode="auto">
          <a:xfrm>
            <a:off x="1113856" y="749474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77" name="Group 76"/>
          <p:cNvGrpSpPr/>
          <p:nvPr/>
        </p:nvGrpSpPr>
        <p:grpSpPr>
          <a:xfrm>
            <a:off x="4894739" y="7465489"/>
            <a:ext cx="256122" cy="397809"/>
            <a:chOff x="6993559" y="8245765"/>
            <a:chExt cx="413103" cy="641631"/>
          </a:xfrm>
        </p:grpSpPr>
        <p:sp>
          <p:nvSpPr>
            <p:cNvPr id="78"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80" name="Subtitle 2"/>
          <p:cNvSpPr txBox="1">
            <a:spLocks/>
          </p:cNvSpPr>
          <p:nvPr/>
        </p:nvSpPr>
        <p:spPr>
          <a:xfrm>
            <a:off x="5256821"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1" name="Subtitle 2"/>
          <p:cNvSpPr txBox="1">
            <a:spLocks/>
          </p:cNvSpPr>
          <p:nvPr/>
        </p:nvSpPr>
        <p:spPr>
          <a:xfrm>
            <a:off x="5256821"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82" name="Subtitle 2"/>
          <p:cNvSpPr txBox="1">
            <a:spLocks/>
          </p:cNvSpPr>
          <p:nvPr/>
        </p:nvSpPr>
        <p:spPr>
          <a:xfrm>
            <a:off x="1358130"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3" name="Subtitle 2"/>
          <p:cNvSpPr txBox="1">
            <a:spLocks/>
          </p:cNvSpPr>
          <p:nvPr/>
        </p:nvSpPr>
        <p:spPr>
          <a:xfrm>
            <a:off x="1358130"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84" name="Subtitle 2"/>
          <p:cNvSpPr txBox="1">
            <a:spLocks/>
          </p:cNvSpPr>
          <p:nvPr/>
        </p:nvSpPr>
        <p:spPr>
          <a:xfrm>
            <a:off x="5256821"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5" name="Subtitle 2"/>
          <p:cNvSpPr txBox="1">
            <a:spLocks/>
          </p:cNvSpPr>
          <p:nvPr/>
        </p:nvSpPr>
        <p:spPr>
          <a:xfrm>
            <a:off x="5256821"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86" name="Group 85"/>
          <p:cNvGrpSpPr/>
          <p:nvPr/>
        </p:nvGrpSpPr>
        <p:grpSpPr>
          <a:xfrm>
            <a:off x="1061591" y="9125394"/>
            <a:ext cx="257940" cy="383279"/>
            <a:chOff x="10816973" y="10812285"/>
            <a:chExt cx="416034" cy="618194"/>
          </a:xfrm>
        </p:grpSpPr>
        <p:sp>
          <p:nvSpPr>
            <p:cNvPr id="8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88"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9"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9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9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94" name="Group 93"/>
          <p:cNvGrpSpPr/>
          <p:nvPr/>
        </p:nvGrpSpPr>
        <p:grpSpPr>
          <a:xfrm>
            <a:off x="4894738" y="9161827"/>
            <a:ext cx="312435" cy="383278"/>
            <a:chOff x="12050428" y="10812287"/>
            <a:chExt cx="503931" cy="618193"/>
          </a:xfrm>
        </p:grpSpPr>
        <p:sp>
          <p:nvSpPr>
            <p:cNvPr id="97"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98"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9"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106" name="TextBox 105"/>
          <p:cNvSpPr txBox="1"/>
          <p:nvPr/>
        </p:nvSpPr>
        <p:spPr>
          <a:xfrm rot="5400000">
            <a:off x="15641298" y="4344697"/>
            <a:ext cx="3995370" cy="461793"/>
          </a:xfrm>
          <a:prstGeom prst="rect">
            <a:avLst/>
          </a:prstGeom>
          <a:noFill/>
        </p:spPr>
        <p:txBody>
          <a:bodyPr wrap="square" rtlCol="0">
            <a:spAutoFit/>
          </a:bodyPr>
          <a:lstStyle/>
          <a:p>
            <a:r>
              <a:rPr lang="en-US" sz="2401" b="1" spc="450" dirty="0">
                <a:solidFill>
                  <a:schemeClr val="tx2"/>
                </a:solidFill>
                <a:latin typeface="Montserrat" charset="0"/>
                <a:ea typeface="Montserrat" charset="0"/>
                <a:cs typeface="Montserrat" charset="0"/>
              </a:rPr>
              <a:t>SIMPLICITY</a:t>
            </a:r>
          </a:p>
        </p:txBody>
      </p:sp>
    </p:spTree>
    <p:extLst>
      <p:ext uri="{BB962C8B-B14F-4D97-AF65-F5344CB8AC3E}">
        <p14:creationId xmlns:p14="http://schemas.microsoft.com/office/powerpoint/2010/main" val="1914606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7724368" y="4058457"/>
            <a:ext cx="4232137" cy="240066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6" name="TextBox 5"/>
          <p:cNvSpPr txBox="1"/>
          <p:nvPr/>
        </p:nvSpPr>
        <p:spPr>
          <a:xfrm>
            <a:off x="1744644" y="547304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7" name="TextBox 6"/>
          <p:cNvSpPr txBox="1"/>
          <p:nvPr/>
        </p:nvSpPr>
        <p:spPr>
          <a:xfrm>
            <a:off x="1744644" y="4058459"/>
            <a:ext cx="5487198" cy="1339085"/>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TWO COLUMNS</a:t>
            </a:r>
          </a:p>
          <a:p>
            <a:r>
              <a:rPr lang="en-US" sz="4051" b="1" dirty="0">
                <a:solidFill>
                  <a:schemeClr val="tx2"/>
                </a:solidFill>
                <a:latin typeface="Montserrat" charset="0"/>
                <a:ea typeface="Montserrat" charset="0"/>
                <a:cs typeface="Montserrat" charset="0"/>
              </a:rPr>
              <a:t>+ PICTURE</a:t>
            </a:r>
          </a:p>
        </p:txBody>
      </p:sp>
      <p:sp>
        <p:nvSpPr>
          <p:cNvPr id="5" name="Subtitle 2"/>
          <p:cNvSpPr txBox="1">
            <a:spLocks/>
          </p:cNvSpPr>
          <p:nvPr/>
        </p:nvSpPr>
        <p:spPr>
          <a:xfrm>
            <a:off x="12491339" y="4058458"/>
            <a:ext cx="4232137" cy="240066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
        <p:nvSpPr>
          <p:cNvPr id="2" name="Rectangle 1"/>
          <p:cNvSpPr/>
          <p:nvPr/>
        </p:nvSpPr>
        <p:spPr>
          <a:xfrm>
            <a:off x="0" y="8102598"/>
            <a:ext cx="18288000" cy="5613401"/>
          </a:xfrm>
          <a:prstGeom prst="rect">
            <a:avLst/>
          </a:prstGeom>
          <a:solidFill>
            <a:srgbClr val="F3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6644164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1730220" y="2677603"/>
            <a:ext cx="6245059" cy="8360795"/>
            <a:chOff x="3366645" y="2581680"/>
            <a:chExt cx="7359460" cy="9852739"/>
          </a:xfrm>
          <a:solidFill>
            <a:schemeClr val="bg1">
              <a:lumMod val="85000"/>
            </a:schemeClr>
          </a:solidFill>
        </p:grpSpPr>
        <p:sp>
          <p:nvSpPr>
            <p:cNvPr id="91" name="Freeform 90"/>
            <p:cNvSpPr>
              <a:spLocks noChangeArrowheads="1"/>
            </p:cNvSpPr>
            <p:nvPr/>
          </p:nvSpPr>
          <p:spPr bwMode="auto">
            <a:xfrm>
              <a:off x="7853453" y="3772691"/>
              <a:ext cx="1824" cy="182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92" name="Freeform 91"/>
            <p:cNvSpPr>
              <a:spLocks noChangeArrowheads="1"/>
            </p:cNvSpPr>
            <p:nvPr/>
          </p:nvSpPr>
          <p:spPr bwMode="auto">
            <a:xfrm>
              <a:off x="7853453" y="3772691"/>
              <a:ext cx="3648" cy="5471"/>
            </a:xfrm>
            <a:custGeom>
              <a:avLst/>
              <a:gdLst>
                <a:gd name="T0" fmla="*/ 0 w 9"/>
                <a:gd name="T1" fmla="*/ 0 h 16"/>
                <a:gd name="T2" fmla="*/ 0 w 9"/>
                <a:gd name="T3" fmla="*/ 0 h 16"/>
              </a:gdLst>
              <a:ahLst/>
              <a:cxnLst>
                <a:cxn ang="0">
                  <a:pos x="T0" y="T1"/>
                </a:cxn>
                <a:cxn ang="0">
                  <a:pos x="T2" y="T3"/>
                </a:cxn>
              </a:cxnLst>
              <a:rect l="0" t="0" r="r" b="b"/>
              <a:pathLst>
                <a:path w="9" h="16">
                  <a:moveTo>
                    <a:pt x="0" y="0"/>
                  </a:moveTo>
                  <a:cubicBezTo>
                    <a:pt x="0" y="0"/>
                    <a:pt x="8" y="15"/>
                    <a:pt x="0"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93" name="Freeform 92"/>
            <p:cNvSpPr>
              <a:spLocks noChangeArrowheads="1"/>
            </p:cNvSpPr>
            <p:nvPr/>
          </p:nvSpPr>
          <p:spPr bwMode="auto">
            <a:xfrm>
              <a:off x="7851630" y="3754452"/>
              <a:ext cx="3648" cy="18239"/>
            </a:xfrm>
            <a:custGeom>
              <a:avLst/>
              <a:gdLst>
                <a:gd name="T0" fmla="*/ 7 w 8"/>
                <a:gd name="T1" fmla="*/ 44 h 45"/>
                <a:gd name="T2" fmla="*/ 7 w 8"/>
                <a:gd name="T3" fmla="*/ 44 h 45"/>
                <a:gd name="T4" fmla="*/ 7 w 8"/>
                <a:gd name="T5" fmla="*/ 22 h 45"/>
                <a:gd name="T6" fmla="*/ 0 w 8"/>
                <a:gd name="T7" fmla="*/ 0 h 45"/>
                <a:gd name="T8" fmla="*/ 7 w 8"/>
                <a:gd name="T9" fmla="*/ 44 h 45"/>
              </a:gdLst>
              <a:ahLst/>
              <a:cxnLst>
                <a:cxn ang="0">
                  <a:pos x="T0" y="T1"/>
                </a:cxn>
                <a:cxn ang="0">
                  <a:pos x="T2" y="T3"/>
                </a:cxn>
                <a:cxn ang="0">
                  <a:pos x="T4" y="T5"/>
                </a:cxn>
                <a:cxn ang="0">
                  <a:pos x="T6" y="T7"/>
                </a:cxn>
                <a:cxn ang="0">
                  <a:pos x="T8" y="T9"/>
                </a:cxn>
              </a:cxnLst>
              <a:rect l="0" t="0" r="r" b="b"/>
              <a:pathLst>
                <a:path w="8" h="45">
                  <a:moveTo>
                    <a:pt x="7" y="44"/>
                  </a:moveTo>
                  <a:lnTo>
                    <a:pt x="7" y="44"/>
                  </a:lnTo>
                  <a:cubicBezTo>
                    <a:pt x="7" y="37"/>
                    <a:pt x="7" y="30"/>
                    <a:pt x="7" y="22"/>
                  </a:cubicBezTo>
                  <a:cubicBezTo>
                    <a:pt x="7" y="8"/>
                    <a:pt x="0" y="0"/>
                    <a:pt x="0" y="0"/>
                  </a:cubicBezTo>
                  <a:cubicBezTo>
                    <a:pt x="0" y="0"/>
                    <a:pt x="7" y="22"/>
                    <a:pt x="7" y="4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94" name="Freeform 93"/>
            <p:cNvSpPr>
              <a:spLocks noChangeArrowheads="1"/>
            </p:cNvSpPr>
            <p:nvPr/>
          </p:nvSpPr>
          <p:spPr bwMode="auto">
            <a:xfrm>
              <a:off x="3693125" y="9424974"/>
              <a:ext cx="871827" cy="673022"/>
            </a:xfrm>
            <a:custGeom>
              <a:avLst/>
              <a:gdLst>
                <a:gd name="T0" fmla="*/ 2169 w 2266"/>
                <a:gd name="T1" fmla="*/ 923 h 1767"/>
                <a:gd name="T2" fmla="*/ 2169 w 2266"/>
                <a:gd name="T3" fmla="*/ 923 h 1767"/>
                <a:gd name="T4" fmla="*/ 2045 w 2266"/>
                <a:gd name="T5" fmla="*/ 842 h 1767"/>
                <a:gd name="T6" fmla="*/ 1971 w 2266"/>
                <a:gd name="T7" fmla="*/ 725 h 1767"/>
                <a:gd name="T8" fmla="*/ 2023 w 2266"/>
                <a:gd name="T9" fmla="*/ 622 h 1767"/>
                <a:gd name="T10" fmla="*/ 2008 w 2266"/>
                <a:gd name="T11" fmla="*/ 461 h 1767"/>
                <a:gd name="T12" fmla="*/ 2037 w 2266"/>
                <a:gd name="T13" fmla="*/ 337 h 1767"/>
                <a:gd name="T14" fmla="*/ 1935 w 2266"/>
                <a:gd name="T15" fmla="*/ 263 h 1767"/>
                <a:gd name="T16" fmla="*/ 1796 w 2266"/>
                <a:gd name="T17" fmla="*/ 205 h 1767"/>
                <a:gd name="T18" fmla="*/ 1715 w 2266"/>
                <a:gd name="T19" fmla="*/ 183 h 1767"/>
                <a:gd name="T20" fmla="*/ 1583 w 2266"/>
                <a:gd name="T21" fmla="*/ 110 h 1767"/>
                <a:gd name="T22" fmla="*/ 1459 w 2266"/>
                <a:gd name="T23" fmla="*/ 14 h 1767"/>
                <a:gd name="T24" fmla="*/ 1231 w 2266"/>
                <a:gd name="T25" fmla="*/ 66 h 1767"/>
                <a:gd name="T26" fmla="*/ 1034 w 2266"/>
                <a:gd name="T27" fmla="*/ 161 h 1767"/>
                <a:gd name="T28" fmla="*/ 880 w 2266"/>
                <a:gd name="T29" fmla="*/ 241 h 1767"/>
                <a:gd name="T30" fmla="*/ 755 w 2266"/>
                <a:gd name="T31" fmla="*/ 300 h 1767"/>
                <a:gd name="T32" fmla="*/ 609 w 2266"/>
                <a:gd name="T33" fmla="*/ 315 h 1767"/>
                <a:gd name="T34" fmla="*/ 499 w 2266"/>
                <a:gd name="T35" fmla="*/ 373 h 1767"/>
                <a:gd name="T36" fmla="*/ 389 w 2266"/>
                <a:gd name="T37" fmla="*/ 329 h 1767"/>
                <a:gd name="T38" fmla="*/ 132 w 2266"/>
                <a:gd name="T39" fmla="*/ 278 h 1767"/>
                <a:gd name="T40" fmla="*/ 8 w 2266"/>
                <a:gd name="T41" fmla="*/ 300 h 1767"/>
                <a:gd name="T42" fmla="*/ 8 w 2266"/>
                <a:gd name="T43" fmla="*/ 366 h 1767"/>
                <a:gd name="T44" fmla="*/ 132 w 2266"/>
                <a:gd name="T45" fmla="*/ 535 h 1767"/>
                <a:gd name="T46" fmla="*/ 279 w 2266"/>
                <a:gd name="T47" fmla="*/ 586 h 1767"/>
                <a:gd name="T48" fmla="*/ 418 w 2266"/>
                <a:gd name="T49" fmla="*/ 710 h 1767"/>
                <a:gd name="T50" fmla="*/ 469 w 2266"/>
                <a:gd name="T51" fmla="*/ 842 h 1767"/>
                <a:gd name="T52" fmla="*/ 469 w 2266"/>
                <a:gd name="T53" fmla="*/ 908 h 1767"/>
                <a:gd name="T54" fmla="*/ 521 w 2266"/>
                <a:gd name="T55" fmla="*/ 1040 h 1767"/>
                <a:gd name="T56" fmla="*/ 675 w 2266"/>
                <a:gd name="T57" fmla="*/ 1245 h 1767"/>
                <a:gd name="T58" fmla="*/ 770 w 2266"/>
                <a:gd name="T59" fmla="*/ 1370 h 1767"/>
                <a:gd name="T60" fmla="*/ 755 w 2266"/>
                <a:gd name="T61" fmla="*/ 1465 h 1767"/>
                <a:gd name="T62" fmla="*/ 858 w 2266"/>
                <a:gd name="T63" fmla="*/ 1568 h 1767"/>
                <a:gd name="T64" fmla="*/ 968 w 2266"/>
                <a:gd name="T65" fmla="*/ 1619 h 1767"/>
                <a:gd name="T66" fmla="*/ 1063 w 2266"/>
                <a:gd name="T67" fmla="*/ 1495 h 1767"/>
                <a:gd name="T68" fmla="*/ 1041 w 2266"/>
                <a:gd name="T69" fmla="*/ 1392 h 1767"/>
                <a:gd name="T70" fmla="*/ 1231 w 2266"/>
                <a:gd name="T71" fmla="*/ 1385 h 1767"/>
                <a:gd name="T72" fmla="*/ 1400 w 2266"/>
                <a:gd name="T73" fmla="*/ 1472 h 1767"/>
                <a:gd name="T74" fmla="*/ 1459 w 2266"/>
                <a:gd name="T75" fmla="*/ 1656 h 1767"/>
                <a:gd name="T76" fmla="*/ 1561 w 2266"/>
                <a:gd name="T77" fmla="*/ 1663 h 1767"/>
                <a:gd name="T78" fmla="*/ 1664 w 2266"/>
                <a:gd name="T79" fmla="*/ 1663 h 1767"/>
                <a:gd name="T80" fmla="*/ 1913 w 2266"/>
                <a:gd name="T81" fmla="*/ 1736 h 1767"/>
                <a:gd name="T82" fmla="*/ 2037 w 2266"/>
                <a:gd name="T83" fmla="*/ 1714 h 1767"/>
                <a:gd name="T84" fmla="*/ 2125 w 2266"/>
                <a:gd name="T85" fmla="*/ 1619 h 1767"/>
                <a:gd name="T86" fmla="*/ 2111 w 2266"/>
                <a:gd name="T87" fmla="*/ 1538 h 1767"/>
                <a:gd name="T88" fmla="*/ 2008 w 2266"/>
                <a:gd name="T89" fmla="*/ 1436 h 1767"/>
                <a:gd name="T90" fmla="*/ 2037 w 2266"/>
                <a:gd name="T91" fmla="*/ 1311 h 1767"/>
                <a:gd name="T92" fmla="*/ 2133 w 2266"/>
                <a:gd name="T93" fmla="*/ 1209 h 1767"/>
                <a:gd name="T94" fmla="*/ 2206 w 2266"/>
                <a:gd name="T95" fmla="*/ 1165 h 1767"/>
                <a:gd name="T96" fmla="*/ 2257 w 2266"/>
                <a:gd name="T97" fmla="*/ 1003 h 1767"/>
                <a:gd name="T98" fmla="*/ 2169 w 2266"/>
                <a:gd name="T99" fmla="*/ 923 h 1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66" h="1767">
                  <a:moveTo>
                    <a:pt x="2169" y="923"/>
                  </a:moveTo>
                  <a:lnTo>
                    <a:pt x="2169" y="923"/>
                  </a:lnTo>
                  <a:cubicBezTo>
                    <a:pt x="2111" y="930"/>
                    <a:pt x="2052" y="872"/>
                    <a:pt x="2045" y="842"/>
                  </a:cubicBezTo>
                  <a:cubicBezTo>
                    <a:pt x="2037" y="820"/>
                    <a:pt x="2023" y="776"/>
                    <a:pt x="1971" y="725"/>
                  </a:cubicBezTo>
                  <a:cubicBezTo>
                    <a:pt x="1920" y="674"/>
                    <a:pt x="1949" y="652"/>
                    <a:pt x="2023" y="622"/>
                  </a:cubicBezTo>
                  <a:cubicBezTo>
                    <a:pt x="2089" y="600"/>
                    <a:pt x="1994" y="512"/>
                    <a:pt x="2008" y="461"/>
                  </a:cubicBezTo>
                  <a:cubicBezTo>
                    <a:pt x="2030" y="410"/>
                    <a:pt x="2045" y="373"/>
                    <a:pt x="2037" y="337"/>
                  </a:cubicBezTo>
                  <a:cubicBezTo>
                    <a:pt x="2030" y="293"/>
                    <a:pt x="1971" y="249"/>
                    <a:pt x="1935" y="263"/>
                  </a:cubicBezTo>
                  <a:cubicBezTo>
                    <a:pt x="1898" y="286"/>
                    <a:pt x="1832" y="256"/>
                    <a:pt x="1796" y="205"/>
                  </a:cubicBezTo>
                  <a:cubicBezTo>
                    <a:pt x="1766" y="153"/>
                    <a:pt x="1744" y="131"/>
                    <a:pt x="1715" y="183"/>
                  </a:cubicBezTo>
                  <a:cubicBezTo>
                    <a:pt x="1678" y="234"/>
                    <a:pt x="1627" y="139"/>
                    <a:pt x="1583" y="110"/>
                  </a:cubicBezTo>
                  <a:cubicBezTo>
                    <a:pt x="1547" y="88"/>
                    <a:pt x="1510" y="22"/>
                    <a:pt x="1459" y="14"/>
                  </a:cubicBezTo>
                  <a:cubicBezTo>
                    <a:pt x="1407" y="0"/>
                    <a:pt x="1312" y="22"/>
                    <a:pt x="1231" y="66"/>
                  </a:cubicBezTo>
                  <a:cubicBezTo>
                    <a:pt x="1144" y="102"/>
                    <a:pt x="1092" y="131"/>
                    <a:pt x="1034" y="161"/>
                  </a:cubicBezTo>
                  <a:cubicBezTo>
                    <a:pt x="975" y="198"/>
                    <a:pt x="924" y="234"/>
                    <a:pt x="880" y="241"/>
                  </a:cubicBezTo>
                  <a:cubicBezTo>
                    <a:pt x="836" y="249"/>
                    <a:pt x="806" y="263"/>
                    <a:pt x="755" y="300"/>
                  </a:cubicBezTo>
                  <a:cubicBezTo>
                    <a:pt x="704" y="337"/>
                    <a:pt x="653" y="263"/>
                    <a:pt x="609" y="315"/>
                  </a:cubicBezTo>
                  <a:cubicBezTo>
                    <a:pt x="565" y="366"/>
                    <a:pt x="521" y="373"/>
                    <a:pt x="499" y="373"/>
                  </a:cubicBezTo>
                  <a:cubicBezTo>
                    <a:pt x="469" y="373"/>
                    <a:pt x="447" y="315"/>
                    <a:pt x="389" y="329"/>
                  </a:cubicBezTo>
                  <a:cubicBezTo>
                    <a:pt x="330" y="337"/>
                    <a:pt x="206" y="307"/>
                    <a:pt x="132" y="278"/>
                  </a:cubicBezTo>
                  <a:cubicBezTo>
                    <a:pt x="88" y="256"/>
                    <a:pt x="37" y="278"/>
                    <a:pt x="8" y="300"/>
                  </a:cubicBezTo>
                  <a:cubicBezTo>
                    <a:pt x="0" y="322"/>
                    <a:pt x="0" y="344"/>
                    <a:pt x="8" y="366"/>
                  </a:cubicBezTo>
                  <a:cubicBezTo>
                    <a:pt x="30" y="417"/>
                    <a:pt x="30" y="586"/>
                    <a:pt x="132" y="535"/>
                  </a:cubicBezTo>
                  <a:cubicBezTo>
                    <a:pt x="235" y="476"/>
                    <a:pt x="235" y="564"/>
                    <a:pt x="279" y="586"/>
                  </a:cubicBezTo>
                  <a:cubicBezTo>
                    <a:pt x="323" y="615"/>
                    <a:pt x="440" y="659"/>
                    <a:pt x="418" y="710"/>
                  </a:cubicBezTo>
                  <a:cubicBezTo>
                    <a:pt x="396" y="769"/>
                    <a:pt x="425" y="813"/>
                    <a:pt x="469" y="842"/>
                  </a:cubicBezTo>
                  <a:cubicBezTo>
                    <a:pt x="521" y="864"/>
                    <a:pt x="506" y="872"/>
                    <a:pt x="469" y="908"/>
                  </a:cubicBezTo>
                  <a:cubicBezTo>
                    <a:pt x="440" y="938"/>
                    <a:pt x="462" y="974"/>
                    <a:pt x="521" y="1040"/>
                  </a:cubicBezTo>
                  <a:cubicBezTo>
                    <a:pt x="572" y="1113"/>
                    <a:pt x="675" y="1179"/>
                    <a:pt x="675" y="1245"/>
                  </a:cubicBezTo>
                  <a:cubicBezTo>
                    <a:pt x="675" y="1311"/>
                    <a:pt x="711" y="1392"/>
                    <a:pt x="770" y="1370"/>
                  </a:cubicBezTo>
                  <a:cubicBezTo>
                    <a:pt x="821" y="1348"/>
                    <a:pt x="770" y="1392"/>
                    <a:pt x="755" y="1465"/>
                  </a:cubicBezTo>
                  <a:cubicBezTo>
                    <a:pt x="748" y="1531"/>
                    <a:pt x="777" y="1553"/>
                    <a:pt x="858" y="1568"/>
                  </a:cubicBezTo>
                  <a:cubicBezTo>
                    <a:pt x="938" y="1575"/>
                    <a:pt x="924" y="1619"/>
                    <a:pt x="968" y="1619"/>
                  </a:cubicBezTo>
                  <a:cubicBezTo>
                    <a:pt x="1019" y="1619"/>
                    <a:pt x="1070" y="1538"/>
                    <a:pt x="1063" y="1495"/>
                  </a:cubicBezTo>
                  <a:cubicBezTo>
                    <a:pt x="1048" y="1450"/>
                    <a:pt x="997" y="1407"/>
                    <a:pt x="1041" y="1392"/>
                  </a:cubicBezTo>
                  <a:cubicBezTo>
                    <a:pt x="1085" y="1385"/>
                    <a:pt x="1173" y="1348"/>
                    <a:pt x="1231" y="1385"/>
                  </a:cubicBezTo>
                  <a:cubicBezTo>
                    <a:pt x="1290" y="1414"/>
                    <a:pt x="1371" y="1392"/>
                    <a:pt x="1400" y="1472"/>
                  </a:cubicBezTo>
                  <a:cubicBezTo>
                    <a:pt x="1437" y="1553"/>
                    <a:pt x="1437" y="1590"/>
                    <a:pt x="1459" y="1656"/>
                  </a:cubicBezTo>
                  <a:cubicBezTo>
                    <a:pt x="1480" y="1722"/>
                    <a:pt x="1561" y="1722"/>
                    <a:pt x="1561" y="1663"/>
                  </a:cubicBezTo>
                  <a:cubicBezTo>
                    <a:pt x="1561" y="1612"/>
                    <a:pt x="1605" y="1619"/>
                    <a:pt x="1664" y="1663"/>
                  </a:cubicBezTo>
                  <a:cubicBezTo>
                    <a:pt x="1722" y="1714"/>
                    <a:pt x="1854" y="1766"/>
                    <a:pt x="1913" y="1736"/>
                  </a:cubicBezTo>
                  <a:cubicBezTo>
                    <a:pt x="1971" y="1700"/>
                    <a:pt x="1979" y="1766"/>
                    <a:pt x="2037" y="1714"/>
                  </a:cubicBezTo>
                  <a:cubicBezTo>
                    <a:pt x="2067" y="1678"/>
                    <a:pt x="2103" y="1641"/>
                    <a:pt x="2125" y="1619"/>
                  </a:cubicBezTo>
                  <a:cubicBezTo>
                    <a:pt x="2118" y="1582"/>
                    <a:pt x="2118" y="1560"/>
                    <a:pt x="2111" y="1538"/>
                  </a:cubicBezTo>
                  <a:cubicBezTo>
                    <a:pt x="2103" y="1502"/>
                    <a:pt x="2052" y="1487"/>
                    <a:pt x="2008" y="1436"/>
                  </a:cubicBezTo>
                  <a:cubicBezTo>
                    <a:pt x="1971" y="1392"/>
                    <a:pt x="1994" y="1370"/>
                    <a:pt x="2037" y="1311"/>
                  </a:cubicBezTo>
                  <a:cubicBezTo>
                    <a:pt x="2081" y="1253"/>
                    <a:pt x="2089" y="1245"/>
                    <a:pt x="2133" y="1209"/>
                  </a:cubicBezTo>
                  <a:cubicBezTo>
                    <a:pt x="2169" y="1179"/>
                    <a:pt x="2169" y="1201"/>
                    <a:pt x="2206" y="1165"/>
                  </a:cubicBezTo>
                  <a:cubicBezTo>
                    <a:pt x="2243" y="1136"/>
                    <a:pt x="2250" y="1055"/>
                    <a:pt x="2257" y="1003"/>
                  </a:cubicBezTo>
                  <a:cubicBezTo>
                    <a:pt x="2265" y="952"/>
                    <a:pt x="2235" y="916"/>
                    <a:pt x="2169" y="923"/>
                  </a:cubicBezTo>
                </a:path>
              </a:pathLst>
            </a:custGeom>
            <a:grpFill/>
            <a:ln w="28575" cap="flat" cmpd="sng">
              <a:solidFill>
                <a:schemeClr val="bg1"/>
              </a:solidFill>
              <a:bevel/>
              <a:headEnd/>
              <a:tailEnd/>
            </a:ln>
            <a:effectLst/>
            <a:extLst/>
          </p:spPr>
          <p:txBody>
            <a:bodyPr wrap="none" anchor="ctr"/>
            <a:lstStyle/>
            <a:p>
              <a:pPr defTabSz="1371714">
                <a:defRPr/>
              </a:pPr>
              <a:endParaRPr lang="en-US" sz="2701"/>
            </a:p>
          </p:txBody>
        </p:sp>
        <p:sp>
          <p:nvSpPr>
            <p:cNvPr id="95" name="Freeform 94"/>
            <p:cNvSpPr>
              <a:spLocks noChangeArrowheads="1"/>
            </p:cNvSpPr>
            <p:nvPr/>
          </p:nvSpPr>
          <p:spPr bwMode="auto">
            <a:xfrm>
              <a:off x="4595957" y="9242584"/>
              <a:ext cx="2558940" cy="2910954"/>
            </a:xfrm>
            <a:custGeom>
              <a:avLst/>
              <a:gdLst>
                <a:gd name="T0" fmla="*/ 3824 w 6660"/>
                <a:gd name="T1" fmla="*/ 7181 h 7659"/>
                <a:gd name="T2" fmla="*/ 3055 w 6660"/>
                <a:gd name="T3" fmla="*/ 7079 h 7659"/>
                <a:gd name="T4" fmla="*/ 2916 w 6660"/>
                <a:gd name="T5" fmla="*/ 7064 h 7659"/>
                <a:gd name="T6" fmla="*/ 2637 w 6660"/>
                <a:gd name="T7" fmla="*/ 6932 h 7659"/>
                <a:gd name="T8" fmla="*/ 2506 w 6660"/>
                <a:gd name="T9" fmla="*/ 6727 h 7659"/>
                <a:gd name="T10" fmla="*/ 2125 w 6660"/>
                <a:gd name="T11" fmla="*/ 6896 h 7659"/>
                <a:gd name="T12" fmla="*/ 2403 w 6660"/>
                <a:gd name="T13" fmla="*/ 7013 h 7659"/>
                <a:gd name="T14" fmla="*/ 2403 w 6660"/>
                <a:gd name="T15" fmla="*/ 7306 h 7659"/>
                <a:gd name="T16" fmla="*/ 2146 w 6660"/>
                <a:gd name="T17" fmla="*/ 7394 h 7659"/>
                <a:gd name="T18" fmla="*/ 930 w 6660"/>
                <a:gd name="T19" fmla="*/ 7475 h 7659"/>
                <a:gd name="T20" fmla="*/ 344 w 6660"/>
                <a:gd name="T21" fmla="*/ 7467 h 7659"/>
                <a:gd name="T22" fmla="*/ 263 w 6660"/>
                <a:gd name="T23" fmla="*/ 7379 h 7659"/>
                <a:gd name="T24" fmla="*/ 80 w 6660"/>
                <a:gd name="T25" fmla="*/ 6786 h 7659"/>
                <a:gd name="T26" fmla="*/ 271 w 6660"/>
                <a:gd name="T27" fmla="*/ 5994 h 7659"/>
                <a:gd name="T28" fmla="*/ 366 w 6660"/>
                <a:gd name="T29" fmla="*/ 5203 h 7659"/>
                <a:gd name="T30" fmla="*/ 593 w 6660"/>
                <a:gd name="T31" fmla="*/ 4448 h 7659"/>
                <a:gd name="T32" fmla="*/ 1157 w 6660"/>
                <a:gd name="T33" fmla="*/ 3415 h 7659"/>
                <a:gd name="T34" fmla="*/ 1604 w 6660"/>
                <a:gd name="T35" fmla="*/ 2777 h 7659"/>
                <a:gd name="T36" fmla="*/ 1963 w 6660"/>
                <a:gd name="T37" fmla="*/ 2184 h 7659"/>
                <a:gd name="T38" fmla="*/ 2205 w 6660"/>
                <a:gd name="T39" fmla="*/ 1664 h 7659"/>
                <a:gd name="T40" fmla="*/ 2271 w 6660"/>
                <a:gd name="T41" fmla="*/ 1217 h 7659"/>
                <a:gd name="T42" fmla="*/ 2103 w 6660"/>
                <a:gd name="T43" fmla="*/ 704 h 7659"/>
                <a:gd name="T44" fmla="*/ 2183 w 6660"/>
                <a:gd name="T45" fmla="*/ 667 h 7659"/>
                <a:gd name="T46" fmla="*/ 2506 w 6660"/>
                <a:gd name="T47" fmla="*/ 616 h 7659"/>
                <a:gd name="T48" fmla="*/ 2975 w 6660"/>
                <a:gd name="T49" fmla="*/ 880 h 7659"/>
                <a:gd name="T50" fmla="*/ 3055 w 6660"/>
                <a:gd name="T51" fmla="*/ 1092 h 7659"/>
                <a:gd name="T52" fmla="*/ 3187 w 6660"/>
                <a:gd name="T53" fmla="*/ 1165 h 7659"/>
                <a:gd name="T54" fmla="*/ 3444 w 6660"/>
                <a:gd name="T55" fmla="*/ 953 h 7659"/>
                <a:gd name="T56" fmla="*/ 3583 w 6660"/>
                <a:gd name="T57" fmla="*/ 748 h 7659"/>
                <a:gd name="T58" fmla="*/ 3766 w 6660"/>
                <a:gd name="T59" fmla="*/ 740 h 7659"/>
                <a:gd name="T60" fmla="*/ 4227 w 6660"/>
                <a:gd name="T61" fmla="*/ 447 h 7659"/>
                <a:gd name="T62" fmla="*/ 4081 w 6660"/>
                <a:gd name="T63" fmla="*/ 257 h 7659"/>
                <a:gd name="T64" fmla="*/ 4337 w 6660"/>
                <a:gd name="T65" fmla="*/ 66 h 7659"/>
                <a:gd name="T66" fmla="*/ 4506 w 6660"/>
                <a:gd name="T67" fmla="*/ 103 h 7659"/>
                <a:gd name="T68" fmla="*/ 4733 w 6660"/>
                <a:gd name="T69" fmla="*/ 8 h 7659"/>
                <a:gd name="T70" fmla="*/ 4909 w 6660"/>
                <a:gd name="T71" fmla="*/ 308 h 7659"/>
                <a:gd name="T72" fmla="*/ 5173 w 6660"/>
                <a:gd name="T73" fmla="*/ 403 h 7659"/>
                <a:gd name="T74" fmla="*/ 5187 w 6660"/>
                <a:gd name="T75" fmla="*/ 777 h 7659"/>
                <a:gd name="T76" fmla="*/ 5495 w 6660"/>
                <a:gd name="T77" fmla="*/ 997 h 7659"/>
                <a:gd name="T78" fmla="*/ 5774 w 6660"/>
                <a:gd name="T79" fmla="*/ 1070 h 7659"/>
                <a:gd name="T80" fmla="*/ 5876 w 6660"/>
                <a:gd name="T81" fmla="*/ 1341 h 7659"/>
                <a:gd name="T82" fmla="*/ 6111 w 6660"/>
                <a:gd name="T83" fmla="*/ 2155 h 7659"/>
                <a:gd name="T84" fmla="*/ 6162 w 6660"/>
                <a:gd name="T85" fmla="*/ 2477 h 7659"/>
                <a:gd name="T86" fmla="*/ 6505 w 6660"/>
                <a:gd name="T87" fmla="*/ 3488 h 7659"/>
                <a:gd name="T88" fmla="*/ 6513 w 6660"/>
                <a:gd name="T89" fmla="*/ 3730 h 7659"/>
                <a:gd name="T90" fmla="*/ 6140 w 6660"/>
                <a:gd name="T91" fmla="*/ 3730 h 7659"/>
                <a:gd name="T92" fmla="*/ 6265 w 6660"/>
                <a:gd name="T93" fmla="*/ 4214 h 7659"/>
                <a:gd name="T94" fmla="*/ 6162 w 6660"/>
                <a:gd name="T95" fmla="*/ 4316 h 7659"/>
                <a:gd name="T96" fmla="*/ 5810 w 6660"/>
                <a:gd name="T97" fmla="*/ 4390 h 7659"/>
                <a:gd name="T98" fmla="*/ 5759 w 6660"/>
                <a:gd name="T99" fmla="*/ 5013 h 7659"/>
                <a:gd name="T100" fmla="*/ 5803 w 6660"/>
                <a:gd name="T101" fmla="*/ 6053 h 7659"/>
                <a:gd name="T102" fmla="*/ 5876 w 6660"/>
                <a:gd name="T103" fmla="*/ 6595 h 7659"/>
                <a:gd name="T104" fmla="*/ 5781 w 6660"/>
                <a:gd name="T105" fmla="*/ 7079 h 7659"/>
                <a:gd name="T106" fmla="*/ 5202 w 6660"/>
                <a:gd name="T107" fmla="*/ 7152 h 7659"/>
                <a:gd name="T108" fmla="*/ 4806 w 6660"/>
                <a:gd name="T109" fmla="*/ 7394 h 7659"/>
                <a:gd name="T110" fmla="*/ 4982 w 6660"/>
                <a:gd name="T111" fmla="*/ 7599 h 7659"/>
                <a:gd name="T112" fmla="*/ 4462 w 6660"/>
                <a:gd name="T113" fmla="*/ 7658 h 7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60" h="7659">
                  <a:moveTo>
                    <a:pt x="4462" y="7658"/>
                  </a:moveTo>
                  <a:lnTo>
                    <a:pt x="4462" y="7658"/>
                  </a:lnTo>
                  <a:cubicBezTo>
                    <a:pt x="4455" y="7658"/>
                    <a:pt x="4440" y="7658"/>
                    <a:pt x="4433" y="7658"/>
                  </a:cubicBezTo>
                  <a:cubicBezTo>
                    <a:pt x="4367" y="7650"/>
                    <a:pt x="4301" y="7548"/>
                    <a:pt x="4213" y="7350"/>
                  </a:cubicBezTo>
                  <a:cubicBezTo>
                    <a:pt x="4191" y="7306"/>
                    <a:pt x="4037" y="7255"/>
                    <a:pt x="3934" y="7218"/>
                  </a:cubicBezTo>
                  <a:cubicBezTo>
                    <a:pt x="3883" y="7203"/>
                    <a:pt x="3846" y="7189"/>
                    <a:pt x="3824" y="7181"/>
                  </a:cubicBezTo>
                  <a:cubicBezTo>
                    <a:pt x="3766" y="7145"/>
                    <a:pt x="3619" y="7086"/>
                    <a:pt x="3509" y="7064"/>
                  </a:cubicBezTo>
                  <a:cubicBezTo>
                    <a:pt x="3495" y="7064"/>
                    <a:pt x="3473" y="7057"/>
                    <a:pt x="3451" y="7057"/>
                  </a:cubicBezTo>
                  <a:cubicBezTo>
                    <a:pt x="3377" y="7057"/>
                    <a:pt x="3304" y="7086"/>
                    <a:pt x="3231" y="7130"/>
                  </a:cubicBezTo>
                  <a:cubicBezTo>
                    <a:pt x="3194" y="7152"/>
                    <a:pt x="3165" y="7167"/>
                    <a:pt x="3136" y="7167"/>
                  </a:cubicBezTo>
                  <a:cubicBezTo>
                    <a:pt x="3106" y="7167"/>
                    <a:pt x="3084" y="7152"/>
                    <a:pt x="3070" y="7137"/>
                  </a:cubicBezTo>
                  <a:cubicBezTo>
                    <a:pt x="3055" y="7123"/>
                    <a:pt x="3055" y="7101"/>
                    <a:pt x="3055" y="7079"/>
                  </a:cubicBezTo>
                  <a:cubicBezTo>
                    <a:pt x="3070" y="7027"/>
                    <a:pt x="3055" y="6991"/>
                    <a:pt x="2975" y="6940"/>
                  </a:cubicBezTo>
                  <a:cubicBezTo>
                    <a:pt x="2938" y="6918"/>
                    <a:pt x="2916" y="6910"/>
                    <a:pt x="2908" y="6910"/>
                  </a:cubicBezTo>
                  <a:cubicBezTo>
                    <a:pt x="2901" y="6910"/>
                    <a:pt x="2901" y="6910"/>
                    <a:pt x="2901" y="6910"/>
                  </a:cubicBezTo>
                  <a:cubicBezTo>
                    <a:pt x="2894" y="6918"/>
                    <a:pt x="2901" y="6925"/>
                    <a:pt x="2916" y="6940"/>
                  </a:cubicBezTo>
                  <a:cubicBezTo>
                    <a:pt x="2945" y="6969"/>
                    <a:pt x="2960" y="7013"/>
                    <a:pt x="2953" y="7042"/>
                  </a:cubicBezTo>
                  <a:cubicBezTo>
                    <a:pt x="2945" y="7057"/>
                    <a:pt x="2930" y="7064"/>
                    <a:pt x="2916" y="7064"/>
                  </a:cubicBezTo>
                  <a:cubicBezTo>
                    <a:pt x="2894" y="7064"/>
                    <a:pt x="2879" y="7057"/>
                    <a:pt x="2857" y="7042"/>
                  </a:cubicBezTo>
                  <a:cubicBezTo>
                    <a:pt x="2843" y="7035"/>
                    <a:pt x="2821" y="7020"/>
                    <a:pt x="2799" y="7020"/>
                  </a:cubicBezTo>
                  <a:cubicBezTo>
                    <a:pt x="2799" y="7020"/>
                    <a:pt x="2799" y="7020"/>
                    <a:pt x="2791" y="7020"/>
                  </a:cubicBezTo>
                  <a:cubicBezTo>
                    <a:pt x="2784" y="7027"/>
                    <a:pt x="2769" y="7027"/>
                    <a:pt x="2755" y="7027"/>
                  </a:cubicBezTo>
                  <a:cubicBezTo>
                    <a:pt x="2733" y="7027"/>
                    <a:pt x="2674" y="7020"/>
                    <a:pt x="2645" y="6984"/>
                  </a:cubicBezTo>
                  <a:cubicBezTo>
                    <a:pt x="2637" y="6976"/>
                    <a:pt x="2630" y="6962"/>
                    <a:pt x="2637" y="6932"/>
                  </a:cubicBezTo>
                  <a:cubicBezTo>
                    <a:pt x="2652" y="6888"/>
                    <a:pt x="2689" y="6874"/>
                    <a:pt x="2718" y="6859"/>
                  </a:cubicBezTo>
                  <a:cubicBezTo>
                    <a:pt x="2740" y="6844"/>
                    <a:pt x="2769" y="6837"/>
                    <a:pt x="2791" y="6808"/>
                  </a:cubicBezTo>
                  <a:cubicBezTo>
                    <a:pt x="2791" y="6800"/>
                    <a:pt x="2791" y="6793"/>
                    <a:pt x="2791" y="6793"/>
                  </a:cubicBezTo>
                  <a:cubicBezTo>
                    <a:pt x="2777" y="6756"/>
                    <a:pt x="2689" y="6713"/>
                    <a:pt x="2623" y="6690"/>
                  </a:cubicBezTo>
                  <a:cubicBezTo>
                    <a:pt x="2615" y="6742"/>
                    <a:pt x="2579" y="6778"/>
                    <a:pt x="2549" y="6778"/>
                  </a:cubicBezTo>
                  <a:cubicBezTo>
                    <a:pt x="2542" y="6778"/>
                    <a:pt x="2513" y="6778"/>
                    <a:pt x="2506" y="6727"/>
                  </a:cubicBezTo>
                  <a:cubicBezTo>
                    <a:pt x="2498" y="6698"/>
                    <a:pt x="2484" y="6661"/>
                    <a:pt x="2454" y="6661"/>
                  </a:cubicBezTo>
                  <a:cubicBezTo>
                    <a:pt x="2439" y="6661"/>
                    <a:pt x="2417" y="6668"/>
                    <a:pt x="2403" y="6676"/>
                  </a:cubicBezTo>
                  <a:cubicBezTo>
                    <a:pt x="2366" y="6698"/>
                    <a:pt x="2322" y="6713"/>
                    <a:pt x="2286" y="6720"/>
                  </a:cubicBezTo>
                  <a:cubicBezTo>
                    <a:pt x="2242" y="6727"/>
                    <a:pt x="2205" y="6734"/>
                    <a:pt x="2205" y="6749"/>
                  </a:cubicBezTo>
                  <a:cubicBezTo>
                    <a:pt x="2198" y="6756"/>
                    <a:pt x="2198" y="6764"/>
                    <a:pt x="2198" y="6778"/>
                  </a:cubicBezTo>
                  <a:cubicBezTo>
                    <a:pt x="2190" y="6822"/>
                    <a:pt x="2183" y="6874"/>
                    <a:pt x="2125" y="6896"/>
                  </a:cubicBezTo>
                  <a:cubicBezTo>
                    <a:pt x="2103" y="6903"/>
                    <a:pt x="2088" y="6932"/>
                    <a:pt x="2080" y="6962"/>
                  </a:cubicBezTo>
                  <a:cubicBezTo>
                    <a:pt x="2066" y="7006"/>
                    <a:pt x="2073" y="7049"/>
                    <a:pt x="2095" y="7079"/>
                  </a:cubicBezTo>
                  <a:cubicBezTo>
                    <a:pt x="2132" y="7115"/>
                    <a:pt x="2168" y="7123"/>
                    <a:pt x="2198" y="7123"/>
                  </a:cubicBezTo>
                  <a:cubicBezTo>
                    <a:pt x="2234" y="7123"/>
                    <a:pt x="2271" y="7108"/>
                    <a:pt x="2293" y="7094"/>
                  </a:cubicBezTo>
                  <a:cubicBezTo>
                    <a:pt x="2308" y="7086"/>
                    <a:pt x="2315" y="7072"/>
                    <a:pt x="2330" y="7064"/>
                  </a:cubicBezTo>
                  <a:cubicBezTo>
                    <a:pt x="2344" y="7042"/>
                    <a:pt x="2359" y="7013"/>
                    <a:pt x="2403" y="7013"/>
                  </a:cubicBezTo>
                  <a:cubicBezTo>
                    <a:pt x="2425" y="7013"/>
                    <a:pt x="2447" y="7020"/>
                    <a:pt x="2476" y="7035"/>
                  </a:cubicBezTo>
                  <a:cubicBezTo>
                    <a:pt x="2520" y="7057"/>
                    <a:pt x="2542" y="7079"/>
                    <a:pt x="2549" y="7094"/>
                  </a:cubicBezTo>
                  <a:cubicBezTo>
                    <a:pt x="2557" y="7115"/>
                    <a:pt x="2542" y="7137"/>
                    <a:pt x="2535" y="7152"/>
                  </a:cubicBezTo>
                  <a:cubicBezTo>
                    <a:pt x="2520" y="7174"/>
                    <a:pt x="2513" y="7189"/>
                    <a:pt x="2513" y="7211"/>
                  </a:cubicBezTo>
                  <a:cubicBezTo>
                    <a:pt x="2498" y="7284"/>
                    <a:pt x="2447" y="7306"/>
                    <a:pt x="2417" y="7306"/>
                  </a:cubicBezTo>
                  <a:cubicBezTo>
                    <a:pt x="2403" y="7306"/>
                    <a:pt x="2403" y="7306"/>
                    <a:pt x="2403" y="7306"/>
                  </a:cubicBezTo>
                  <a:cubicBezTo>
                    <a:pt x="2403" y="7291"/>
                    <a:pt x="2403" y="7291"/>
                    <a:pt x="2403" y="7291"/>
                  </a:cubicBezTo>
                  <a:cubicBezTo>
                    <a:pt x="2396" y="7277"/>
                    <a:pt x="2352" y="7233"/>
                    <a:pt x="2286" y="7233"/>
                  </a:cubicBezTo>
                  <a:cubicBezTo>
                    <a:pt x="2264" y="7233"/>
                    <a:pt x="2249" y="7240"/>
                    <a:pt x="2227" y="7247"/>
                  </a:cubicBezTo>
                  <a:cubicBezTo>
                    <a:pt x="2139" y="7284"/>
                    <a:pt x="2154" y="7372"/>
                    <a:pt x="2161" y="7379"/>
                  </a:cubicBezTo>
                  <a:cubicBezTo>
                    <a:pt x="2161" y="7394"/>
                    <a:pt x="2161" y="7394"/>
                    <a:pt x="2161" y="7394"/>
                  </a:cubicBezTo>
                  <a:cubicBezTo>
                    <a:pt x="2146" y="7394"/>
                    <a:pt x="2146" y="7394"/>
                    <a:pt x="2146" y="7394"/>
                  </a:cubicBezTo>
                  <a:cubicBezTo>
                    <a:pt x="2073" y="7408"/>
                    <a:pt x="2015" y="7416"/>
                    <a:pt x="1971" y="7416"/>
                  </a:cubicBezTo>
                  <a:cubicBezTo>
                    <a:pt x="1861" y="7416"/>
                    <a:pt x="1795" y="7372"/>
                    <a:pt x="1758" y="7284"/>
                  </a:cubicBezTo>
                  <a:cubicBezTo>
                    <a:pt x="1744" y="7262"/>
                    <a:pt x="1722" y="7255"/>
                    <a:pt x="1685" y="7255"/>
                  </a:cubicBezTo>
                  <a:cubicBezTo>
                    <a:pt x="1589" y="7255"/>
                    <a:pt x="1436" y="7328"/>
                    <a:pt x="1370" y="7394"/>
                  </a:cubicBezTo>
                  <a:cubicBezTo>
                    <a:pt x="1289" y="7475"/>
                    <a:pt x="1055" y="7482"/>
                    <a:pt x="1011" y="7482"/>
                  </a:cubicBezTo>
                  <a:cubicBezTo>
                    <a:pt x="974" y="7482"/>
                    <a:pt x="937" y="7475"/>
                    <a:pt x="930" y="7475"/>
                  </a:cubicBezTo>
                  <a:cubicBezTo>
                    <a:pt x="894" y="7467"/>
                    <a:pt x="886" y="7431"/>
                    <a:pt x="879" y="7394"/>
                  </a:cubicBezTo>
                  <a:cubicBezTo>
                    <a:pt x="864" y="7357"/>
                    <a:pt x="857" y="7328"/>
                    <a:pt x="842" y="7328"/>
                  </a:cubicBezTo>
                  <a:cubicBezTo>
                    <a:pt x="806" y="7328"/>
                    <a:pt x="725" y="7379"/>
                    <a:pt x="652" y="7416"/>
                  </a:cubicBezTo>
                  <a:cubicBezTo>
                    <a:pt x="600" y="7445"/>
                    <a:pt x="549" y="7482"/>
                    <a:pt x="505" y="7496"/>
                  </a:cubicBezTo>
                  <a:cubicBezTo>
                    <a:pt x="483" y="7504"/>
                    <a:pt x="461" y="7511"/>
                    <a:pt x="432" y="7511"/>
                  </a:cubicBezTo>
                  <a:cubicBezTo>
                    <a:pt x="395" y="7511"/>
                    <a:pt x="358" y="7496"/>
                    <a:pt x="344" y="7467"/>
                  </a:cubicBezTo>
                  <a:cubicBezTo>
                    <a:pt x="329" y="7445"/>
                    <a:pt x="329" y="7423"/>
                    <a:pt x="337" y="7408"/>
                  </a:cubicBezTo>
                  <a:cubicBezTo>
                    <a:pt x="344" y="7387"/>
                    <a:pt x="358" y="7372"/>
                    <a:pt x="373" y="7357"/>
                  </a:cubicBezTo>
                  <a:cubicBezTo>
                    <a:pt x="395" y="7335"/>
                    <a:pt x="410" y="7306"/>
                    <a:pt x="403" y="7291"/>
                  </a:cubicBezTo>
                  <a:cubicBezTo>
                    <a:pt x="403" y="7284"/>
                    <a:pt x="403" y="7284"/>
                    <a:pt x="395" y="7284"/>
                  </a:cubicBezTo>
                  <a:cubicBezTo>
                    <a:pt x="395" y="7284"/>
                    <a:pt x="373" y="7284"/>
                    <a:pt x="344" y="7335"/>
                  </a:cubicBezTo>
                  <a:cubicBezTo>
                    <a:pt x="322" y="7365"/>
                    <a:pt x="293" y="7379"/>
                    <a:pt x="263" y="7379"/>
                  </a:cubicBezTo>
                  <a:cubicBezTo>
                    <a:pt x="227" y="7379"/>
                    <a:pt x="197" y="7350"/>
                    <a:pt x="190" y="7328"/>
                  </a:cubicBezTo>
                  <a:cubicBezTo>
                    <a:pt x="190" y="7321"/>
                    <a:pt x="183" y="7306"/>
                    <a:pt x="183" y="7291"/>
                  </a:cubicBezTo>
                  <a:cubicBezTo>
                    <a:pt x="183" y="7262"/>
                    <a:pt x="183" y="7211"/>
                    <a:pt x="117" y="7152"/>
                  </a:cubicBezTo>
                  <a:cubicBezTo>
                    <a:pt x="29" y="7079"/>
                    <a:pt x="0" y="6991"/>
                    <a:pt x="44" y="6910"/>
                  </a:cubicBezTo>
                  <a:cubicBezTo>
                    <a:pt x="51" y="6896"/>
                    <a:pt x="58" y="6881"/>
                    <a:pt x="65" y="6866"/>
                  </a:cubicBezTo>
                  <a:cubicBezTo>
                    <a:pt x="87" y="6830"/>
                    <a:pt x="95" y="6822"/>
                    <a:pt x="80" y="6786"/>
                  </a:cubicBezTo>
                  <a:cubicBezTo>
                    <a:pt x="51" y="6720"/>
                    <a:pt x="58" y="6654"/>
                    <a:pt x="102" y="6588"/>
                  </a:cubicBezTo>
                  <a:cubicBezTo>
                    <a:pt x="117" y="6566"/>
                    <a:pt x="117" y="6566"/>
                    <a:pt x="117" y="6566"/>
                  </a:cubicBezTo>
                  <a:cubicBezTo>
                    <a:pt x="146" y="6522"/>
                    <a:pt x="153" y="6515"/>
                    <a:pt x="132" y="6456"/>
                  </a:cubicBezTo>
                  <a:cubicBezTo>
                    <a:pt x="109" y="6383"/>
                    <a:pt x="161" y="6309"/>
                    <a:pt x="175" y="6287"/>
                  </a:cubicBezTo>
                  <a:cubicBezTo>
                    <a:pt x="168" y="6236"/>
                    <a:pt x="190" y="6170"/>
                    <a:pt x="241" y="6126"/>
                  </a:cubicBezTo>
                  <a:cubicBezTo>
                    <a:pt x="278" y="6082"/>
                    <a:pt x="293" y="6031"/>
                    <a:pt x="271" y="5994"/>
                  </a:cubicBezTo>
                  <a:cubicBezTo>
                    <a:pt x="263" y="5980"/>
                    <a:pt x="256" y="5972"/>
                    <a:pt x="249" y="5958"/>
                  </a:cubicBezTo>
                  <a:cubicBezTo>
                    <a:pt x="219" y="5906"/>
                    <a:pt x="183" y="5840"/>
                    <a:pt x="168" y="5760"/>
                  </a:cubicBezTo>
                  <a:cubicBezTo>
                    <a:pt x="146" y="5650"/>
                    <a:pt x="183" y="5547"/>
                    <a:pt x="212" y="5503"/>
                  </a:cubicBezTo>
                  <a:cubicBezTo>
                    <a:pt x="234" y="5481"/>
                    <a:pt x="241" y="5452"/>
                    <a:pt x="256" y="5415"/>
                  </a:cubicBezTo>
                  <a:cubicBezTo>
                    <a:pt x="271" y="5386"/>
                    <a:pt x="285" y="5342"/>
                    <a:pt x="315" y="5291"/>
                  </a:cubicBezTo>
                  <a:cubicBezTo>
                    <a:pt x="337" y="5254"/>
                    <a:pt x="351" y="5225"/>
                    <a:pt x="366" y="5203"/>
                  </a:cubicBezTo>
                  <a:cubicBezTo>
                    <a:pt x="403" y="5152"/>
                    <a:pt x="425" y="5115"/>
                    <a:pt x="439" y="5049"/>
                  </a:cubicBezTo>
                  <a:cubicBezTo>
                    <a:pt x="461" y="4961"/>
                    <a:pt x="498" y="4932"/>
                    <a:pt x="542" y="4903"/>
                  </a:cubicBezTo>
                  <a:cubicBezTo>
                    <a:pt x="549" y="4895"/>
                    <a:pt x="549" y="4895"/>
                    <a:pt x="549" y="4895"/>
                  </a:cubicBezTo>
                  <a:cubicBezTo>
                    <a:pt x="571" y="4881"/>
                    <a:pt x="571" y="4771"/>
                    <a:pt x="571" y="4690"/>
                  </a:cubicBezTo>
                  <a:cubicBezTo>
                    <a:pt x="578" y="4624"/>
                    <a:pt x="578" y="4565"/>
                    <a:pt x="586" y="4529"/>
                  </a:cubicBezTo>
                  <a:cubicBezTo>
                    <a:pt x="593" y="4507"/>
                    <a:pt x="593" y="4477"/>
                    <a:pt x="593" y="4448"/>
                  </a:cubicBezTo>
                  <a:cubicBezTo>
                    <a:pt x="593" y="4404"/>
                    <a:pt x="586" y="4360"/>
                    <a:pt x="637" y="4316"/>
                  </a:cubicBezTo>
                  <a:cubicBezTo>
                    <a:pt x="703" y="4265"/>
                    <a:pt x="732" y="4184"/>
                    <a:pt x="732" y="4067"/>
                  </a:cubicBezTo>
                  <a:cubicBezTo>
                    <a:pt x="732" y="3943"/>
                    <a:pt x="820" y="3818"/>
                    <a:pt x="886" y="3767"/>
                  </a:cubicBezTo>
                  <a:cubicBezTo>
                    <a:pt x="945" y="3723"/>
                    <a:pt x="1018" y="3642"/>
                    <a:pt x="1040" y="3606"/>
                  </a:cubicBezTo>
                  <a:cubicBezTo>
                    <a:pt x="1047" y="3598"/>
                    <a:pt x="1062" y="3576"/>
                    <a:pt x="1069" y="3554"/>
                  </a:cubicBezTo>
                  <a:cubicBezTo>
                    <a:pt x="1099" y="3510"/>
                    <a:pt x="1128" y="3452"/>
                    <a:pt x="1157" y="3415"/>
                  </a:cubicBezTo>
                  <a:cubicBezTo>
                    <a:pt x="1201" y="3356"/>
                    <a:pt x="1245" y="3327"/>
                    <a:pt x="1326" y="3305"/>
                  </a:cubicBezTo>
                  <a:cubicBezTo>
                    <a:pt x="1370" y="3290"/>
                    <a:pt x="1392" y="3210"/>
                    <a:pt x="1414" y="3137"/>
                  </a:cubicBezTo>
                  <a:cubicBezTo>
                    <a:pt x="1421" y="3100"/>
                    <a:pt x="1428" y="3071"/>
                    <a:pt x="1436" y="3041"/>
                  </a:cubicBezTo>
                  <a:cubicBezTo>
                    <a:pt x="1465" y="2968"/>
                    <a:pt x="1568" y="2851"/>
                    <a:pt x="1604" y="2814"/>
                  </a:cubicBezTo>
                  <a:cubicBezTo>
                    <a:pt x="1626" y="2792"/>
                    <a:pt x="1626" y="2792"/>
                    <a:pt x="1626" y="2792"/>
                  </a:cubicBezTo>
                  <a:cubicBezTo>
                    <a:pt x="1604" y="2777"/>
                    <a:pt x="1604" y="2777"/>
                    <a:pt x="1604" y="2777"/>
                  </a:cubicBezTo>
                  <a:cubicBezTo>
                    <a:pt x="1670" y="2741"/>
                    <a:pt x="1670" y="2741"/>
                    <a:pt x="1670" y="2741"/>
                  </a:cubicBezTo>
                  <a:cubicBezTo>
                    <a:pt x="1677" y="2741"/>
                    <a:pt x="1677" y="2741"/>
                    <a:pt x="1677" y="2741"/>
                  </a:cubicBezTo>
                  <a:cubicBezTo>
                    <a:pt x="1677" y="2741"/>
                    <a:pt x="1736" y="2734"/>
                    <a:pt x="1787" y="2602"/>
                  </a:cubicBezTo>
                  <a:cubicBezTo>
                    <a:pt x="1824" y="2514"/>
                    <a:pt x="1868" y="2455"/>
                    <a:pt x="1897" y="2404"/>
                  </a:cubicBezTo>
                  <a:cubicBezTo>
                    <a:pt x="1927" y="2353"/>
                    <a:pt x="1956" y="2316"/>
                    <a:pt x="1956" y="2279"/>
                  </a:cubicBezTo>
                  <a:cubicBezTo>
                    <a:pt x="1963" y="2243"/>
                    <a:pt x="1963" y="2213"/>
                    <a:pt x="1963" y="2184"/>
                  </a:cubicBezTo>
                  <a:cubicBezTo>
                    <a:pt x="1956" y="2147"/>
                    <a:pt x="1956" y="2111"/>
                    <a:pt x="1971" y="2089"/>
                  </a:cubicBezTo>
                  <a:cubicBezTo>
                    <a:pt x="1978" y="2081"/>
                    <a:pt x="1985" y="2067"/>
                    <a:pt x="2000" y="2059"/>
                  </a:cubicBezTo>
                  <a:cubicBezTo>
                    <a:pt x="2022" y="2037"/>
                    <a:pt x="2051" y="2008"/>
                    <a:pt x="2037" y="1964"/>
                  </a:cubicBezTo>
                  <a:cubicBezTo>
                    <a:pt x="2022" y="1920"/>
                    <a:pt x="2022" y="1847"/>
                    <a:pt x="2125" y="1781"/>
                  </a:cubicBezTo>
                  <a:cubicBezTo>
                    <a:pt x="2139" y="1766"/>
                    <a:pt x="2154" y="1759"/>
                    <a:pt x="2161" y="1759"/>
                  </a:cubicBezTo>
                  <a:cubicBezTo>
                    <a:pt x="2198" y="1737"/>
                    <a:pt x="2205" y="1730"/>
                    <a:pt x="2205" y="1664"/>
                  </a:cubicBezTo>
                  <a:cubicBezTo>
                    <a:pt x="2205" y="1627"/>
                    <a:pt x="2198" y="1620"/>
                    <a:pt x="2183" y="1605"/>
                  </a:cubicBezTo>
                  <a:cubicBezTo>
                    <a:pt x="2168" y="1590"/>
                    <a:pt x="2161" y="1576"/>
                    <a:pt x="2176" y="1539"/>
                  </a:cubicBezTo>
                  <a:cubicBezTo>
                    <a:pt x="2183" y="1503"/>
                    <a:pt x="2205" y="1480"/>
                    <a:pt x="2220" y="1466"/>
                  </a:cubicBezTo>
                  <a:cubicBezTo>
                    <a:pt x="2242" y="1444"/>
                    <a:pt x="2256" y="1429"/>
                    <a:pt x="2256" y="1407"/>
                  </a:cubicBezTo>
                  <a:cubicBezTo>
                    <a:pt x="2256" y="1385"/>
                    <a:pt x="2256" y="1356"/>
                    <a:pt x="2264" y="1327"/>
                  </a:cubicBezTo>
                  <a:cubicBezTo>
                    <a:pt x="2271" y="1297"/>
                    <a:pt x="2286" y="1224"/>
                    <a:pt x="2271" y="1217"/>
                  </a:cubicBezTo>
                  <a:cubicBezTo>
                    <a:pt x="2264" y="1217"/>
                    <a:pt x="2256" y="1217"/>
                    <a:pt x="2249" y="1217"/>
                  </a:cubicBezTo>
                  <a:cubicBezTo>
                    <a:pt x="2213" y="1217"/>
                    <a:pt x="2176" y="1202"/>
                    <a:pt x="2161" y="1173"/>
                  </a:cubicBezTo>
                  <a:cubicBezTo>
                    <a:pt x="2161" y="1158"/>
                    <a:pt x="2154" y="1136"/>
                    <a:pt x="2176" y="1099"/>
                  </a:cubicBezTo>
                  <a:cubicBezTo>
                    <a:pt x="2198" y="1070"/>
                    <a:pt x="2190" y="1063"/>
                    <a:pt x="2161" y="1019"/>
                  </a:cubicBezTo>
                  <a:cubicBezTo>
                    <a:pt x="2146" y="1012"/>
                    <a:pt x="2132" y="989"/>
                    <a:pt x="2117" y="975"/>
                  </a:cubicBezTo>
                  <a:cubicBezTo>
                    <a:pt x="2073" y="902"/>
                    <a:pt x="2103" y="726"/>
                    <a:pt x="2103" y="704"/>
                  </a:cubicBezTo>
                  <a:cubicBezTo>
                    <a:pt x="2103" y="696"/>
                    <a:pt x="2103" y="696"/>
                    <a:pt x="2103" y="696"/>
                  </a:cubicBezTo>
                  <a:cubicBezTo>
                    <a:pt x="2110" y="689"/>
                    <a:pt x="2110" y="689"/>
                    <a:pt x="2110" y="689"/>
                  </a:cubicBezTo>
                  <a:lnTo>
                    <a:pt x="2110" y="689"/>
                  </a:lnTo>
                  <a:cubicBezTo>
                    <a:pt x="2117" y="689"/>
                    <a:pt x="2117" y="689"/>
                    <a:pt x="2117" y="689"/>
                  </a:cubicBezTo>
                  <a:cubicBezTo>
                    <a:pt x="2168" y="667"/>
                    <a:pt x="2168" y="667"/>
                    <a:pt x="2168" y="667"/>
                  </a:cubicBezTo>
                  <a:cubicBezTo>
                    <a:pt x="2176" y="667"/>
                    <a:pt x="2183" y="667"/>
                    <a:pt x="2183" y="667"/>
                  </a:cubicBezTo>
                  <a:cubicBezTo>
                    <a:pt x="2227" y="667"/>
                    <a:pt x="2264" y="718"/>
                    <a:pt x="2308" y="777"/>
                  </a:cubicBezTo>
                  <a:cubicBezTo>
                    <a:pt x="2344" y="828"/>
                    <a:pt x="2381" y="880"/>
                    <a:pt x="2410" y="894"/>
                  </a:cubicBezTo>
                  <a:cubicBezTo>
                    <a:pt x="2425" y="902"/>
                    <a:pt x="2432" y="902"/>
                    <a:pt x="2439" y="902"/>
                  </a:cubicBezTo>
                  <a:cubicBezTo>
                    <a:pt x="2454" y="902"/>
                    <a:pt x="2462" y="894"/>
                    <a:pt x="2476" y="887"/>
                  </a:cubicBezTo>
                  <a:cubicBezTo>
                    <a:pt x="2498" y="858"/>
                    <a:pt x="2506" y="806"/>
                    <a:pt x="2491" y="763"/>
                  </a:cubicBezTo>
                  <a:cubicBezTo>
                    <a:pt x="2476" y="704"/>
                    <a:pt x="2484" y="653"/>
                    <a:pt x="2506" y="616"/>
                  </a:cubicBezTo>
                  <a:cubicBezTo>
                    <a:pt x="2527" y="587"/>
                    <a:pt x="2557" y="572"/>
                    <a:pt x="2594" y="565"/>
                  </a:cubicBezTo>
                  <a:cubicBezTo>
                    <a:pt x="2601" y="565"/>
                    <a:pt x="2615" y="565"/>
                    <a:pt x="2615" y="565"/>
                  </a:cubicBezTo>
                  <a:cubicBezTo>
                    <a:pt x="2689" y="565"/>
                    <a:pt x="2696" y="608"/>
                    <a:pt x="2711" y="726"/>
                  </a:cubicBezTo>
                  <a:cubicBezTo>
                    <a:pt x="2718" y="755"/>
                    <a:pt x="2718" y="784"/>
                    <a:pt x="2725" y="814"/>
                  </a:cubicBezTo>
                  <a:cubicBezTo>
                    <a:pt x="2740" y="887"/>
                    <a:pt x="2777" y="916"/>
                    <a:pt x="2843" y="916"/>
                  </a:cubicBezTo>
                  <a:cubicBezTo>
                    <a:pt x="2908" y="916"/>
                    <a:pt x="2975" y="880"/>
                    <a:pt x="2975" y="880"/>
                  </a:cubicBezTo>
                  <a:cubicBezTo>
                    <a:pt x="2996" y="872"/>
                    <a:pt x="2996" y="872"/>
                    <a:pt x="2996" y="872"/>
                  </a:cubicBezTo>
                  <a:cubicBezTo>
                    <a:pt x="2996" y="894"/>
                    <a:pt x="2996" y="894"/>
                    <a:pt x="2996" y="894"/>
                  </a:cubicBezTo>
                  <a:cubicBezTo>
                    <a:pt x="3004" y="938"/>
                    <a:pt x="3018" y="946"/>
                    <a:pt x="3106" y="946"/>
                  </a:cubicBezTo>
                  <a:cubicBezTo>
                    <a:pt x="3158" y="946"/>
                    <a:pt x="3165" y="982"/>
                    <a:pt x="3172" y="989"/>
                  </a:cubicBezTo>
                  <a:cubicBezTo>
                    <a:pt x="3172" y="1034"/>
                    <a:pt x="3128" y="1085"/>
                    <a:pt x="3077" y="1092"/>
                  </a:cubicBezTo>
                  <a:cubicBezTo>
                    <a:pt x="3070" y="1092"/>
                    <a:pt x="3062" y="1092"/>
                    <a:pt x="3055" y="1092"/>
                  </a:cubicBezTo>
                  <a:cubicBezTo>
                    <a:pt x="3026" y="1099"/>
                    <a:pt x="3026" y="1099"/>
                    <a:pt x="3026" y="1180"/>
                  </a:cubicBezTo>
                  <a:cubicBezTo>
                    <a:pt x="3018" y="1239"/>
                    <a:pt x="3018" y="1239"/>
                    <a:pt x="3018" y="1239"/>
                  </a:cubicBezTo>
                  <a:cubicBezTo>
                    <a:pt x="3018" y="1275"/>
                    <a:pt x="3026" y="1283"/>
                    <a:pt x="3026" y="1290"/>
                  </a:cubicBezTo>
                  <a:lnTo>
                    <a:pt x="3026" y="1290"/>
                  </a:lnTo>
                  <a:cubicBezTo>
                    <a:pt x="3055" y="1290"/>
                    <a:pt x="3099" y="1246"/>
                    <a:pt x="3136" y="1217"/>
                  </a:cubicBezTo>
                  <a:cubicBezTo>
                    <a:pt x="3158" y="1187"/>
                    <a:pt x="3180" y="1173"/>
                    <a:pt x="3187" y="1165"/>
                  </a:cubicBezTo>
                  <a:cubicBezTo>
                    <a:pt x="3209" y="1158"/>
                    <a:pt x="3209" y="1151"/>
                    <a:pt x="3216" y="1122"/>
                  </a:cubicBezTo>
                  <a:cubicBezTo>
                    <a:pt x="3216" y="1107"/>
                    <a:pt x="3216" y="1085"/>
                    <a:pt x="3231" y="1048"/>
                  </a:cubicBezTo>
                  <a:cubicBezTo>
                    <a:pt x="3238" y="1004"/>
                    <a:pt x="3260" y="953"/>
                    <a:pt x="3304" y="953"/>
                  </a:cubicBezTo>
                  <a:cubicBezTo>
                    <a:pt x="3326" y="953"/>
                    <a:pt x="3348" y="968"/>
                    <a:pt x="3377" y="982"/>
                  </a:cubicBezTo>
                  <a:cubicBezTo>
                    <a:pt x="3392" y="997"/>
                    <a:pt x="3407" y="1004"/>
                    <a:pt x="3414" y="1004"/>
                  </a:cubicBezTo>
                  <a:cubicBezTo>
                    <a:pt x="3429" y="1004"/>
                    <a:pt x="3436" y="982"/>
                    <a:pt x="3444" y="953"/>
                  </a:cubicBezTo>
                  <a:cubicBezTo>
                    <a:pt x="3451" y="938"/>
                    <a:pt x="3458" y="924"/>
                    <a:pt x="3465" y="909"/>
                  </a:cubicBezTo>
                  <a:cubicBezTo>
                    <a:pt x="3473" y="902"/>
                    <a:pt x="3487" y="880"/>
                    <a:pt x="3524" y="880"/>
                  </a:cubicBezTo>
                  <a:cubicBezTo>
                    <a:pt x="3539" y="880"/>
                    <a:pt x="3561" y="887"/>
                    <a:pt x="3583" y="902"/>
                  </a:cubicBezTo>
                  <a:cubicBezTo>
                    <a:pt x="3517" y="799"/>
                    <a:pt x="3517" y="799"/>
                    <a:pt x="3517" y="799"/>
                  </a:cubicBezTo>
                  <a:cubicBezTo>
                    <a:pt x="3583" y="755"/>
                    <a:pt x="3583" y="755"/>
                    <a:pt x="3583" y="755"/>
                  </a:cubicBezTo>
                  <a:cubicBezTo>
                    <a:pt x="3583" y="748"/>
                    <a:pt x="3583" y="748"/>
                    <a:pt x="3583" y="748"/>
                  </a:cubicBezTo>
                  <a:cubicBezTo>
                    <a:pt x="3590" y="748"/>
                    <a:pt x="3590" y="748"/>
                    <a:pt x="3590" y="748"/>
                  </a:cubicBezTo>
                  <a:cubicBezTo>
                    <a:pt x="3605" y="733"/>
                    <a:pt x="3605" y="733"/>
                    <a:pt x="3605" y="733"/>
                  </a:cubicBezTo>
                  <a:cubicBezTo>
                    <a:pt x="3612" y="733"/>
                    <a:pt x="3612" y="733"/>
                    <a:pt x="3612" y="733"/>
                  </a:cubicBezTo>
                  <a:cubicBezTo>
                    <a:pt x="3619" y="733"/>
                    <a:pt x="3634" y="726"/>
                    <a:pt x="3649" y="726"/>
                  </a:cubicBezTo>
                  <a:cubicBezTo>
                    <a:pt x="3663" y="726"/>
                    <a:pt x="3685" y="733"/>
                    <a:pt x="3707" y="733"/>
                  </a:cubicBezTo>
                  <a:cubicBezTo>
                    <a:pt x="3722" y="740"/>
                    <a:pt x="3744" y="740"/>
                    <a:pt x="3766" y="740"/>
                  </a:cubicBezTo>
                  <a:cubicBezTo>
                    <a:pt x="3780" y="740"/>
                    <a:pt x="3795" y="740"/>
                    <a:pt x="3803" y="733"/>
                  </a:cubicBezTo>
                  <a:cubicBezTo>
                    <a:pt x="3817" y="726"/>
                    <a:pt x="3839" y="718"/>
                    <a:pt x="3854" y="718"/>
                  </a:cubicBezTo>
                  <a:cubicBezTo>
                    <a:pt x="3898" y="696"/>
                    <a:pt x="3927" y="689"/>
                    <a:pt x="3927" y="616"/>
                  </a:cubicBezTo>
                  <a:cubicBezTo>
                    <a:pt x="3927" y="499"/>
                    <a:pt x="4030" y="491"/>
                    <a:pt x="4125" y="491"/>
                  </a:cubicBezTo>
                  <a:cubicBezTo>
                    <a:pt x="4139" y="484"/>
                    <a:pt x="4154" y="484"/>
                    <a:pt x="4169" y="484"/>
                  </a:cubicBezTo>
                  <a:cubicBezTo>
                    <a:pt x="4235" y="477"/>
                    <a:pt x="4235" y="469"/>
                    <a:pt x="4227" y="447"/>
                  </a:cubicBezTo>
                  <a:cubicBezTo>
                    <a:pt x="4227" y="440"/>
                    <a:pt x="4227" y="418"/>
                    <a:pt x="4235" y="403"/>
                  </a:cubicBezTo>
                  <a:cubicBezTo>
                    <a:pt x="4249" y="381"/>
                    <a:pt x="4271" y="323"/>
                    <a:pt x="4220" y="271"/>
                  </a:cubicBezTo>
                  <a:cubicBezTo>
                    <a:pt x="4206" y="257"/>
                    <a:pt x="4191" y="249"/>
                    <a:pt x="4169" y="249"/>
                  </a:cubicBezTo>
                  <a:cubicBezTo>
                    <a:pt x="4161" y="249"/>
                    <a:pt x="4154" y="257"/>
                    <a:pt x="4139" y="257"/>
                  </a:cubicBezTo>
                  <a:cubicBezTo>
                    <a:pt x="4132" y="257"/>
                    <a:pt x="4118" y="257"/>
                    <a:pt x="4110" y="257"/>
                  </a:cubicBezTo>
                  <a:cubicBezTo>
                    <a:pt x="4096" y="257"/>
                    <a:pt x="4088" y="257"/>
                    <a:pt x="4081" y="257"/>
                  </a:cubicBezTo>
                  <a:cubicBezTo>
                    <a:pt x="4015" y="242"/>
                    <a:pt x="4008" y="213"/>
                    <a:pt x="4008" y="206"/>
                  </a:cubicBezTo>
                  <a:cubicBezTo>
                    <a:pt x="4015" y="198"/>
                    <a:pt x="4037" y="125"/>
                    <a:pt x="4081" y="88"/>
                  </a:cubicBezTo>
                  <a:cubicBezTo>
                    <a:pt x="4132" y="52"/>
                    <a:pt x="4191" y="44"/>
                    <a:pt x="4249" y="30"/>
                  </a:cubicBezTo>
                  <a:cubicBezTo>
                    <a:pt x="4257" y="30"/>
                    <a:pt x="4257" y="30"/>
                    <a:pt x="4264" y="30"/>
                  </a:cubicBezTo>
                  <a:cubicBezTo>
                    <a:pt x="4294" y="30"/>
                    <a:pt x="4308" y="44"/>
                    <a:pt x="4315" y="59"/>
                  </a:cubicBezTo>
                  <a:cubicBezTo>
                    <a:pt x="4323" y="66"/>
                    <a:pt x="4330" y="66"/>
                    <a:pt x="4337" y="66"/>
                  </a:cubicBezTo>
                  <a:lnTo>
                    <a:pt x="4345" y="66"/>
                  </a:lnTo>
                  <a:cubicBezTo>
                    <a:pt x="4367" y="59"/>
                    <a:pt x="4374" y="52"/>
                    <a:pt x="4381" y="37"/>
                  </a:cubicBezTo>
                  <a:cubicBezTo>
                    <a:pt x="4389" y="30"/>
                    <a:pt x="4403" y="15"/>
                    <a:pt x="4418" y="15"/>
                  </a:cubicBezTo>
                  <a:cubicBezTo>
                    <a:pt x="4425" y="15"/>
                    <a:pt x="4433" y="15"/>
                    <a:pt x="4440" y="22"/>
                  </a:cubicBezTo>
                  <a:cubicBezTo>
                    <a:pt x="4462" y="30"/>
                    <a:pt x="4469" y="52"/>
                    <a:pt x="4484" y="66"/>
                  </a:cubicBezTo>
                  <a:cubicBezTo>
                    <a:pt x="4491" y="81"/>
                    <a:pt x="4499" y="96"/>
                    <a:pt x="4506" y="103"/>
                  </a:cubicBezTo>
                  <a:cubicBezTo>
                    <a:pt x="4513" y="103"/>
                    <a:pt x="4513" y="103"/>
                    <a:pt x="4520" y="103"/>
                  </a:cubicBezTo>
                  <a:cubicBezTo>
                    <a:pt x="4535" y="103"/>
                    <a:pt x="4550" y="88"/>
                    <a:pt x="4572" y="74"/>
                  </a:cubicBezTo>
                  <a:cubicBezTo>
                    <a:pt x="4587" y="66"/>
                    <a:pt x="4601" y="52"/>
                    <a:pt x="4616" y="44"/>
                  </a:cubicBezTo>
                  <a:cubicBezTo>
                    <a:pt x="4638" y="30"/>
                    <a:pt x="4638" y="30"/>
                    <a:pt x="4638" y="30"/>
                  </a:cubicBezTo>
                  <a:cubicBezTo>
                    <a:pt x="4667" y="15"/>
                    <a:pt x="4682" y="0"/>
                    <a:pt x="4704" y="0"/>
                  </a:cubicBezTo>
                  <a:cubicBezTo>
                    <a:pt x="4711" y="0"/>
                    <a:pt x="4726" y="8"/>
                    <a:pt x="4733" y="8"/>
                  </a:cubicBezTo>
                  <a:cubicBezTo>
                    <a:pt x="4770" y="22"/>
                    <a:pt x="4770" y="110"/>
                    <a:pt x="4755" y="242"/>
                  </a:cubicBezTo>
                  <a:cubicBezTo>
                    <a:pt x="4740" y="323"/>
                    <a:pt x="4748" y="352"/>
                    <a:pt x="4755" y="352"/>
                  </a:cubicBezTo>
                  <a:cubicBezTo>
                    <a:pt x="4755" y="352"/>
                    <a:pt x="4762" y="345"/>
                    <a:pt x="4770" y="330"/>
                  </a:cubicBezTo>
                  <a:cubicBezTo>
                    <a:pt x="4784" y="315"/>
                    <a:pt x="4792" y="301"/>
                    <a:pt x="4799" y="286"/>
                  </a:cubicBezTo>
                  <a:cubicBezTo>
                    <a:pt x="4814" y="271"/>
                    <a:pt x="4821" y="257"/>
                    <a:pt x="4836" y="257"/>
                  </a:cubicBezTo>
                  <a:cubicBezTo>
                    <a:pt x="4858" y="257"/>
                    <a:pt x="4872" y="271"/>
                    <a:pt x="4909" y="308"/>
                  </a:cubicBezTo>
                  <a:cubicBezTo>
                    <a:pt x="4924" y="323"/>
                    <a:pt x="4931" y="330"/>
                    <a:pt x="4946" y="330"/>
                  </a:cubicBezTo>
                  <a:cubicBezTo>
                    <a:pt x="4960" y="330"/>
                    <a:pt x="4975" y="308"/>
                    <a:pt x="4997" y="286"/>
                  </a:cubicBezTo>
                  <a:cubicBezTo>
                    <a:pt x="5011" y="264"/>
                    <a:pt x="5034" y="235"/>
                    <a:pt x="5063" y="227"/>
                  </a:cubicBezTo>
                  <a:cubicBezTo>
                    <a:pt x="5070" y="220"/>
                    <a:pt x="5077" y="220"/>
                    <a:pt x="5085" y="220"/>
                  </a:cubicBezTo>
                  <a:cubicBezTo>
                    <a:pt x="5099" y="220"/>
                    <a:pt x="5121" y="235"/>
                    <a:pt x="5136" y="249"/>
                  </a:cubicBezTo>
                  <a:cubicBezTo>
                    <a:pt x="5165" y="294"/>
                    <a:pt x="5180" y="367"/>
                    <a:pt x="5173" y="403"/>
                  </a:cubicBezTo>
                  <a:cubicBezTo>
                    <a:pt x="5165" y="440"/>
                    <a:pt x="5173" y="462"/>
                    <a:pt x="5224" y="484"/>
                  </a:cubicBezTo>
                  <a:cubicBezTo>
                    <a:pt x="5224" y="491"/>
                    <a:pt x="5231" y="491"/>
                    <a:pt x="5239" y="491"/>
                  </a:cubicBezTo>
                  <a:cubicBezTo>
                    <a:pt x="5246" y="499"/>
                    <a:pt x="5261" y="499"/>
                    <a:pt x="5261" y="506"/>
                  </a:cubicBezTo>
                  <a:cubicBezTo>
                    <a:pt x="5268" y="521"/>
                    <a:pt x="5268" y="535"/>
                    <a:pt x="5246" y="579"/>
                  </a:cubicBezTo>
                  <a:cubicBezTo>
                    <a:pt x="5239" y="601"/>
                    <a:pt x="5224" y="645"/>
                    <a:pt x="5209" y="696"/>
                  </a:cubicBezTo>
                  <a:cubicBezTo>
                    <a:pt x="5187" y="748"/>
                    <a:pt x="5187" y="770"/>
                    <a:pt x="5187" y="777"/>
                  </a:cubicBezTo>
                  <a:cubicBezTo>
                    <a:pt x="5202" y="770"/>
                    <a:pt x="5246" y="726"/>
                    <a:pt x="5268" y="682"/>
                  </a:cubicBezTo>
                  <a:cubicBezTo>
                    <a:pt x="5283" y="667"/>
                    <a:pt x="5290" y="667"/>
                    <a:pt x="5297" y="667"/>
                  </a:cubicBezTo>
                  <a:cubicBezTo>
                    <a:pt x="5349" y="667"/>
                    <a:pt x="5378" y="821"/>
                    <a:pt x="5378" y="872"/>
                  </a:cubicBezTo>
                  <a:cubicBezTo>
                    <a:pt x="5378" y="909"/>
                    <a:pt x="5385" y="938"/>
                    <a:pt x="5393" y="960"/>
                  </a:cubicBezTo>
                  <a:cubicBezTo>
                    <a:pt x="5407" y="989"/>
                    <a:pt x="5429" y="997"/>
                    <a:pt x="5458" y="997"/>
                  </a:cubicBezTo>
                  <a:cubicBezTo>
                    <a:pt x="5473" y="997"/>
                    <a:pt x="5480" y="997"/>
                    <a:pt x="5495" y="997"/>
                  </a:cubicBezTo>
                  <a:cubicBezTo>
                    <a:pt x="5568" y="982"/>
                    <a:pt x="5568" y="968"/>
                    <a:pt x="5583" y="938"/>
                  </a:cubicBezTo>
                  <a:cubicBezTo>
                    <a:pt x="5583" y="924"/>
                    <a:pt x="5590" y="909"/>
                    <a:pt x="5598" y="887"/>
                  </a:cubicBezTo>
                  <a:cubicBezTo>
                    <a:pt x="5620" y="843"/>
                    <a:pt x="5656" y="814"/>
                    <a:pt x="5686" y="814"/>
                  </a:cubicBezTo>
                  <a:cubicBezTo>
                    <a:pt x="5700" y="814"/>
                    <a:pt x="5730" y="821"/>
                    <a:pt x="5737" y="880"/>
                  </a:cubicBezTo>
                  <a:cubicBezTo>
                    <a:pt x="5744" y="916"/>
                    <a:pt x="5751" y="946"/>
                    <a:pt x="5759" y="960"/>
                  </a:cubicBezTo>
                  <a:cubicBezTo>
                    <a:pt x="5774" y="989"/>
                    <a:pt x="5781" y="1019"/>
                    <a:pt x="5774" y="1070"/>
                  </a:cubicBezTo>
                  <a:cubicBezTo>
                    <a:pt x="5766" y="1129"/>
                    <a:pt x="5788" y="1144"/>
                    <a:pt x="5825" y="1165"/>
                  </a:cubicBezTo>
                  <a:cubicBezTo>
                    <a:pt x="5832" y="1165"/>
                    <a:pt x="5832" y="1165"/>
                    <a:pt x="5832" y="1165"/>
                  </a:cubicBezTo>
                  <a:cubicBezTo>
                    <a:pt x="5884" y="1195"/>
                    <a:pt x="5898" y="1312"/>
                    <a:pt x="5898" y="1327"/>
                  </a:cubicBezTo>
                  <a:cubicBezTo>
                    <a:pt x="5898" y="1349"/>
                    <a:pt x="5898" y="1349"/>
                    <a:pt x="5898" y="1349"/>
                  </a:cubicBezTo>
                  <a:cubicBezTo>
                    <a:pt x="5884" y="1341"/>
                    <a:pt x="5884" y="1341"/>
                    <a:pt x="5884" y="1341"/>
                  </a:cubicBezTo>
                  <a:lnTo>
                    <a:pt x="5876" y="1341"/>
                  </a:lnTo>
                  <a:cubicBezTo>
                    <a:pt x="5854" y="1341"/>
                    <a:pt x="5818" y="1349"/>
                    <a:pt x="5796" y="1393"/>
                  </a:cubicBezTo>
                  <a:cubicBezTo>
                    <a:pt x="5766" y="1451"/>
                    <a:pt x="5810" y="1568"/>
                    <a:pt x="5847" y="1613"/>
                  </a:cubicBezTo>
                  <a:cubicBezTo>
                    <a:pt x="5884" y="1642"/>
                    <a:pt x="5869" y="1686"/>
                    <a:pt x="5854" y="1737"/>
                  </a:cubicBezTo>
                  <a:cubicBezTo>
                    <a:pt x="5839" y="1774"/>
                    <a:pt x="5832" y="1810"/>
                    <a:pt x="5832" y="1847"/>
                  </a:cubicBezTo>
                  <a:cubicBezTo>
                    <a:pt x="5832" y="1942"/>
                    <a:pt x="5964" y="2052"/>
                    <a:pt x="6037" y="2081"/>
                  </a:cubicBezTo>
                  <a:cubicBezTo>
                    <a:pt x="6081" y="2103"/>
                    <a:pt x="6111" y="2125"/>
                    <a:pt x="6111" y="2155"/>
                  </a:cubicBezTo>
                  <a:cubicBezTo>
                    <a:pt x="6111" y="2177"/>
                    <a:pt x="6111" y="2199"/>
                    <a:pt x="6074" y="2221"/>
                  </a:cubicBezTo>
                  <a:cubicBezTo>
                    <a:pt x="6008" y="2272"/>
                    <a:pt x="6008" y="2294"/>
                    <a:pt x="6023" y="2301"/>
                  </a:cubicBezTo>
                  <a:cubicBezTo>
                    <a:pt x="6030" y="2316"/>
                    <a:pt x="6045" y="2323"/>
                    <a:pt x="6059" y="2323"/>
                  </a:cubicBezTo>
                  <a:cubicBezTo>
                    <a:pt x="6081" y="2338"/>
                    <a:pt x="6103" y="2345"/>
                    <a:pt x="6111" y="2375"/>
                  </a:cubicBezTo>
                  <a:cubicBezTo>
                    <a:pt x="6118" y="2389"/>
                    <a:pt x="6118" y="2404"/>
                    <a:pt x="6118" y="2418"/>
                  </a:cubicBezTo>
                  <a:cubicBezTo>
                    <a:pt x="6118" y="2448"/>
                    <a:pt x="6118" y="2470"/>
                    <a:pt x="6162" y="2477"/>
                  </a:cubicBezTo>
                  <a:cubicBezTo>
                    <a:pt x="6242" y="2506"/>
                    <a:pt x="6316" y="2543"/>
                    <a:pt x="6439" y="2668"/>
                  </a:cubicBezTo>
                  <a:cubicBezTo>
                    <a:pt x="6564" y="2792"/>
                    <a:pt x="6579" y="3012"/>
                    <a:pt x="6564" y="3063"/>
                  </a:cubicBezTo>
                  <a:cubicBezTo>
                    <a:pt x="6557" y="3093"/>
                    <a:pt x="6535" y="3107"/>
                    <a:pt x="6520" y="3107"/>
                  </a:cubicBezTo>
                  <a:lnTo>
                    <a:pt x="6520" y="3107"/>
                  </a:lnTo>
                  <a:cubicBezTo>
                    <a:pt x="6557" y="3173"/>
                    <a:pt x="6557" y="3232"/>
                    <a:pt x="6520" y="3283"/>
                  </a:cubicBezTo>
                  <a:cubicBezTo>
                    <a:pt x="6476" y="3349"/>
                    <a:pt x="6476" y="3415"/>
                    <a:pt x="6505" y="3488"/>
                  </a:cubicBezTo>
                  <a:cubicBezTo>
                    <a:pt x="6520" y="3510"/>
                    <a:pt x="6535" y="3518"/>
                    <a:pt x="6557" y="3518"/>
                  </a:cubicBezTo>
                  <a:cubicBezTo>
                    <a:pt x="6579" y="3525"/>
                    <a:pt x="6608" y="3525"/>
                    <a:pt x="6630" y="3576"/>
                  </a:cubicBezTo>
                  <a:cubicBezTo>
                    <a:pt x="6652" y="3613"/>
                    <a:pt x="6659" y="3649"/>
                    <a:pt x="6637" y="3686"/>
                  </a:cubicBezTo>
                  <a:cubicBezTo>
                    <a:pt x="6615" y="3715"/>
                    <a:pt x="6586" y="3737"/>
                    <a:pt x="6564" y="3737"/>
                  </a:cubicBezTo>
                  <a:cubicBezTo>
                    <a:pt x="6557" y="3737"/>
                    <a:pt x="6549" y="3730"/>
                    <a:pt x="6542" y="3730"/>
                  </a:cubicBezTo>
                  <a:cubicBezTo>
                    <a:pt x="6535" y="3730"/>
                    <a:pt x="6520" y="3730"/>
                    <a:pt x="6513" y="3730"/>
                  </a:cubicBezTo>
                  <a:cubicBezTo>
                    <a:pt x="6476" y="3730"/>
                    <a:pt x="6454" y="3737"/>
                    <a:pt x="6439" y="3752"/>
                  </a:cubicBezTo>
                  <a:cubicBezTo>
                    <a:pt x="6432" y="3759"/>
                    <a:pt x="6425" y="3767"/>
                    <a:pt x="6410" y="3767"/>
                  </a:cubicBezTo>
                  <a:cubicBezTo>
                    <a:pt x="6395" y="3767"/>
                    <a:pt x="6381" y="3752"/>
                    <a:pt x="6360" y="3730"/>
                  </a:cubicBezTo>
                  <a:cubicBezTo>
                    <a:pt x="6338" y="3708"/>
                    <a:pt x="6301" y="3679"/>
                    <a:pt x="6257" y="3664"/>
                  </a:cubicBezTo>
                  <a:cubicBezTo>
                    <a:pt x="6220" y="3657"/>
                    <a:pt x="6206" y="3657"/>
                    <a:pt x="6191" y="3657"/>
                  </a:cubicBezTo>
                  <a:cubicBezTo>
                    <a:pt x="6162" y="3657"/>
                    <a:pt x="6155" y="3664"/>
                    <a:pt x="6140" y="3730"/>
                  </a:cubicBezTo>
                  <a:cubicBezTo>
                    <a:pt x="6118" y="3796"/>
                    <a:pt x="6242" y="3877"/>
                    <a:pt x="6286" y="3899"/>
                  </a:cubicBezTo>
                  <a:cubicBezTo>
                    <a:pt x="6279" y="3928"/>
                    <a:pt x="6279" y="3928"/>
                    <a:pt x="6279" y="3928"/>
                  </a:cubicBezTo>
                  <a:cubicBezTo>
                    <a:pt x="6272" y="3928"/>
                    <a:pt x="6257" y="3921"/>
                    <a:pt x="6250" y="3921"/>
                  </a:cubicBezTo>
                  <a:cubicBezTo>
                    <a:pt x="6235" y="3921"/>
                    <a:pt x="6228" y="3928"/>
                    <a:pt x="6228" y="3928"/>
                  </a:cubicBezTo>
                  <a:cubicBezTo>
                    <a:pt x="6228" y="3935"/>
                    <a:pt x="6220" y="3950"/>
                    <a:pt x="6257" y="3994"/>
                  </a:cubicBezTo>
                  <a:cubicBezTo>
                    <a:pt x="6308" y="4053"/>
                    <a:pt x="6294" y="4155"/>
                    <a:pt x="6265" y="4214"/>
                  </a:cubicBezTo>
                  <a:cubicBezTo>
                    <a:pt x="6250" y="4243"/>
                    <a:pt x="6235" y="4258"/>
                    <a:pt x="6220" y="4258"/>
                  </a:cubicBezTo>
                  <a:cubicBezTo>
                    <a:pt x="6213" y="4258"/>
                    <a:pt x="6206" y="4258"/>
                    <a:pt x="6199" y="4250"/>
                  </a:cubicBezTo>
                  <a:cubicBezTo>
                    <a:pt x="6184" y="4236"/>
                    <a:pt x="6169" y="4228"/>
                    <a:pt x="6147" y="4228"/>
                  </a:cubicBezTo>
                  <a:cubicBezTo>
                    <a:pt x="6133" y="4228"/>
                    <a:pt x="6125" y="4228"/>
                    <a:pt x="6125" y="4243"/>
                  </a:cubicBezTo>
                  <a:cubicBezTo>
                    <a:pt x="6125" y="4258"/>
                    <a:pt x="6133" y="4265"/>
                    <a:pt x="6147" y="4280"/>
                  </a:cubicBezTo>
                  <a:cubicBezTo>
                    <a:pt x="6155" y="4294"/>
                    <a:pt x="6169" y="4302"/>
                    <a:pt x="6162" y="4316"/>
                  </a:cubicBezTo>
                  <a:cubicBezTo>
                    <a:pt x="6155" y="4331"/>
                    <a:pt x="6140" y="4331"/>
                    <a:pt x="6140" y="4331"/>
                  </a:cubicBezTo>
                  <a:cubicBezTo>
                    <a:pt x="6103" y="4346"/>
                    <a:pt x="6045" y="4360"/>
                    <a:pt x="5971" y="4419"/>
                  </a:cubicBezTo>
                  <a:cubicBezTo>
                    <a:pt x="5949" y="4441"/>
                    <a:pt x="5935" y="4448"/>
                    <a:pt x="5913" y="4448"/>
                  </a:cubicBezTo>
                  <a:cubicBezTo>
                    <a:pt x="5884" y="4448"/>
                    <a:pt x="5861" y="4426"/>
                    <a:pt x="5839" y="4412"/>
                  </a:cubicBezTo>
                  <a:cubicBezTo>
                    <a:pt x="5832" y="4404"/>
                    <a:pt x="5818" y="4397"/>
                    <a:pt x="5810" y="4390"/>
                  </a:cubicBezTo>
                  <a:lnTo>
                    <a:pt x="5810" y="4390"/>
                  </a:lnTo>
                  <a:cubicBezTo>
                    <a:pt x="5766" y="4390"/>
                    <a:pt x="5678" y="4485"/>
                    <a:pt x="5627" y="4609"/>
                  </a:cubicBezTo>
                  <a:cubicBezTo>
                    <a:pt x="5598" y="4668"/>
                    <a:pt x="5568" y="4697"/>
                    <a:pt x="5546" y="4719"/>
                  </a:cubicBezTo>
                  <a:cubicBezTo>
                    <a:pt x="5539" y="4719"/>
                    <a:pt x="5532" y="4734"/>
                    <a:pt x="5532" y="4734"/>
                  </a:cubicBezTo>
                  <a:lnTo>
                    <a:pt x="5532" y="4734"/>
                  </a:lnTo>
                  <a:cubicBezTo>
                    <a:pt x="5532" y="4734"/>
                    <a:pt x="5539" y="4741"/>
                    <a:pt x="5554" y="4749"/>
                  </a:cubicBezTo>
                  <a:cubicBezTo>
                    <a:pt x="5620" y="4793"/>
                    <a:pt x="5751" y="5005"/>
                    <a:pt x="5759" y="5013"/>
                  </a:cubicBezTo>
                  <a:cubicBezTo>
                    <a:pt x="5766" y="5020"/>
                    <a:pt x="5766" y="5020"/>
                    <a:pt x="5766" y="5020"/>
                  </a:cubicBezTo>
                  <a:cubicBezTo>
                    <a:pt x="5759" y="5027"/>
                    <a:pt x="5759" y="5027"/>
                    <a:pt x="5759" y="5027"/>
                  </a:cubicBezTo>
                  <a:cubicBezTo>
                    <a:pt x="5759" y="5027"/>
                    <a:pt x="5751" y="5071"/>
                    <a:pt x="5766" y="5225"/>
                  </a:cubicBezTo>
                  <a:cubicBezTo>
                    <a:pt x="5766" y="5306"/>
                    <a:pt x="5818" y="5408"/>
                    <a:pt x="5869" y="5503"/>
                  </a:cubicBezTo>
                  <a:cubicBezTo>
                    <a:pt x="5906" y="5591"/>
                    <a:pt x="5942" y="5665"/>
                    <a:pt x="5942" y="5716"/>
                  </a:cubicBezTo>
                  <a:cubicBezTo>
                    <a:pt x="5942" y="5826"/>
                    <a:pt x="5876" y="5994"/>
                    <a:pt x="5803" y="6053"/>
                  </a:cubicBezTo>
                  <a:cubicBezTo>
                    <a:pt x="5781" y="6075"/>
                    <a:pt x="5788" y="6082"/>
                    <a:pt x="5810" y="6119"/>
                  </a:cubicBezTo>
                  <a:cubicBezTo>
                    <a:pt x="5832" y="6156"/>
                    <a:pt x="5861" y="6199"/>
                    <a:pt x="5839" y="6265"/>
                  </a:cubicBezTo>
                  <a:cubicBezTo>
                    <a:pt x="5839" y="6280"/>
                    <a:pt x="5832" y="6295"/>
                    <a:pt x="5825" y="6309"/>
                  </a:cubicBezTo>
                  <a:cubicBezTo>
                    <a:pt x="5803" y="6383"/>
                    <a:pt x="5796" y="6405"/>
                    <a:pt x="5869" y="6471"/>
                  </a:cubicBezTo>
                  <a:cubicBezTo>
                    <a:pt x="5913" y="6507"/>
                    <a:pt x="5927" y="6537"/>
                    <a:pt x="5927" y="6551"/>
                  </a:cubicBezTo>
                  <a:cubicBezTo>
                    <a:pt x="5920" y="6573"/>
                    <a:pt x="5898" y="6588"/>
                    <a:pt x="5876" y="6595"/>
                  </a:cubicBezTo>
                  <a:cubicBezTo>
                    <a:pt x="5854" y="6603"/>
                    <a:pt x="5839" y="6610"/>
                    <a:pt x="5825" y="6625"/>
                  </a:cubicBezTo>
                  <a:cubicBezTo>
                    <a:pt x="5796" y="6639"/>
                    <a:pt x="5803" y="6661"/>
                    <a:pt x="5839" y="6727"/>
                  </a:cubicBezTo>
                  <a:cubicBezTo>
                    <a:pt x="5854" y="6756"/>
                    <a:pt x="5876" y="6793"/>
                    <a:pt x="5898" y="6844"/>
                  </a:cubicBezTo>
                  <a:cubicBezTo>
                    <a:pt x="5942" y="6940"/>
                    <a:pt x="5891" y="7020"/>
                    <a:pt x="5876" y="7049"/>
                  </a:cubicBezTo>
                  <a:cubicBezTo>
                    <a:pt x="5854" y="7079"/>
                    <a:pt x="5825" y="7101"/>
                    <a:pt x="5810" y="7101"/>
                  </a:cubicBezTo>
                  <a:cubicBezTo>
                    <a:pt x="5796" y="7101"/>
                    <a:pt x="5788" y="7094"/>
                    <a:pt x="5781" y="7079"/>
                  </a:cubicBezTo>
                  <a:cubicBezTo>
                    <a:pt x="5766" y="7057"/>
                    <a:pt x="5730" y="7027"/>
                    <a:pt x="5693" y="7027"/>
                  </a:cubicBezTo>
                  <a:cubicBezTo>
                    <a:pt x="5671" y="7027"/>
                    <a:pt x="5649" y="7035"/>
                    <a:pt x="5634" y="7049"/>
                  </a:cubicBezTo>
                  <a:cubicBezTo>
                    <a:pt x="5590" y="7086"/>
                    <a:pt x="5532" y="7130"/>
                    <a:pt x="5466" y="7130"/>
                  </a:cubicBezTo>
                  <a:cubicBezTo>
                    <a:pt x="5437" y="7130"/>
                    <a:pt x="5400" y="7115"/>
                    <a:pt x="5363" y="7101"/>
                  </a:cubicBezTo>
                  <a:cubicBezTo>
                    <a:pt x="5341" y="7086"/>
                    <a:pt x="5319" y="7079"/>
                    <a:pt x="5305" y="7079"/>
                  </a:cubicBezTo>
                  <a:cubicBezTo>
                    <a:pt x="5261" y="7079"/>
                    <a:pt x="5231" y="7115"/>
                    <a:pt x="5202" y="7152"/>
                  </a:cubicBezTo>
                  <a:cubicBezTo>
                    <a:pt x="5195" y="7167"/>
                    <a:pt x="5195" y="7167"/>
                    <a:pt x="5195" y="7167"/>
                  </a:cubicBezTo>
                  <a:cubicBezTo>
                    <a:pt x="5143" y="7218"/>
                    <a:pt x="5063" y="7269"/>
                    <a:pt x="4989" y="7284"/>
                  </a:cubicBezTo>
                  <a:cubicBezTo>
                    <a:pt x="4960" y="7284"/>
                    <a:pt x="4960" y="7284"/>
                    <a:pt x="4960" y="7284"/>
                  </a:cubicBezTo>
                  <a:cubicBezTo>
                    <a:pt x="4894" y="7299"/>
                    <a:pt x="4806" y="7313"/>
                    <a:pt x="4770" y="7343"/>
                  </a:cubicBezTo>
                  <a:cubicBezTo>
                    <a:pt x="4762" y="7357"/>
                    <a:pt x="4762" y="7365"/>
                    <a:pt x="4762" y="7365"/>
                  </a:cubicBezTo>
                  <a:cubicBezTo>
                    <a:pt x="4762" y="7372"/>
                    <a:pt x="4784" y="7387"/>
                    <a:pt x="4806" y="7394"/>
                  </a:cubicBezTo>
                  <a:cubicBezTo>
                    <a:pt x="4821" y="7408"/>
                    <a:pt x="4836" y="7416"/>
                    <a:pt x="4850" y="7423"/>
                  </a:cubicBezTo>
                  <a:cubicBezTo>
                    <a:pt x="4894" y="7453"/>
                    <a:pt x="4989" y="7467"/>
                    <a:pt x="5034" y="7475"/>
                  </a:cubicBezTo>
                  <a:cubicBezTo>
                    <a:pt x="5048" y="7475"/>
                    <a:pt x="5048" y="7475"/>
                    <a:pt x="5048" y="7475"/>
                  </a:cubicBezTo>
                  <a:cubicBezTo>
                    <a:pt x="5048" y="7489"/>
                    <a:pt x="5048" y="7489"/>
                    <a:pt x="5048" y="7489"/>
                  </a:cubicBezTo>
                  <a:cubicBezTo>
                    <a:pt x="5056" y="7504"/>
                    <a:pt x="5056" y="7548"/>
                    <a:pt x="5034" y="7584"/>
                  </a:cubicBezTo>
                  <a:cubicBezTo>
                    <a:pt x="5026" y="7592"/>
                    <a:pt x="5011" y="7599"/>
                    <a:pt x="4982" y="7599"/>
                  </a:cubicBezTo>
                  <a:cubicBezTo>
                    <a:pt x="4946" y="7599"/>
                    <a:pt x="4894" y="7584"/>
                    <a:pt x="4879" y="7577"/>
                  </a:cubicBezTo>
                  <a:cubicBezTo>
                    <a:pt x="4784" y="7636"/>
                    <a:pt x="4784" y="7636"/>
                    <a:pt x="4784" y="7636"/>
                  </a:cubicBezTo>
                  <a:cubicBezTo>
                    <a:pt x="4770" y="7628"/>
                    <a:pt x="4770" y="7628"/>
                    <a:pt x="4770" y="7628"/>
                  </a:cubicBezTo>
                  <a:cubicBezTo>
                    <a:pt x="4770" y="7628"/>
                    <a:pt x="4726" y="7577"/>
                    <a:pt x="4682" y="7577"/>
                  </a:cubicBezTo>
                  <a:cubicBezTo>
                    <a:pt x="4667" y="7577"/>
                    <a:pt x="4652" y="7577"/>
                    <a:pt x="4645" y="7584"/>
                  </a:cubicBezTo>
                  <a:cubicBezTo>
                    <a:pt x="4587" y="7628"/>
                    <a:pt x="4528" y="7658"/>
                    <a:pt x="4462" y="7658"/>
                  </a:cubicBezTo>
                </a:path>
              </a:pathLst>
            </a:custGeom>
            <a:solidFill>
              <a:schemeClr val="accent3"/>
            </a:solidFill>
            <a:ln w="28575" cap="flat" cmpd="sng">
              <a:solidFill>
                <a:schemeClr val="bg1"/>
              </a:solidFill>
              <a:bevel/>
              <a:headEnd/>
              <a:tailEnd/>
            </a:ln>
            <a:effectLst/>
            <a:extLst/>
          </p:spPr>
          <p:txBody>
            <a:bodyPr wrap="none" anchor="ctr"/>
            <a:lstStyle/>
            <a:p>
              <a:pPr defTabSz="1371714">
                <a:defRPr/>
              </a:pPr>
              <a:endParaRPr lang="en-US" sz="2701"/>
            </a:p>
          </p:txBody>
        </p:sp>
        <p:sp>
          <p:nvSpPr>
            <p:cNvPr id="96" name="Freeform 95"/>
            <p:cNvSpPr>
              <a:spLocks noChangeArrowheads="1"/>
            </p:cNvSpPr>
            <p:nvPr/>
          </p:nvSpPr>
          <p:spPr bwMode="auto">
            <a:xfrm>
              <a:off x="4588662" y="9238936"/>
              <a:ext cx="2573531" cy="2918249"/>
            </a:xfrm>
            <a:custGeom>
              <a:avLst/>
              <a:gdLst>
                <a:gd name="T0" fmla="*/ 4969 w 6698"/>
                <a:gd name="T1" fmla="*/ 359 h 7687"/>
                <a:gd name="T2" fmla="*/ 5386 w 6698"/>
                <a:gd name="T3" fmla="*/ 886 h 7687"/>
                <a:gd name="T4" fmla="*/ 5899 w 6698"/>
                <a:gd name="T5" fmla="*/ 1341 h 7687"/>
                <a:gd name="T6" fmla="*/ 6448 w 6698"/>
                <a:gd name="T7" fmla="*/ 2689 h 7687"/>
                <a:gd name="T8" fmla="*/ 6433 w 6698"/>
                <a:gd name="T9" fmla="*/ 3759 h 7687"/>
                <a:gd name="T10" fmla="*/ 6170 w 6698"/>
                <a:gd name="T11" fmla="*/ 4228 h 7687"/>
                <a:gd name="T12" fmla="*/ 5767 w 6698"/>
                <a:gd name="T13" fmla="*/ 5034 h 7687"/>
                <a:gd name="T14" fmla="*/ 5819 w 6698"/>
                <a:gd name="T15" fmla="*/ 7086 h 7687"/>
                <a:gd name="T16" fmla="*/ 4866 w 6698"/>
                <a:gd name="T17" fmla="*/ 7452 h 7687"/>
                <a:gd name="T18" fmla="*/ 4456 w 6698"/>
                <a:gd name="T19" fmla="*/ 7657 h 7687"/>
                <a:gd name="T20" fmla="*/ 2931 w 6698"/>
                <a:gd name="T21" fmla="*/ 6910 h 7687"/>
                <a:gd name="T22" fmla="*/ 2572 w 6698"/>
                <a:gd name="T23" fmla="*/ 6778 h 7687"/>
                <a:gd name="T24" fmla="*/ 2426 w 6698"/>
                <a:gd name="T25" fmla="*/ 7049 h 7687"/>
                <a:gd name="T26" fmla="*/ 1708 w 6698"/>
                <a:gd name="T27" fmla="*/ 7254 h 7687"/>
                <a:gd name="T28" fmla="*/ 418 w 6698"/>
                <a:gd name="T29" fmla="*/ 7283 h 7687"/>
                <a:gd name="T30" fmla="*/ 213 w 6698"/>
                <a:gd name="T31" fmla="*/ 6309 h 7687"/>
                <a:gd name="T32" fmla="*/ 667 w 6698"/>
                <a:gd name="T33" fmla="*/ 4345 h 7687"/>
                <a:gd name="T34" fmla="*/ 1657 w 6698"/>
                <a:gd name="T35" fmla="*/ 2791 h 7687"/>
                <a:gd name="T36" fmla="*/ 2213 w 6698"/>
                <a:gd name="T37" fmla="*/ 1553 h 7687"/>
                <a:gd name="T38" fmla="*/ 2162 w 6698"/>
                <a:gd name="T39" fmla="*/ 747 h 7687"/>
                <a:gd name="T40" fmla="*/ 2734 w 6698"/>
                <a:gd name="T41" fmla="*/ 828 h 7687"/>
                <a:gd name="T42" fmla="*/ 3327 w 6698"/>
                <a:gd name="T43" fmla="*/ 982 h 7687"/>
                <a:gd name="T44" fmla="*/ 3620 w 6698"/>
                <a:gd name="T45" fmla="*/ 791 h 7687"/>
                <a:gd name="T46" fmla="*/ 4272 w 6698"/>
                <a:gd name="T47" fmla="*/ 425 h 7687"/>
                <a:gd name="T48" fmla="*/ 4360 w 6698"/>
                <a:gd name="T49" fmla="*/ 102 h 7687"/>
                <a:gd name="T50" fmla="*/ 4727 w 6698"/>
                <a:gd name="T51" fmla="*/ 0 h 7687"/>
                <a:gd name="T52" fmla="*/ 4397 w 6698"/>
                <a:gd name="T53" fmla="*/ 44 h 7687"/>
                <a:gd name="T54" fmla="*/ 4016 w 6698"/>
                <a:gd name="T55" fmla="*/ 220 h 7687"/>
                <a:gd name="T56" fmla="*/ 4192 w 6698"/>
                <a:gd name="T57" fmla="*/ 483 h 7687"/>
                <a:gd name="T58" fmla="*/ 3650 w 6698"/>
                <a:gd name="T59" fmla="*/ 710 h 7687"/>
                <a:gd name="T60" fmla="*/ 3481 w 6698"/>
                <a:gd name="T61" fmla="*/ 916 h 7687"/>
                <a:gd name="T62" fmla="*/ 3056 w 6698"/>
                <a:gd name="T63" fmla="*/ 1289 h 7687"/>
                <a:gd name="T64" fmla="*/ 3027 w 6698"/>
                <a:gd name="T65" fmla="*/ 864 h 7687"/>
                <a:gd name="T66" fmla="*/ 2485 w 6698"/>
                <a:gd name="T67" fmla="*/ 886 h 7687"/>
                <a:gd name="T68" fmla="*/ 2126 w 6698"/>
                <a:gd name="T69" fmla="*/ 696 h 7687"/>
                <a:gd name="T70" fmla="*/ 2272 w 6698"/>
                <a:gd name="T71" fmla="*/ 1341 h 7687"/>
                <a:gd name="T72" fmla="*/ 2008 w 6698"/>
                <a:gd name="T73" fmla="*/ 2066 h 7687"/>
                <a:gd name="T74" fmla="*/ 1642 w 6698"/>
                <a:gd name="T75" fmla="*/ 2770 h 7687"/>
                <a:gd name="T76" fmla="*/ 1056 w 6698"/>
                <a:gd name="T77" fmla="*/ 3612 h 7687"/>
                <a:gd name="T78" fmla="*/ 448 w 6698"/>
                <a:gd name="T79" fmla="*/ 5063 h 7687"/>
                <a:gd name="T80" fmla="*/ 184 w 6698"/>
                <a:gd name="T81" fmla="*/ 6301 h 7687"/>
                <a:gd name="T82" fmla="*/ 198 w 6698"/>
                <a:gd name="T83" fmla="*/ 7349 h 7687"/>
                <a:gd name="T84" fmla="*/ 682 w 6698"/>
                <a:gd name="T85" fmla="*/ 7445 h 7687"/>
                <a:gd name="T86" fmla="*/ 2169 w 6698"/>
                <a:gd name="T87" fmla="*/ 7422 h 7687"/>
                <a:gd name="T88" fmla="*/ 2572 w 6698"/>
                <a:gd name="T89" fmla="*/ 7181 h 7687"/>
                <a:gd name="T90" fmla="*/ 2155 w 6698"/>
                <a:gd name="T91" fmla="*/ 6924 h 7687"/>
                <a:gd name="T92" fmla="*/ 2800 w 6698"/>
                <a:gd name="T93" fmla="*/ 6807 h 7687"/>
                <a:gd name="T94" fmla="*/ 2990 w 6698"/>
                <a:gd name="T95" fmla="*/ 7063 h 7687"/>
                <a:gd name="T96" fmla="*/ 3840 w 6698"/>
                <a:gd name="T97" fmla="*/ 7203 h 7687"/>
                <a:gd name="T98" fmla="*/ 4822 w 6698"/>
                <a:gd name="T99" fmla="*/ 7657 h 7687"/>
                <a:gd name="T100" fmla="*/ 4800 w 6698"/>
                <a:gd name="T101" fmla="*/ 7379 h 7687"/>
                <a:gd name="T102" fmla="*/ 5665 w 6698"/>
                <a:gd name="T103" fmla="*/ 7078 h 7687"/>
                <a:gd name="T104" fmla="*/ 5965 w 6698"/>
                <a:gd name="T105" fmla="*/ 6572 h 7687"/>
                <a:gd name="T106" fmla="*/ 5804 w 6698"/>
                <a:gd name="T107" fmla="*/ 5041 h 7687"/>
                <a:gd name="T108" fmla="*/ 5936 w 6698"/>
                <a:gd name="T109" fmla="*/ 4477 h 7687"/>
                <a:gd name="T110" fmla="*/ 6302 w 6698"/>
                <a:gd name="T111" fmla="*/ 4235 h 7687"/>
                <a:gd name="T112" fmla="*/ 6375 w 6698"/>
                <a:gd name="T113" fmla="*/ 3759 h 7687"/>
                <a:gd name="T114" fmla="*/ 6543 w 6698"/>
                <a:gd name="T115" fmla="*/ 3495 h 7687"/>
                <a:gd name="T116" fmla="*/ 6060 w 6698"/>
                <a:gd name="T117" fmla="*/ 2308 h 7687"/>
                <a:gd name="T118" fmla="*/ 5899 w 6698"/>
                <a:gd name="T119" fmla="*/ 1370 h 7687"/>
                <a:gd name="T120" fmla="*/ 5606 w 6698"/>
                <a:gd name="T121" fmla="*/ 894 h 7687"/>
                <a:gd name="T122" fmla="*/ 5284 w 6698"/>
                <a:gd name="T123" fmla="*/ 601 h 7687"/>
                <a:gd name="T124" fmla="*/ 4969 w 6698"/>
                <a:gd name="T125" fmla="*/ 329 h 7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98" h="7687">
                  <a:moveTo>
                    <a:pt x="4727" y="36"/>
                  </a:moveTo>
                  <a:lnTo>
                    <a:pt x="4727" y="36"/>
                  </a:lnTo>
                  <a:cubicBezTo>
                    <a:pt x="4734" y="36"/>
                    <a:pt x="4741" y="36"/>
                    <a:pt x="4749" y="36"/>
                  </a:cubicBezTo>
                  <a:cubicBezTo>
                    <a:pt x="4785" y="51"/>
                    <a:pt x="4771" y="161"/>
                    <a:pt x="4763" y="256"/>
                  </a:cubicBezTo>
                  <a:cubicBezTo>
                    <a:pt x="4756" y="322"/>
                    <a:pt x="4749" y="388"/>
                    <a:pt x="4771" y="388"/>
                  </a:cubicBezTo>
                  <a:cubicBezTo>
                    <a:pt x="4778" y="388"/>
                    <a:pt x="4793" y="373"/>
                    <a:pt x="4807" y="351"/>
                  </a:cubicBezTo>
                  <a:cubicBezTo>
                    <a:pt x="4837" y="308"/>
                    <a:pt x="4844" y="285"/>
                    <a:pt x="4859" y="285"/>
                  </a:cubicBezTo>
                  <a:cubicBezTo>
                    <a:pt x="4873" y="285"/>
                    <a:pt x="4888" y="300"/>
                    <a:pt x="4917" y="329"/>
                  </a:cubicBezTo>
                  <a:cubicBezTo>
                    <a:pt x="4939" y="351"/>
                    <a:pt x="4954" y="359"/>
                    <a:pt x="4969" y="359"/>
                  </a:cubicBezTo>
                  <a:cubicBezTo>
                    <a:pt x="5012" y="359"/>
                    <a:pt x="5034" y="271"/>
                    <a:pt x="5093" y="256"/>
                  </a:cubicBezTo>
                  <a:cubicBezTo>
                    <a:pt x="5093" y="249"/>
                    <a:pt x="5100" y="249"/>
                    <a:pt x="5108" y="249"/>
                  </a:cubicBezTo>
                  <a:cubicBezTo>
                    <a:pt x="5166" y="249"/>
                    <a:pt x="5188" y="366"/>
                    <a:pt x="5181" y="410"/>
                  </a:cubicBezTo>
                  <a:cubicBezTo>
                    <a:pt x="5174" y="454"/>
                    <a:pt x="5181" y="491"/>
                    <a:pt x="5240" y="513"/>
                  </a:cubicBezTo>
                  <a:cubicBezTo>
                    <a:pt x="5298" y="535"/>
                    <a:pt x="5284" y="505"/>
                    <a:pt x="5218" y="703"/>
                  </a:cubicBezTo>
                  <a:cubicBezTo>
                    <a:pt x="5188" y="784"/>
                    <a:pt x="5188" y="813"/>
                    <a:pt x="5203" y="813"/>
                  </a:cubicBezTo>
                  <a:cubicBezTo>
                    <a:pt x="5232" y="813"/>
                    <a:pt x="5284" y="740"/>
                    <a:pt x="5306" y="703"/>
                  </a:cubicBezTo>
                  <a:cubicBezTo>
                    <a:pt x="5313" y="696"/>
                    <a:pt x="5313" y="696"/>
                    <a:pt x="5320" y="696"/>
                  </a:cubicBezTo>
                  <a:cubicBezTo>
                    <a:pt x="5350" y="696"/>
                    <a:pt x="5386" y="820"/>
                    <a:pt x="5386" y="886"/>
                  </a:cubicBezTo>
                  <a:cubicBezTo>
                    <a:pt x="5386" y="960"/>
                    <a:pt x="5401" y="1026"/>
                    <a:pt x="5481" y="1026"/>
                  </a:cubicBezTo>
                  <a:cubicBezTo>
                    <a:pt x="5496" y="1026"/>
                    <a:pt x="5511" y="1026"/>
                    <a:pt x="5518" y="1026"/>
                  </a:cubicBezTo>
                  <a:cubicBezTo>
                    <a:pt x="5635" y="1003"/>
                    <a:pt x="5599" y="982"/>
                    <a:pt x="5635" y="908"/>
                  </a:cubicBezTo>
                  <a:cubicBezTo>
                    <a:pt x="5657" y="872"/>
                    <a:pt x="5687" y="842"/>
                    <a:pt x="5709" y="842"/>
                  </a:cubicBezTo>
                  <a:cubicBezTo>
                    <a:pt x="5731" y="842"/>
                    <a:pt x="5745" y="857"/>
                    <a:pt x="5745" y="901"/>
                  </a:cubicBezTo>
                  <a:cubicBezTo>
                    <a:pt x="5760" y="989"/>
                    <a:pt x="5797" y="1003"/>
                    <a:pt x="5782" y="1077"/>
                  </a:cubicBezTo>
                  <a:cubicBezTo>
                    <a:pt x="5767" y="1158"/>
                    <a:pt x="5804" y="1172"/>
                    <a:pt x="5848" y="1194"/>
                  </a:cubicBezTo>
                  <a:cubicBezTo>
                    <a:pt x="5899" y="1216"/>
                    <a:pt x="5907" y="1341"/>
                    <a:pt x="5907" y="1341"/>
                  </a:cubicBezTo>
                  <a:lnTo>
                    <a:pt x="5899" y="1341"/>
                  </a:lnTo>
                  <a:cubicBezTo>
                    <a:pt x="5877" y="1341"/>
                    <a:pt x="5833" y="1348"/>
                    <a:pt x="5804" y="1399"/>
                  </a:cubicBezTo>
                  <a:cubicBezTo>
                    <a:pt x="5767" y="1465"/>
                    <a:pt x="5819" y="1590"/>
                    <a:pt x="5862" y="1634"/>
                  </a:cubicBezTo>
                  <a:cubicBezTo>
                    <a:pt x="5907" y="1678"/>
                    <a:pt x="5841" y="1758"/>
                    <a:pt x="5841" y="1861"/>
                  </a:cubicBezTo>
                  <a:cubicBezTo>
                    <a:pt x="5841" y="1963"/>
                    <a:pt x="5972" y="2081"/>
                    <a:pt x="6053" y="2110"/>
                  </a:cubicBezTo>
                  <a:cubicBezTo>
                    <a:pt x="6134" y="2147"/>
                    <a:pt x="6134" y="2191"/>
                    <a:pt x="6090" y="2227"/>
                  </a:cubicBezTo>
                  <a:cubicBezTo>
                    <a:pt x="6046" y="2257"/>
                    <a:pt x="6009" y="2293"/>
                    <a:pt x="6031" y="2330"/>
                  </a:cubicBezTo>
                  <a:cubicBezTo>
                    <a:pt x="6053" y="2359"/>
                    <a:pt x="6112" y="2352"/>
                    <a:pt x="6119" y="2396"/>
                  </a:cubicBezTo>
                  <a:cubicBezTo>
                    <a:pt x="6134" y="2440"/>
                    <a:pt x="6097" y="2484"/>
                    <a:pt x="6178" y="2506"/>
                  </a:cubicBezTo>
                  <a:cubicBezTo>
                    <a:pt x="6258" y="2528"/>
                    <a:pt x="6324" y="2564"/>
                    <a:pt x="6448" y="2689"/>
                  </a:cubicBezTo>
                  <a:cubicBezTo>
                    <a:pt x="6572" y="2813"/>
                    <a:pt x="6587" y="3033"/>
                    <a:pt x="6572" y="3077"/>
                  </a:cubicBezTo>
                  <a:cubicBezTo>
                    <a:pt x="6565" y="3121"/>
                    <a:pt x="6506" y="3099"/>
                    <a:pt x="6528" y="3129"/>
                  </a:cubicBezTo>
                  <a:cubicBezTo>
                    <a:pt x="6550" y="3165"/>
                    <a:pt x="6572" y="3224"/>
                    <a:pt x="6528" y="3290"/>
                  </a:cubicBezTo>
                  <a:cubicBezTo>
                    <a:pt x="6484" y="3356"/>
                    <a:pt x="6484" y="3436"/>
                    <a:pt x="6521" y="3510"/>
                  </a:cubicBezTo>
                  <a:cubicBezTo>
                    <a:pt x="6550" y="3576"/>
                    <a:pt x="6594" y="3517"/>
                    <a:pt x="6646" y="3598"/>
                  </a:cubicBezTo>
                  <a:cubicBezTo>
                    <a:pt x="6690" y="3678"/>
                    <a:pt x="6623" y="3729"/>
                    <a:pt x="6587" y="3729"/>
                  </a:cubicBezTo>
                  <a:cubicBezTo>
                    <a:pt x="6572" y="3729"/>
                    <a:pt x="6550" y="3729"/>
                    <a:pt x="6536" y="3729"/>
                  </a:cubicBezTo>
                  <a:cubicBezTo>
                    <a:pt x="6506" y="3729"/>
                    <a:pt x="6470" y="3737"/>
                    <a:pt x="6448" y="3759"/>
                  </a:cubicBezTo>
                  <a:cubicBezTo>
                    <a:pt x="6448" y="3759"/>
                    <a:pt x="6440" y="3759"/>
                    <a:pt x="6433" y="3759"/>
                  </a:cubicBezTo>
                  <a:cubicBezTo>
                    <a:pt x="6404" y="3759"/>
                    <a:pt x="6368" y="3686"/>
                    <a:pt x="6280" y="3663"/>
                  </a:cubicBezTo>
                  <a:cubicBezTo>
                    <a:pt x="6251" y="3656"/>
                    <a:pt x="6229" y="3656"/>
                    <a:pt x="6214" y="3656"/>
                  </a:cubicBezTo>
                  <a:cubicBezTo>
                    <a:pt x="6170" y="3656"/>
                    <a:pt x="6163" y="3678"/>
                    <a:pt x="6148" y="3744"/>
                  </a:cubicBezTo>
                  <a:cubicBezTo>
                    <a:pt x="6119" y="3832"/>
                    <a:pt x="6302" y="3927"/>
                    <a:pt x="6302" y="3927"/>
                  </a:cubicBezTo>
                  <a:cubicBezTo>
                    <a:pt x="6295" y="3927"/>
                    <a:pt x="6280" y="3920"/>
                    <a:pt x="6273" y="3920"/>
                  </a:cubicBezTo>
                  <a:cubicBezTo>
                    <a:pt x="6229" y="3920"/>
                    <a:pt x="6214" y="3949"/>
                    <a:pt x="6273" y="4015"/>
                  </a:cubicBezTo>
                  <a:cubicBezTo>
                    <a:pt x="6331" y="4089"/>
                    <a:pt x="6280" y="4257"/>
                    <a:pt x="6243" y="4257"/>
                  </a:cubicBezTo>
                  <a:lnTo>
                    <a:pt x="6236" y="4257"/>
                  </a:lnTo>
                  <a:cubicBezTo>
                    <a:pt x="6214" y="4235"/>
                    <a:pt x="6192" y="4228"/>
                    <a:pt x="6170" y="4228"/>
                  </a:cubicBezTo>
                  <a:cubicBezTo>
                    <a:pt x="6156" y="4228"/>
                    <a:pt x="6141" y="4235"/>
                    <a:pt x="6134" y="4257"/>
                  </a:cubicBezTo>
                  <a:cubicBezTo>
                    <a:pt x="6119" y="4301"/>
                    <a:pt x="6200" y="4323"/>
                    <a:pt x="6156" y="4330"/>
                  </a:cubicBezTo>
                  <a:cubicBezTo>
                    <a:pt x="6112" y="4345"/>
                    <a:pt x="6053" y="4367"/>
                    <a:pt x="5987" y="4426"/>
                  </a:cubicBezTo>
                  <a:cubicBezTo>
                    <a:pt x="5965" y="4440"/>
                    <a:pt x="5950" y="4448"/>
                    <a:pt x="5936" y="4448"/>
                  </a:cubicBezTo>
                  <a:cubicBezTo>
                    <a:pt x="5899" y="4448"/>
                    <a:pt x="5870" y="4404"/>
                    <a:pt x="5841" y="4389"/>
                  </a:cubicBezTo>
                  <a:cubicBezTo>
                    <a:pt x="5833" y="4389"/>
                    <a:pt x="5833" y="4389"/>
                    <a:pt x="5826" y="4389"/>
                  </a:cubicBezTo>
                  <a:cubicBezTo>
                    <a:pt x="5774" y="4389"/>
                    <a:pt x="5687" y="4499"/>
                    <a:pt x="5635" y="4616"/>
                  </a:cubicBezTo>
                  <a:cubicBezTo>
                    <a:pt x="5577" y="4741"/>
                    <a:pt x="5496" y="4733"/>
                    <a:pt x="5569" y="4777"/>
                  </a:cubicBezTo>
                  <a:cubicBezTo>
                    <a:pt x="5635" y="4821"/>
                    <a:pt x="5767" y="5034"/>
                    <a:pt x="5767" y="5034"/>
                  </a:cubicBezTo>
                  <a:cubicBezTo>
                    <a:pt x="5767" y="5034"/>
                    <a:pt x="5760" y="5085"/>
                    <a:pt x="5767" y="5239"/>
                  </a:cubicBezTo>
                  <a:cubicBezTo>
                    <a:pt x="5782" y="5400"/>
                    <a:pt x="5950" y="5627"/>
                    <a:pt x="5950" y="5730"/>
                  </a:cubicBezTo>
                  <a:cubicBezTo>
                    <a:pt x="5950" y="5832"/>
                    <a:pt x="5884" y="6001"/>
                    <a:pt x="5819" y="6060"/>
                  </a:cubicBezTo>
                  <a:cubicBezTo>
                    <a:pt x="5745" y="6111"/>
                    <a:pt x="5884" y="6162"/>
                    <a:pt x="5848" y="6272"/>
                  </a:cubicBezTo>
                  <a:cubicBezTo>
                    <a:pt x="5819" y="6382"/>
                    <a:pt x="5782" y="6411"/>
                    <a:pt x="5884" y="6499"/>
                  </a:cubicBezTo>
                  <a:cubicBezTo>
                    <a:pt x="5987" y="6587"/>
                    <a:pt x="5907" y="6580"/>
                    <a:pt x="5841" y="6624"/>
                  </a:cubicBezTo>
                  <a:cubicBezTo>
                    <a:pt x="5767" y="6668"/>
                    <a:pt x="5848" y="6727"/>
                    <a:pt x="5907" y="6858"/>
                  </a:cubicBezTo>
                  <a:cubicBezTo>
                    <a:pt x="5958" y="6983"/>
                    <a:pt x="5870" y="7100"/>
                    <a:pt x="5833" y="7100"/>
                  </a:cubicBezTo>
                  <a:cubicBezTo>
                    <a:pt x="5826" y="7100"/>
                    <a:pt x="5819" y="7093"/>
                    <a:pt x="5819" y="7086"/>
                  </a:cubicBezTo>
                  <a:cubicBezTo>
                    <a:pt x="5804" y="7056"/>
                    <a:pt x="5760" y="7027"/>
                    <a:pt x="5716" y="7027"/>
                  </a:cubicBezTo>
                  <a:cubicBezTo>
                    <a:pt x="5694" y="7027"/>
                    <a:pt x="5672" y="7034"/>
                    <a:pt x="5643" y="7056"/>
                  </a:cubicBezTo>
                  <a:cubicBezTo>
                    <a:pt x="5599" y="7093"/>
                    <a:pt x="5548" y="7122"/>
                    <a:pt x="5489" y="7122"/>
                  </a:cubicBezTo>
                  <a:cubicBezTo>
                    <a:pt x="5460" y="7122"/>
                    <a:pt x="5430" y="7115"/>
                    <a:pt x="5393" y="7100"/>
                  </a:cubicBezTo>
                  <a:cubicBezTo>
                    <a:pt x="5372" y="7086"/>
                    <a:pt x="5350" y="7078"/>
                    <a:pt x="5328" y="7078"/>
                  </a:cubicBezTo>
                  <a:cubicBezTo>
                    <a:pt x="5269" y="7078"/>
                    <a:pt x="5240" y="7129"/>
                    <a:pt x="5203" y="7166"/>
                  </a:cubicBezTo>
                  <a:cubicBezTo>
                    <a:pt x="5159" y="7225"/>
                    <a:pt x="5079" y="7269"/>
                    <a:pt x="5012" y="7283"/>
                  </a:cubicBezTo>
                  <a:cubicBezTo>
                    <a:pt x="4947" y="7291"/>
                    <a:pt x="4829" y="7305"/>
                    <a:pt x="4785" y="7349"/>
                  </a:cubicBezTo>
                  <a:cubicBezTo>
                    <a:pt x="4741" y="7393"/>
                    <a:pt x="4793" y="7408"/>
                    <a:pt x="4866" y="7452"/>
                  </a:cubicBezTo>
                  <a:cubicBezTo>
                    <a:pt x="4910" y="7481"/>
                    <a:pt x="5005" y="7496"/>
                    <a:pt x="5057" y="7503"/>
                  </a:cubicBezTo>
                  <a:cubicBezTo>
                    <a:pt x="5057" y="7518"/>
                    <a:pt x="5064" y="7562"/>
                    <a:pt x="5042" y="7584"/>
                  </a:cubicBezTo>
                  <a:cubicBezTo>
                    <a:pt x="5042" y="7598"/>
                    <a:pt x="5027" y="7598"/>
                    <a:pt x="5005" y="7598"/>
                  </a:cubicBezTo>
                  <a:cubicBezTo>
                    <a:pt x="4961" y="7598"/>
                    <a:pt x="4895" y="7577"/>
                    <a:pt x="4895" y="7577"/>
                  </a:cubicBezTo>
                  <a:cubicBezTo>
                    <a:pt x="4807" y="7635"/>
                    <a:pt x="4807" y="7635"/>
                    <a:pt x="4807" y="7635"/>
                  </a:cubicBezTo>
                  <a:cubicBezTo>
                    <a:pt x="4807" y="7635"/>
                    <a:pt x="4756" y="7577"/>
                    <a:pt x="4705" y="7577"/>
                  </a:cubicBezTo>
                  <a:cubicBezTo>
                    <a:pt x="4690" y="7577"/>
                    <a:pt x="4675" y="7577"/>
                    <a:pt x="4661" y="7584"/>
                  </a:cubicBezTo>
                  <a:cubicBezTo>
                    <a:pt x="4602" y="7628"/>
                    <a:pt x="4551" y="7657"/>
                    <a:pt x="4485" y="7657"/>
                  </a:cubicBezTo>
                  <a:cubicBezTo>
                    <a:pt x="4478" y="7657"/>
                    <a:pt x="4463" y="7657"/>
                    <a:pt x="4456" y="7657"/>
                  </a:cubicBezTo>
                  <a:cubicBezTo>
                    <a:pt x="4375" y="7642"/>
                    <a:pt x="4287" y="7437"/>
                    <a:pt x="4250" y="7364"/>
                  </a:cubicBezTo>
                  <a:cubicBezTo>
                    <a:pt x="4221" y="7283"/>
                    <a:pt x="3921" y="7210"/>
                    <a:pt x="3855" y="7181"/>
                  </a:cubicBezTo>
                  <a:cubicBezTo>
                    <a:pt x="3789" y="7144"/>
                    <a:pt x="3642" y="7086"/>
                    <a:pt x="3540" y="7063"/>
                  </a:cubicBezTo>
                  <a:cubicBezTo>
                    <a:pt x="3518" y="7063"/>
                    <a:pt x="3496" y="7056"/>
                    <a:pt x="3474" y="7056"/>
                  </a:cubicBezTo>
                  <a:cubicBezTo>
                    <a:pt x="3393" y="7056"/>
                    <a:pt x="3312" y="7086"/>
                    <a:pt x="3247" y="7137"/>
                  </a:cubicBezTo>
                  <a:cubicBezTo>
                    <a:pt x="3210" y="7151"/>
                    <a:pt x="3181" y="7166"/>
                    <a:pt x="3159" y="7166"/>
                  </a:cubicBezTo>
                  <a:cubicBezTo>
                    <a:pt x="3115" y="7166"/>
                    <a:pt x="3085" y="7137"/>
                    <a:pt x="3093" y="7100"/>
                  </a:cubicBezTo>
                  <a:cubicBezTo>
                    <a:pt x="3107" y="7041"/>
                    <a:pt x="3093" y="6998"/>
                    <a:pt x="3005" y="6939"/>
                  </a:cubicBezTo>
                  <a:cubicBezTo>
                    <a:pt x="2968" y="6917"/>
                    <a:pt x="2946" y="6910"/>
                    <a:pt x="2931" y="6910"/>
                  </a:cubicBezTo>
                  <a:cubicBezTo>
                    <a:pt x="2902" y="6910"/>
                    <a:pt x="2895" y="6932"/>
                    <a:pt x="2924" y="6961"/>
                  </a:cubicBezTo>
                  <a:cubicBezTo>
                    <a:pt x="2968" y="7012"/>
                    <a:pt x="2968" y="7063"/>
                    <a:pt x="2939" y="7063"/>
                  </a:cubicBezTo>
                  <a:cubicBezTo>
                    <a:pt x="2910" y="7063"/>
                    <a:pt x="2866" y="7020"/>
                    <a:pt x="2822" y="7020"/>
                  </a:cubicBezTo>
                  <a:lnTo>
                    <a:pt x="2814" y="7020"/>
                  </a:lnTo>
                  <a:cubicBezTo>
                    <a:pt x="2800" y="7020"/>
                    <a:pt x="2792" y="7027"/>
                    <a:pt x="2778" y="7027"/>
                  </a:cubicBezTo>
                  <a:cubicBezTo>
                    <a:pt x="2726" y="7027"/>
                    <a:pt x="2660" y="7005"/>
                    <a:pt x="2675" y="6954"/>
                  </a:cubicBezTo>
                  <a:cubicBezTo>
                    <a:pt x="2697" y="6888"/>
                    <a:pt x="2778" y="6895"/>
                    <a:pt x="2822" y="6829"/>
                  </a:cubicBezTo>
                  <a:cubicBezTo>
                    <a:pt x="2866" y="6763"/>
                    <a:pt x="2631" y="6682"/>
                    <a:pt x="2631" y="6682"/>
                  </a:cubicBezTo>
                  <a:cubicBezTo>
                    <a:pt x="2631" y="6741"/>
                    <a:pt x="2602" y="6778"/>
                    <a:pt x="2572" y="6778"/>
                  </a:cubicBezTo>
                  <a:cubicBezTo>
                    <a:pt x="2558" y="6778"/>
                    <a:pt x="2543" y="6763"/>
                    <a:pt x="2543" y="6734"/>
                  </a:cubicBezTo>
                  <a:cubicBezTo>
                    <a:pt x="2536" y="6682"/>
                    <a:pt x="2514" y="6660"/>
                    <a:pt x="2477" y="6660"/>
                  </a:cubicBezTo>
                  <a:cubicBezTo>
                    <a:pt x="2462" y="6660"/>
                    <a:pt x="2440" y="6668"/>
                    <a:pt x="2419" y="6682"/>
                  </a:cubicBezTo>
                  <a:cubicBezTo>
                    <a:pt x="2345" y="6727"/>
                    <a:pt x="2221" y="6712"/>
                    <a:pt x="2213" y="6763"/>
                  </a:cubicBezTo>
                  <a:cubicBezTo>
                    <a:pt x="2199" y="6807"/>
                    <a:pt x="2199" y="6873"/>
                    <a:pt x="2140" y="6895"/>
                  </a:cubicBezTo>
                  <a:cubicBezTo>
                    <a:pt x="2089" y="6917"/>
                    <a:pt x="2052" y="7034"/>
                    <a:pt x="2111" y="7100"/>
                  </a:cubicBezTo>
                  <a:cubicBezTo>
                    <a:pt x="2140" y="7137"/>
                    <a:pt x="2184" y="7151"/>
                    <a:pt x="2221" y="7151"/>
                  </a:cubicBezTo>
                  <a:cubicBezTo>
                    <a:pt x="2265" y="7151"/>
                    <a:pt x="2301" y="7137"/>
                    <a:pt x="2323" y="7122"/>
                  </a:cubicBezTo>
                  <a:cubicBezTo>
                    <a:pt x="2367" y="7100"/>
                    <a:pt x="2375" y="7049"/>
                    <a:pt x="2426" y="7049"/>
                  </a:cubicBezTo>
                  <a:cubicBezTo>
                    <a:pt x="2440" y="7049"/>
                    <a:pt x="2462" y="7049"/>
                    <a:pt x="2492" y="7063"/>
                  </a:cubicBezTo>
                  <a:cubicBezTo>
                    <a:pt x="2617" y="7122"/>
                    <a:pt x="2529" y="7144"/>
                    <a:pt x="2514" y="7225"/>
                  </a:cubicBezTo>
                  <a:cubicBezTo>
                    <a:pt x="2507" y="7305"/>
                    <a:pt x="2440" y="7305"/>
                    <a:pt x="2440" y="7305"/>
                  </a:cubicBezTo>
                  <a:cubicBezTo>
                    <a:pt x="2440" y="7283"/>
                    <a:pt x="2382" y="7232"/>
                    <a:pt x="2309" y="7232"/>
                  </a:cubicBezTo>
                  <a:cubicBezTo>
                    <a:pt x="2287" y="7232"/>
                    <a:pt x="2265" y="7239"/>
                    <a:pt x="2243" y="7247"/>
                  </a:cubicBezTo>
                  <a:cubicBezTo>
                    <a:pt x="2140" y="7291"/>
                    <a:pt x="2169" y="7393"/>
                    <a:pt x="2169" y="7393"/>
                  </a:cubicBezTo>
                  <a:cubicBezTo>
                    <a:pt x="2103" y="7408"/>
                    <a:pt x="2045" y="7415"/>
                    <a:pt x="1994" y="7415"/>
                  </a:cubicBezTo>
                  <a:cubicBezTo>
                    <a:pt x="1898" y="7415"/>
                    <a:pt x="1832" y="7386"/>
                    <a:pt x="1796" y="7291"/>
                  </a:cubicBezTo>
                  <a:cubicBezTo>
                    <a:pt x="1781" y="7261"/>
                    <a:pt x="1752" y="7254"/>
                    <a:pt x="1708" y="7254"/>
                  </a:cubicBezTo>
                  <a:cubicBezTo>
                    <a:pt x="1612" y="7254"/>
                    <a:pt x="1451" y="7327"/>
                    <a:pt x="1386" y="7393"/>
                  </a:cubicBezTo>
                  <a:cubicBezTo>
                    <a:pt x="1319" y="7459"/>
                    <a:pt x="1136" y="7481"/>
                    <a:pt x="1034" y="7481"/>
                  </a:cubicBezTo>
                  <a:cubicBezTo>
                    <a:pt x="997" y="7481"/>
                    <a:pt x="968" y="7474"/>
                    <a:pt x="953" y="7474"/>
                  </a:cubicBezTo>
                  <a:cubicBezTo>
                    <a:pt x="909" y="7459"/>
                    <a:pt x="917" y="7327"/>
                    <a:pt x="865" y="7327"/>
                  </a:cubicBezTo>
                  <a:cubicBezTo>
                    <a:pt x="807" y="7327"/>
                    <a:pt x="623" y="7452"/>
                    <a:pt x="521" y="7496"/>
                  </a:cubicBezTo>
                  <a:cubicBezTo>
                    <a:pt x="499" y="7510"/>
                    <a:pt x="477" y="7510"/>
                    <a:pt x="455" y="7510"/>
                  </a:cubicBezTo>
                  <a:cubicBezTo>
                    <a:pt x="396" y="7510"/>
                    <a:pt x="360" y="7467"/>
                    <a:pt x="374" y="7430"/>
                  </a:cubicBezTo>
                  <a:cubicBezTo>
                    <a:pt x="396" y="7386"/>
                    <a:pt x="455" y="7335"/>
                    <a:pt x="440" y="7305"/>
                  </a:cubicBezTo>
                  <a:cubicBezTo>
                    <a:pt x="440" y="7291"/>
                    <a:pt x="433" y="7283"/>
                    <a:pt x="418" y="7283"/>
                  </a:cubicBezTo>
                  <a:cubicBezTo>
                    <a:pt x="404" y="7283"/>
                    <a:pt x="381" y="7298"/>
                    <a:pt x="352" y="7335"/>
                  </a:cubicBezTo>
                  <a:cubicBezTo>
                    <a:pt x="330" y="7364"/>
                    <a:pt x="308" y="7379"/>
                    <a:pt x="286" y="7379"/>
                  </a:cubicBezTo>
                  <a:cubicBezTo>
                    <a:pt x="257" y="7379"/>
                    <a:pt x="235" y="7357"/>
                    <a:pt x="228" y="7335"/>
                  </a:cubicBezTo>
                  <a:cubicBezTo>
                    <a:pt x="213" y="7305"/>
                    <a:pt x="242" y="7232"/>
                    <a:pt x="147" y="7159"/>
                  </a:cubicBezTo>
                  <a:cubicBezTo>
                    <a:pt x="59" y="7078"/>
                    <a:pt x="45" y="6998"/>
                    <a:pt x="81" y="6932"/>
                  </a:cubicBezTo>
                  <a:cubicBezTo>
                    <a:pt x="118" y="6858"/>
                    <a:pt x="140" y="6851"/>
                    <a:pt x="118" y="6792"/>
                  </a:cubicBezTo>
                  <a:cubicBezTo>
                    <a:pt x="88" y="6734"/>
                    <a:pt x="88" y="6682"/>
                    <a:pt x="140" y="6609"/>
                  </a:cubicBezTo>
                  <a:cubicBezTo>
                    <a:pt x="184" y="6543"/>
                    <a:pt x="191" y="6543"/>
                    <a:pt x="169" y="6463"/>
                  </a:cubicBezTo>
                  <a:cubicBezTo>
                    <a:pt x="147" y="6382"/>
                    <a:pt x="213" y="6309"/>
                    <a:pt x="213" y="6309"/>
                  </a:cubicBezTo>
                  <a:cubicBezTo>
                    <a:pt x="206" y="6258"/>
                    <a:pt x="228" y="6191"/>
                    <a:pt x="272" y="6148"/>
                  </a:cubicBezTo>
                  <a:cubicBezTo>
                    <a:pt x="316" y="6104"/>
                    <a:pt x="330" y="6045"/>
                    <a:pt x="308" y="6001"/>
                  </a:cubicBezTo>
                  <a:cubicBezTo>
                    <a:pt x="286" y="5957"/>
                    <a:pt x="228" y="5877"/>
                    <a:pt x="206" y="5774"/>
                  </a:cubicBezTo>
                  <a:cubicBezTo>
                    <a:pt x="184" y="5671"/>
                    <a:pt x="213" y="5569"/>
                    <a:pt x="250" y="5525"/>
                  </a:cubicBezTo>
                  <a:cubicBezTo>
                    <a:pt x="286" y="5481"/>
                    <a:pt x="294" y="5408"/>
                    <a:pt x="352" y="5312"/>
                  </a:cubicBezTo>
                  <a:cubicBezTo>
                    <a:pt x="411" y="5210"/>
                    <a:pt x="455" y="5158"/>
                    <a:pt x="477" y="5070"/>
                  </a:cubicBezTo>
                  <a:cubicBezTo>
                    <a:pt x="499" y="4982"/>
                    <a:pt x="536" y="4960"/>
                    <a:pt x="579" y="4924"/>
                  </a:cubicBezTo>
                  <a:cubicBezTo>
                    <a:pt x="623" y="4887"/>
                    <a:pt x="601" y="4631"/>
                    <a:pt x="623" y="4550"/>
                  </a:cubicBezTo>
                  <a:cubicBezTo>
                    <a:pt x="645" y="4470"/>
                    <a:pt x="601" y="4404"/>
                    <a:pt x="667" y="4345"/>
                  </a:cubicBezTo>
                  <a:cubicBezTo>
                    <a:pt x="741" y="4286"/>
                    <a:pt x="770" y="4206"/>
                    <a:pt x="770" y="4081"/>
                  </a:cubicBezTo>
                  <a:cubicBezTo>
                    <a:pt x="770" y="3957"/>
                    <a:pt x="865" y="3832"/>
                    <a:pt x="917" y="3788"/>
                  </a:cubicBezTo>
                  <a:cubicBezTo>
                    <a:pt x="975" y="3744"/>
                    <a:pt x="1056" y="3663"/>
                    <a:pt x="1078" y="3634"/>
                  </a:cubicBezTo>
                  <a:cubicBezTo>
                    <a:pt x="1100" y="3598"/>
                    <a:pt x="1144" y="3495"/>
                    <a:pt x="1195" y="3436"/>
                  </a:cubicBezTo>
                  <a:cubicBezTo>
                    <a:pt x="1239" y="3378"/>
                    <a:pt x="1268" y="3356"/>
                    <a:pt x="1349" y="3334"/>
                  </a:cubicBezTo>
                  <a:cubicBezTo>
                    <a:pt x="1429" y="3312"/>
                    <a:pt x="1444" y="3158"/>
                    <a:pt x="1473" y="3063"/>
                  </a:cubicBezTo>
                  <a:cubicBezTo>
                    <a:pt x="1503" y="2989"/>
                    <a:pt x="1598" y="2887"/>
                    <a:pt x="1635" y="2843"/>
                  </a:cubicBezTo>
                  <a:cubicBezTo>
                    <a:pt x="1664" y="2806"/>
                    <a:pt x="1664" y="2806"/>
                    <a:pt x="1664" y="2806"/>
                  </a:cubicBezTo>
                  <a:cubicBezTo>
                    <a:pt x="1664" y="2806"/>
                    <a:pt x="1664" y="2799"/>
                    <a:pt x="1657" y="2791"/>
                  </a:cubicBezTo>
                  <a:cubicBezTo>
                    <a:pt x="1700" y="2770"/>
                    <a:pt x="1700" y="2770"/>
                    <a:pt x="1700" y="2770"/>
                  </a:cubicBezTo>
                  <a:lnTo>
                    <a:pt x="1700" y="2770"/>
                  </a:lnTo>
                  <a:cubicBezTo>
                    <a:pt x="1708" y="2770"/>
                    <a:pt x="1767" y="2762"/>
                    <a:pt x="1825" y="2623"/>
                  </a:cubicBezTo>
                  <a:cubicBezTo>
                    <a:pt x="1898" y="2447"/>
                    <a:pt x="1986" y="2374"/>
                    <a:pt x="1994" y="2293"/>
                  </a:cubicBezTo>
                  <a:cubicBezTo>
                    <a:pt x="2008" y="2213"/>
                    <a:pt x="1986" y="2147"/>
                    <a:pt x="2008" y="2110"/>
                  </a:cubicBezTo>
                  <a:cubicBezTo>
                    <a:pt x="2030" y="2081"/>
                    <a:pt x="2096" y="2044"/>
                    <a:pt x="2074" y="1978"/>
                  </a:cubicBezTo>
                  <a:cubicBezTo>
                    <a:pt x="2052" y="1905"/>
                    <a:pt x="2089" y="1853"/>
                    <a:pt x="2155" y="1802"/>
                  </a:cubicBezTo>
                  <a:cubicBezTo>
                    <a:pt x="2221" y="1758"/>
                    <a:pt x="2243" y="1773"/>
                    <a:pt x="2243" y="1678"/>
                  </a:cubicBezTo>
                  <a:cubicBezTo>
                    <a:pt x="2243" y="1590"/>
                    <a:pt x="2191" y="1627"/>
                    <a:pt x="2213" y="1553"/>
                  </a:cubicBezTo>
                  <a:cubicBezTo>
                    <a:pt x="2236" y="1487"/>
                    <a:pt x="2294" y="1480"/>
                    <a:pt x="2294" y="1421"/>
                  </a:cubicBezTo>
                  <a:cubicBezTo>
                    <a:pt x="2294" y="1363"/>
                    <a:pt x="2345" y="1216"/>
                    <a:pt x="2294" y="1216"/>
                  </a:cubicBezTo>
                  <a:lnTo>
                    <a:pt x="2294" y="1216"/>
                  </a:lnTo>
                  <a:cubicBezTo>
                    <a:pt x="2287" y="1216"/>
                    <a:pt x="2279" y="1216"/>
                    <a:pt x="2272" y="1216"/>
                  </a:cubicBezTo>
                  <a:cubicBezTo>
                    <a:pt x="2221" y="1216"/>
                    <a:pt x="2169" y="1179"/>
                    <a:pt x="2213" y="1128"/>
                  </a:cubicBezTo>
                  <a:cubicBezTo>
                    <a:pt x="2257" y="1070"/>
                    <a:pt x="2199" y="1048"/>
                    <a:pt x="2155" y="982"/>
                  </a:cubicBezTo>
                  <a:cubicBezTo>
                    <a:pt x="2111" y="908"/>
                    <a:pt x="2140" y="718"/>
                    <a:pt x="2140" y="718"/>
                  </a:cubicBezTo>
                  <a:cubicBezTo>
                    <a:pt x="2140" y="718"/>
                    <a:pt x="2140" y="718"/>
                    <a:pt x="2148" y="718"/>
                  </a:cubicBezTo>
                  <a:cubicBezTo>
                    <a:pt x="2155" y="732"/>
                    <a:pt x="2162" y="747"/>
                    <a:pt x="2162" y="747"/>
                  </a:cubicBezTo>
                  <a:cubicBezTo>
                    <a:pt x="2162" y="747"/>
                    <a:pt x="2155" y="732"/>
                    <a:pt x="2148" y="718"/>
                  </a:cubicBezTo>
                  <a:cubicBezTo>
                    <a:pt x="2148" y="718"/>
                    <a:pt x="2162" y="710"/>
                    <a:pt x="2199" y="696"/>
                  </a:cubicBezTo>
                  <a:cubicBezTo>
                    <a:pt x="2206" y="696"/>
                    <a:pt x="2206" y="696"/>
                    <a:pt x="2206" y="696"/>
                  </a:cubicBezTo>
                  <a:cubicBezTo>
                    <a:pt x="2265" y="696"/>
                    <a:pt x="2353" y="879"/>
                    <a:pt x="2426" y="923"/>
                  </a:cubicBezTo>
                  <a:cubicBezTo>
                    <a:pt x="2440" y="930"/>
                    <a:pt x="2455" y="930"/>
                    <a:pt x="2462" y="930"/>
                  </a:cubicBezTo>
                  <a:cubicBezTo>
                    <a:pt x="2521" y="930"/>
                    <a:pt x="2550" y="850"/>
                    <a:pt x="2529" y="777"/>
                  </a:cubicBezTo>
                  <a:cubicBezTo>
                    <a:pt x="2507" y="681"/>
                    <a:pt x="2529" y="601"/>
                    <a:pt x="2617" y="593"/>
                  </a:cubicBezTo>
                  <a:cubicBezTo>
                    <a:pt x="2631" y="593"/>
                    <a:pt x="2638" y="593"/>
                    <a:pt x="2638" y="593"/>
                  </a:cubicBezTo>
                  <a:cubicBezTo>
                    <a:pt x="2712" y="593"/>
                    <a:pt x="2704" y="644"/>
                    <a:pt x="2734" y="828"/>
                  </a:cubicBezTo>
                  <a:cubicBezTo>
                    <a:pt x="2748" y="923"/>
                    <a:pt x="2807" y="945"/>
                    <a:pt x="2866" y="945"/>
                  </a:cubicBezTo>
                  <a:cubicBezTo>
                    <a:pt x="2931" y="945"/>
                    <a:pt x="3005" y="908"/>
                    <a:pt x="3005" y="908"/>
                  </a:cubicBezTo>
                  <a:cubicBezTo>
                    <a:pt x="3019" y="967"/>
                    <a:pt x="3041" y="982"/>
                    <a:pt x="3129" y="982"/>
                  </a:cubicBezTo>
                  <a:cubicBezTo>
                    <a:pt x="3217" y="982"/>
                    <a:pt x="3166" y="1077"/>
                    <a:pt x="3093" y="1091"/>
                  </a:cubicBezTo>
                  <a:cubicBezTo>
                    <a:pt x="3027" y="1106"/>
                    <a:pt x="3041" y="1077"/>
                    <a:pt x="3027" y="1253"/>
                  </a:cubicBezTo>
                  <a:cubicBezTo>
                    <a:pt x="3027" y="1297"/>
                    <a:pt x="3034" y="1319"/>
                    <a:pt x="3056" y="1319"/>
                  </a:cubicBezTo>
                  <a:cubicBezTo>
                    <a:pt x="3100" y="1319"/>
                    <a:pt x="3188" y="1209"/>
                    <a:pt x="3217" y="1194"/>
                  </a:cubicBezTo>
                  <a:cubicBezTo>
                    <a:pt x="3269" y="1172"/>
                    <a:pt x="3247" y="1150"/>
                    <a:pt x="3269" y="1070"/>
                  </a:cubicBezTo>
                  <a:cubicBezTo>
                    <a:pt x="3283" y="1018"/>
                    <a:pt x="3298" y="982"/>
                    <a:pt x="3327" y="982"/>
                  </a:cubicBezTo>
                  <a:cubicBezTo>
                    <a:pt x="3342" y="982"/>
                    <a:pt x="3364" y="996"/>
                    <a:pt x="3393" y="1011"/>
                  </a:cubicBezTo>
                  <a:cubicBezTo>
                    <a:pt x="3408" y="1026"/>
                    <a:pt x="3422" y="1033"/>
                    <a:pt x="3437" y="1033"/>
                  </a:cubicBezTo>
                  <a:cubicBezTo>
                    <a:pt x="3474" y="1033"/>
                    <a:pt x="3481" y="974"/>
                    <a:pt x="3503" y="930"/>
                  </a:cubicBezTo>
                  <a:cubicBezTo>
                    <a:pt x="3510" y="916"/>
                    <a:pt x="3525" y="916"/>
                    <a:pt x="3547" y="916"/>
                  </a:cubicBezTo>
                  <a:cubicBezTo>
                    <a:pt x="3591" y="916"/>
                    <a:pt x="3650" y="952"/>
                    <a:pt x="3650" y="952"/>
                  </a:cubicBezTo>
                  <a:cubicBezTo>
                    <a:pt x="3562" y="820"/>
                    <a:pt x="3562" y="820"/>
                    <a:pt x="3562" y="820"/>
                  </a:cubicBezTo>
                  <a:cubicBezTo>
                    <a:pt x="3562" y="820"/>
                    <a:pt x="3562" y="820"/>
                    <a:pt x="3620" y="777"/>
                  </a:cubicBezTo>
                  <a:cubicBezTo>
                    <a:pt x="3620" y="777"/>
                    <a:pt x="3620" y="777"/>
                    <a:pt x="3620" y="769"/>
                  </a:cubicBezTo>
                  <a:cubicBezTo>
                    <a:pt x="3620" y="777"/>
                    <a:pt x="3620" y="784"/>
                    <a:pt x="3620" y="791"/>
                  </a:cubicBezTo>
                  <a:cubicBezTo>
                    <a:pt x="3620" y="813"/>
                    <a:pt x="3620" y="828"/>
                    <a:pt x="3620" y="828"/>
                  </a:cubicBezTo>
                  <a:cubicBezTo>
                    <a:pt x="3620" y="828"/>
                    <a:pt x="3620" y="813"/>
                    <a:pt x="3620" y="791"/>
                  </a:cubicBezTo>
                  <a:cubicBezTo>
                    <a:pt x="3620" y="784"/>
                    <a:pt x="3620" y="777"/>
                    <a:pt x="3620" y="769"/>
                  </a:cubicBezTo>
                  <a:cubicBezTo>
                    <a:pt x="3635" y="762"/>
                    <a:pt x="3650" y="762"/>
                    <a:pt x="3672" y="762"/>
                  </a:cubicBezTo>
                  <a:cubicBezTo>
                    <a:pt x="3708" y="762"/>
                    <a:pt x="3745" y="769"/>
                    <a:pt x="3789" y="769"/>
                  </a:cubicBezTo>
                  <a:cubicBezTo>
                    <a:pt x="3803" y="769"/>
                    <a:pt x="3818" y="769"/>
                    <a:pt x="3833" y="762"/>
                  </a:cubicBezTo>
                  <a:cubicBezTo>
                    <a:pt x="3899" y="725"/>
                    <a:pt x="3972" y="740"/>
                    <a:pt x="3972" y="630"/>
                  </a:cubicBezTo>
                  <a:cubicBezTo>
                    <a:pt x="3972" y="513"/>
                    <a:pt x="4082" y="527"/>
                    <a:pt x="4192" y="513"/>
                  </a:cubicBezTo>
                  <a:cubicBezTo>
                    <a:pt x="4309" y="505"/>
                    <a:pt x="4250" y="469"/>
                    <a:pt x="4272" y="425"/>
                  </a:cubicBezTo>
                  <a:cubicBezTo>
                    <a:pt x="4294" y="381"/>
                    <a:pt x="4294" y="322"/>
                    <a:pt x="4250" y="278"/>
                  </a:cubicBezTo>
                  <a:cubicBezTo>
                    <a:pt x="4236" y="256"/>
                    <a:pt x="4214" y="249"/>
                    <a:pt x="4192" y="249"/>
                  </a:cubicBezTo>
                  <a:cubicBezTo>
                    <a:pt x="4170" y="249"/>
                    <a:pt x="4155" y="256"/>
                    <a:pt x="4133" y="256"/>
                  </a:cubicBezTo>
                  <a:cubicBezTo>
                    <a:pt x="4126" y="256"/>
                    <a:pt x="4111" y="256"/>
                    <a:pt x="4104" y="256"/>
                  </a:cubicBezTo>
                  <a:cubicBezTo>
                    <a:pt x="4045" y="241"/>
                    <a:pt x="4045" y="220"/>
                    <a:pt x="4045" y="220"/>
                  </a:cubicBezTo>
                  <a:cubicBezTo>
                    <a:pt x="4045" y="220"/>
                    <a:pt x="4067" y="153"/>
                    <a:pt x="4119" y="117"/>
                  </a:cubicBezTo>
                  <a:cubicBezTo>
                    <a:pt x="4162" y="80"/>
                    <a:pt x="4221" y="73"/>
                    <a:pt x="4272" y="58"/>
                  </a:cubicBezTo>
                  <a:cubicBezTo>
                    <a:pt x="4280" y="58"/>
                    <a:pt x="4280" y="58"/>
                    <a:pt x="4287" y="58"/>
                  </a:cubicBezTo>
                  <a:cubicBezTo>
                    <a:pt x="4324" y="58"/>
                    <a:pt x="4331" y="102"/>
                    <a:pt x="4360" y="102"/>
                  </a:cubicBezTo>
                  <a:cubicBezTo>
                    <a:pt x="4368" y="102"/>
                    <a:pt x="4368" y="95"/>
                    <a:pt x="4375" y="95"/>
                  </a:cubicBezTo>
                  <a:cubicBezTo>
                    <a:pt x="4419" y="73"/>
                    <a:pt x="4419" y="44"/>
                    <a:pt x="4441" y="44"/>
                  </a:cubicBezTo>
                  <a:cubicBezTo>
                    <a:pt x="4448" y="44"/>
                    <a:pt x="4448" y="44"/>
                    <a:pt x="4456" y="51"/>
                  </a:cubicBezTo>
                  <a:cubicBezTo>
                    <a:pt x="4492" y="58"/>
                    <a:pt x="4492" y="102"/>
                    <a:pt x="4522" y="132"/>
                  </a:cubicBezTo>
                  <a:cubicBezTo>
                    <a:pt x="4529" y="132"/>
                    <a:pt x="4536" y="132"/>
                    <a:pt x="4543" y="132"/>
                  </a:cubicBezTo>
                  <a:cubicBezTo>
                    <a:pt x="4573" y="132"/>
                    <a:pt x="4602" y="102"/>
                    <a:pt x="4646" y="73"/>
                  </a:cubicBezTo>
                  <a:cubicBezTo>
                    <a:pt x="4690" y="44"/>
                    <a:pt x="4705" y="36"/>
                    <a:pt x="4727" y="36"/>
                  </a:cubicBezTo>
                  <a:lnTo>
                    <a:pt x="4727" y="0"/>
                  </a:lnTo>
                  <a:lnTo>
                    <a:pt x="4727" y="0"/>
                  </a:lnTo>
                  <a:lnTo>
                    <a:pt x="4727" y="0"/>
                  </a:lnTo>
                  <a:cubicBezTo>
                    <a:pt x="4705" y="0"/>
                    <a:pt x="4683" y="14"/>
                    <a:pt x="4653" y="36"/>
                  </a:cubicBezTo>
                  <a:cubicBezTo>
                    <a:pt x="4631" y="44"/>
                    <a:pt x="4631" y="44"/>
                    <a:pt x="4631" y="44"/>
                  </a:cubicBezTo>
                  <a:cubicBezTo>
                    <a:pt x="4617" y="58"/>
                    <a:pt x="4602" y="66"/>
                    <a:pt x="4588" y="80"/>
                  </a:cubicBezTo>
                  <a:cubicBezTo>
                    <a:pt x="4573" y="88"/>
                    <a:pt x="4551" y="102"/>
                    <a:pt x="4543" y="102"/>
                  </a:cubicBezTo>
                  <a:cubicBezTo>
                    <a:pt x="4529" y="95"/>
                    <a:pt x="4522" y="88"/>
                    <a:pt x="4522" y="73"/>
                  </a:cubicBezTo>
                  <a:cubicBezTo>
                    <a:pt x="4507" y="51"/>
                    <a:pt x="4492" y="29"/>
                    <a:pt x="4463" y="22"/>
                  </a:cubicBezTo>
                  <a:cubicBezTo>
                    <a:pt x="4456" y="14"/>
                    <a:pt x="4448" y="14"/>
                    <a:pt x="4441" y="14"/>
                  </a:cubicBezTo>
                  <a:cubicBezTo>
                    <a:pt x="4419" y="14"/>
                    <a:pt x="4404" y="29"/>
                    <a:pt x="4397" y="44"/>
                  </a:cubicBezTo>
                  <a:cubicBezTo>
                    <a:pt x="4382" y="51"/>
                    <a:pt x="4375" y="58"/>
                    <a:pt x="4360" y="66"/>
                  </a:cubicBezTo>
                  <a:lnTo>
                    <a:pt x="4360" y="66"/>
                  </a:lnTo>
                  <a:cubicBezTo>
                    <a:pt x="4360" y="66"/>
                    <a:pt x="4353" y="66"/>
                    <a:pt x="4353" y="58"/>
                  </a:cubicBezTo>
                  <a:cubicBezTo>
                    <a:pt x="4338" y="44"/>
                    <a:pt x="4317" y="29"/>
                    <a:pt x="4287" y="29"/>
                  </a:cubicBezTo>
                  <a:cubicBezTo>
                    <a:pt x="4280" y="29"/>
                    <a:pt x="4272" y="29"/>
                    <a:pt x="4265" y="29"/>
                  </a:cubicBezTo>
                  <a:cubicBezTo>
                    <a:pt x="4207" y="44"/>
                    <a:pt x="4148" y="51"/>
                    <a:pt x="4097" y="95"/>
                  </a:cubicBezTo>
                  <a:cubicBezTo>
                    <a:pt x="4045" y="132"/>
                    <a:pt x="4023" y="205"/>
                    <a:pt x="4016" y="212"/>
                  </a:cubicBezTo>
                  <a:lnTo>
                    <a:pt x="4016" y="212"/>
                  </a:lnTo>
                  <a:cubicBezTo>
                    <a:pt x="4016" y="220"/>
                    <a:pt x="4016" y="220"/>
                    <a:pt x="4016" y="220"/>
                  </a:cubicBezTo>
                  <a:cubicBezTo>
                    <a:pt x="4016" y="227"/>
                    <a:pt x="4023" y="271"/>
                    <a:pt x="4097" y="285"/>
                  </a:cubicBezTo>
                  <a:cubicBezTo>
                    <a:pt x="4111" y="285"/>
                    <a:pt x="4119" y="285"/>
                    <a:pt x="4133" y="285"/>
                  </a:cubicBezTo>
                  <a:cubicBezTo>
                    <a:pt x="4141" y="285"/>
                    <a:pt x="4155" y="285"/>
                    <a:pt x="4170" y="285"/>
                  </a:cubicBezTo>
                  <a:cubicBezTo>
                    <a:pt x="4177" y="285"/>
                    <a:pt x="4184" y="278"/>
                    <a:pt x="4192" y="278"/>
                  </a:cubicBezTo>
                  <a:cubicBezTo>
                    <a:pt x="4207" y="278"/>
                    <a:pt x="4214" y="285"/>
                    <a:pt x="4229" y="300"/>
                  </a:cubicBezTo>
                  <a:cubicBezTo>
                    <a:pt x="4272" y="344"/>
                    <a:pt x="4258" y="388"/>
                    <a:pt x="4250" y="410"/>
                  </a:cubicBezTo>
                  <a:cubicBezTo>
                    <a:pt x="4236" y="432"/>
                    <a:pt x="4236" y="454"/>
                    <a:pt x="4236" y="461"/>
                  </a:cubicBezTo>
                  <a:cubicBezTo>
                    <a:pt x="4236" y="469"/>
                    <a:pt x="4236" y="469"/>
                    <a:pt x="4236" y="476"/>
                  </a:cubicBezTo>
                  <a:cubicBezTo>
                    <a:pt x="4236" y="476"/>
                    <a:pt x="4221" y="483"/>
                    <a:pt x="4192" y="483"/>
                  </a:cubicBezTo>
                  <a:cubicBezTo>
                    <a:pt x="4177" y="483"/>
                    <a:pt x="4162" y="483"/>
                    <a:pt x="4148" y="491"/>
                  </a:cubicBezTo>
                  <a:cubicBezTo>
                    <a:pt x="4045" y="491"/>
                    <a:pt x="3935" y="498"/>
                    <a:pt x="3935" y="630"/>
                  </a:cubicBezTo>
                  <a:cubicBezTo>
                    <a:pt x="3935" y="689"/>
                    <a:pt x="3913" y="696"/>
                    <a:pt x="3869" y="718"/>
                  </a:cubicBezTo>
                  <a:cubicBezTo>
                    <a:pt x="3855" y="718"/>
                    <a:pt x="3840" y="725"/>
                    <a:pt x="3818" y="732"/>
                  </a:cubicBezTo>
                  <a:cubicBezTo>
                    <a:pt x="3811" y="740"/>
                    <a:pt x="3796" y="740"/>
                    <a:pt x="3789" y="740"/>
                  </a:cubicBezTo>
                  <a:cubicBezTo>
                    <a:pt x="3767" y="740"/>
                    <a:pt x="3752" y="740"/>
                    <a:pt x="3730" y="732"/>
                  </a:cubicBezTo>
                  <a:cubicBezTo>
                    <a:pt x="3708" y="732"/>
                    <a:pt x="3686" y="725"/>
                    <a:pt x="3672" y="725"/>
                  </a:cubicBezTo>
                  <a:cubicBezTo>
                    <a:pt x="3664" y="725"/>
                    <a:pt x="3657" y="725"/>
                    <a:pt x="3650" y="732"/>
                  </a:cubicBezTo>
                  <a:cubicBezTo>
                    <a:pt x="3650" y="710"/>
                    <a:pt x="3650" y="710"/>
                    <a:pt x="3650" y="710"/>
                  </a:cubicBezTo>
                  <a:cubicBezTo>
                    <a:pt x="3598" y="747"/>
                    <a:pt x="3598" y="747"/>
                    <a:pt x="3598" y="747"/>
                  </a:cubicBezTo>
                  <a:cubicBezTo>
                    <a:pt x="3591" y="754"/>
                    <a:pt x="3591" y="754"/>
                    <a:pt x="3591" y="754"/>
                  </a:cubicBezTo>
                  <a:cubicBezTo>
                    <a:pt x="3591" y="762"/>
                    <a:pt x="3591" y="762"/>
                    <a:pt x="3591" y="762"/>
                  </a:cubicBezTo>
                  <a:cubicBezTo>
                    <a:pt x="3540" y="798"/>
                    <a:pt x="3540" y="798"/>
                    <a:pt x="3540" y="798"/>
                  </a:cubicBezTo>
                  <a:cubicBezTo>
                    <a:pt x="3518" y="813"/>
                    <a:pt x="3518" y="813"/>
                    <a:pt x="3518" y="813"/>
                  </a:cubicBezTo>
                  <a:cubicBezTo>
                    <a:pt x="3532" y="835"/>
                    <a:pt x="3532" y="835"/>
                    <a:pt x="3532" y="835"/>
                  </a:cubicBezTo>
                  <a:cubicBezTo>
                    <a:pt x="3569" y="886"/>
                    <a:pt x="3569" y="886"/>
                    <a:pt x="3569" y="886"/>
                  </a:cubicBezTo>
                  <a:cubicBezTo>
                    <a:pt x="3562" y="886"/>
                    <a:pt x="3554" y="879"/>
                    <a:pt x="3547" y="879"/>
                  </a:cubicBezTo>
                  <a:cubicBezTo>
                    <a:pt x="3518" y="879"/>
                    <a:pt x="3488" y="894"/>
                    <a:pt x="3481" y="916"/>
                  </a:cubicBezTo>
                  <a:cubicBezTo>
                    <a:pt x="3467" y="930"/>
                    <a:pt x="3459" y="952"/>
                    <a:pt x="3452" y="967"/>
                  </a:cubicBezTo>
                  <a:cubicBezTo>
                    <a:pt x="3452" y="974"/>
                    <a:pt x="3444" y="996"/>
                    <a:pt x="3437" y="1003"/>
                  </a:cubicBezTo>
                  <a:cubicBezTo>
                    <a:pt x="3437" y="1003"/>
                    <a:pt x="3430" y="1003"/>
                    <a:pt x="3408" y="989"/>
                  </a:cubicBezTo>
                  <a:cubicBezTo>
                    <a:pt x="3379" y="967"/>
                    <a:pt x="3349" y="952"/>
                    <a:pt x="3327" y="952"/>
                  </a:cubicBezTo>
                  <a:cubicBezTo>
                    <a:pt x="3269" y="952"/>
                    <a:pt x="3247" y="1018"/>
                    <a:pt x="3239" y="1062"/>
                  </a:cubicBezTo>
                  <a:cubicBezTo>
                    <a:pt x="3225" y="1091"/>
                    <a:pt x="3225" y="1113"/>
                    <a:pt x="3225" y="1136"/>
                  </a:cubicBezTo>
                  <a:cubicBezTo>
                    <a:pt x="3217" y="1158"/>
                    <a:pt x="3217" y="1158"/>
                    <a:pt x="3210" y="1165"/>
                  </a:cubicBezTo>
                  <a:cubicBezTo>
                    <a:pt x="3195" y="1172"/>
                    <a:pt x="3173" y="1187"/>
                    <a:pt x="3144" y="1216"/>
                  </a:cubicBezTo>
                  <a:cubicBezTo>
                    <a:pt x="3122" y="1238"/>
                    <a:pt x="3078" y="1275"/>
                    <a:pt x="3056" y="1289"/>
                  </a:cubicBezTo>
                  <a:cubicBezTo>
                    <a:pt x="3056" y="1282"/>
                    <a:pt x="3056" y="1267"/>
                    <a:pt x="3056" y="1253"/>
                  </a:cubicBezTo>
                  <a:cubicBezTo>
                    <a:pt x="3056" y="1231"/>
                    <a:pt x="3063" y="1209"/>
                    <a:pt x="3063" y="1194"/>
                  </a:cubicBezTo>
                  <a:cubicBezTo>
                    <a:pt x="3063" y="1165"/>
                    <a:pt x="3063" y="1136"/>
                    <a:pt x="3071" y="1128"/>
                  </a:cubicBezTo>
                  <a:lnTo>
                    <a:pt x="3078" y="1128"/>
                  </a:lnTo>
                  <a:cubicBezTo>
                    <a:pt x="3085" y="1121"/>
                    <a:pt x="3093" y="1121"/>
                    <a:pt x="3100" y="1121"/>
                  </a:cubicBezTo>
                  <a:cubicBezTo>
                    <a:pt x="3159" y="1113"/>
                    <a:pt x="3210" y="1055"/>
                    <a:pt x="3210" y="1003"/>
                  </a:cubicBezTo>
                  <a:cubicBezTo>
                    <a:pt x="3203" y="974"/>
                    <a:pt x="3181" y="945"/>
                    <a:pt x="3129" y="945"/>
                  </a:cubicBezTo>
                  <a:cubicBezTo>
                    <a:pt x="3041" y="945"/>
                    <a:pt x="3041" y="938"/>
                    <a:pt x="3034" y="901"/>
                  </a:cubicBezTo>
                  <a:cubicBezTo>
                    <a:pt x="3027" y="864"/>
                    <a:pt x="3027" y="864"/>
                    <a:pt x="3027" y="864"/>
                  </a:cubicBezTo>
                  <a:cubicBezTo>
                    <a:pt x="2990" y="886"/>
                    <a:pt x="2990" y="886"/>
                    <a:pt x="2990" y="886"/>
                  </a:cubicBezTo>
                  <a:cubicBezTo>
                    <a:pt x="2990" y="886"/>
                    <a:pt x="2924" y="916"/>
                    <a:pt x="2866" y="916"/>
                  </a:cubicBezTo>
                  <a:cubicBezTo>
                    <a:pt x="2807" y="916"/>
                    <a:pt x="2770" y="886"/>
                    <a:pt x="2763" y="828"/>
                  </a:cubicBezTo>
                  <a:cubicBezTo>
                    <a:pt x="2756" y="791"/>
                    <a:pt x="2756" y="762"/>
                    <a:pt x="2748" y="740"/>
                  </a:cubicBezTo>
                  <a:cubicBezTo>
                    <a:pt x="2734" y="622"/>
                    <a:pt x="2726" y="564"/>
                    <a:pt x="2638" y="564"/>
                  </a:cubicBezTo>
                  <a:cubicBezTo>
                    <a:pt x="2631" y="564"/>
                    <a:pt x="2624" y="564"/>
                    <a:pt x="2617" y="564"/>
                  </a:cubicBezTo>
                  <a:cubicBezTo>
                    <a:pt x="2572" y="571"/>
                    <a:pt x="2536" y="586"/>
                    <a:pt x="2514" y="622"/>
                  </a:cubicBezTo>
                  <a:cubicBezTo>
                    <a:pt x="2492" y="659"/>
                    <a:pt x="2485" y="718"/>
                    <a:pt x="2499" y="784"/>
                  </a:cubicBezTo>
                  <a:cubicBezTo>
                    <a:pt x="2507" y="820"/>
                    <a:pt x="2507" y="864"/>
                    <a:pt x="2485" y="886"/>
                  </a:cubicBezTo>
                  <a:cubicBezTo>
                    <a:pt x="2477" y="901"/>
                    <a:pt x="2470" y="901"/>
                    <a:pt x="2462" y="901"/>
                  </a:cubicBezTo>
                  <a:cubicBezTo>
                    <a:pt x="2455" y="901"/>
                    <a:pt x="2448" y="901"/>
                    <a:pt x="2440" y="894"/>
                  </a:cubicBezTo>
                  <a:cubicBezTo>
                    <a:pt x="2411" y="879"/>
                    <a:pt x="2375" y="828"/>
                    <a:pt x="2345" y="784"/>
                  </a:cubicBezTo>
                  <a:cubicBezTo>
                    <a:pt x="2294" y="718"/>
                    <a:pt x="2257" y="659"/>
                    <a:pt x="2206" y="659"/>
                  </a:cubicBezTo>
                  <a:cubicBezTo>
                    <a:pt x="2199" y="659"/>
                    <a:pt x="2199" y="667"/>
                    <a:pt x="2191" y="667"/>
                  </a:cubicBezTo>
                  <a:cubicBezTo>
                    <a:pt x="2133" y="689"/>
                    <a:pt x="2133" y="689"/>
                    <a:pt x="2133" y="689"/>
                  </a:cubicBezTo>
                  <a:lnTo>
                    <a:pt x="2133" y="689"/>
                  </a:lnTo>
                  <a:cubicBezTo>
                    <a:pt x="2126" y="689"/>
                    <a:pt x="2126" y="689"/>
                    <a:pt x="2126" y="689"/>
                  </a:cubicBezTo>
                  <a:cubicBezTo>
                    <a:pt x="2126" y="696"/>
                    <a:pt x="2126" y="696"/>
                    <a:pt x="2126" y="696"/>
                  </a:cubicBezTo>
                  <a:cubicBezTo>
                    <a:pt x="2103" y="703"/>
                    <a:pt x="2103" y="703"/>
                    <a:pt x="2103" y="703"/>
                  </a:cubicBezTo>
                  <a:cubicBezTo>
                    <a:pt x="2111" y="718"/>
                    <a:pt x="2111" y="718"/>
                    <a:pt x="2111" y="718"/>
                  </a:cubicBezTo>
                  <a:cubicBezTo>
                    <a:pt x="2103" y="762"/>
                    <a:pt x="2081" y="923"/>
                    <a:pt x="2133" y="996"/>
                  </a:cubicBezTo>
                  <a:cubicBezTo>
                    <a:pt x="2140" y="1018"/>
                    <a:pt x="2155" y="1033"/>
                    <a:pt x="2169" y="1048"/>
                  </a:cubicBezTo>
                  <a:cubicBezTo>
                    <a:pt x="2206" y="1084"/>
                    <a:pt x="2206" y="1084"/>
                    <a:pt x="2184" y="1106"/>
                  </a:cubicBezTo>
                  <a:cubicBezTo>
                    <a:pt x="2162" y="1136"/>
                    <a:pt x="2162" y="1165"/>
                    <a:pt x="2177" y="1194"/>
                  </a:cubicBezTo>
                  <a:cubicBezTo>
                    <a:pt x="2191" y="1223"/>
                    <a:pt x="2228" y="1245"/>
                    <a:pt x="2272" y="1245"/>
                  </a:cubicBezTo>
                  <a:cubicBezTo>
                    <a:pt x="2279" y="1245"/>
                    <a:pt x="2279" y="1245"/>
                    <a:pt x="2287" y="1245"/>
                  </a:cubicBezTo>
                  <a:cubicBezTo>
                    <a:pt x="2287" y="1267"/>
                    <a:pt x="2279" y="1311"/>
                    <a:pt x="2272" y="1341"/>
                  </a:cubicBezTo>
                  <a:cubicBezTo>
                    <a:pt x="2265" y="1370"/>
                    <a:pt x="2257" y="1399"/>
                    <a:pt x="2257" y="1421"/>
                  </a:cubicBezTo>
                  <a:cubicBezTo>
                    <a:pt x="2257" y="1436"/>
                    <a:pt x="2250" y="1451"/>
                    <a:pt x="2236" y="1465"/>
                  </a:cubicBezTo>
                  <a:cubicBezTo>
                    <a:pt x="2213" y="1487"/>
                    <a:pt x="2199" y="1509"/>
                    <a:pt x="2184" y="1546"/>
                  </a:cubicBezTo>
                  <a:cubicBezTo>
                    <a:pt x="2169" y="1597"/>
                    <a:pt x="2184" y="1612"/>
                    <a:pt x="2199" y="1634"/>
                  </a:cubicBezTo>
                  <a:cubicBezTo>
                    <a:pt x="2206" y="1641"/>
                    <a:pt x="2213" y="1648"/>
                    <a:pt x="2213" y="1678"/>
                  </a:cubicBezTo>
                  <a:cubicBezTo>
                    <a:pt x="2213" y="1736"/>
                    <a:pt x="2213" y="1736"/>
                    <a:pt x="2177" y="1758"/>
                  </a:cubicBezTo>
                  <a:cubicBezTo>
                    <a:pt x="2169" y="1766"/>
                    <a:pt x="2155" y="1773"/>
                    <a:pt x="2140" y="1780"/>
                  </a:cubicBezTo>
                  <a:cubicBezTo>
                    <a:pt x="2030" y="1853"/>
                    <a:pt x="2030" y="1934"/>
                    <a:pt x="2045" y="1986"/>
                  </a:cubicBezTo>
                  <a:cubicBezTo>
                    <a:pt x="2060" y="2015"/>
                    <a:pt x="2045" y="2029"/>
                    <a:pt x="2008" y="2066"/>
                  </a:cubicBezTo>
                  <a:cubicBezTo>
                    <a:pt x="2001" y="2073"/>
                    <a:pt x="1994" y="2081"/>
                    <a:pt x="1979" y="2095"/>
                  </a:cubicBezTo>
                  <a:cubicBezTo>
                    <a:pt x="1964" y="2125"/>
                    <a:pt x="1964" y="2154"/>
                    <a:pt x="1964" y="2198"/>
                  </a:cubicBezTo>
                  <a:cubicBezTo>
                    <a:pt x="1972" y="2227"/>
                    <a:pt x="1972" y="2257"/>
                    <a:pt x="1964" y="2286"/>
                  </a:cubicBezTo>
                  <a:cubicBezTo>
                    <a:pt x="1964" y="2322"/>
                    <a:pt x="1935" y="2359"/>
                    <a:pt x="1906" y="2410"/>
                  </a:cubicBezTo>
                  <a:cubicBezTo>
                    <a:pt x="1876" y="2462"/>
                    <a:pt x="1832" y="2520"/>
                    <a:pt x="1796" y="2608"/>
                  </a:cubicBezTo>
                  <a:cubicBezTo>
                    <a:pt x="1745" y="2733"/>
                    <a:pt x="1700" y="2740"/>
                    <a:pt x="1700" y="2740"/>
                  </a:cubicBezTo>
                  <a:cubicBezTo>
                    <a:pt x="1693" y="2740"/>
                    <a:pt x="1693" y="2740"/>
                    <a:pt x="1693" y="2740"/>
                  </a:cubicBezTo>
                  <a:cubicBezTo>
                    <a:pt x="1686" y="2740"/>
                    <a:pt x="1686" y="2740"/>
                    <a:pt x="1686" y="2740"/>
                  </a:cubicBezTo>
                  <a:cubicBezTo>
                    <a:pt x="1642" y="2770"/>
                    <a:pt x="1642" y="2770"/>
                    <a:pt x="1642" y="2770"/>
                  </a:cubicBezTo>
                  <a:cubicBezTo>
                    <a:pt x="1605" y="2784"/>
                    <a:pt x="1605" y="2784"/>
                    <a:pt x="1605" y="2784"/>
                  </a:cubicBezTo>
                  <a:cubicBezTo>
                    <a:pt x="1627" y="2806"/>
                    <a:pt x="1627" y="2806"/>
                    <a:pt x="1627" y="2806"/>
                  </a:cubicBezTo>
                  <a:cubicBezTo>
                    <a:pt x="1612" y="2821"/>
                    <a:pt x="1612" y="2821"/>
                    <a:pt x="1612" y="2821"/>
                  </a:cubicBezTo>
                  <a:cubicBezTo>
                    <a:pt x="1554" y="2887"/>
                    <a:pt x="1473" y="2982"/>
                    <a:pt x="1444" y="3055"/>
                  </a:cubicBezTo>
                  <a:cubicBezTo>
                    <a:pt x="1437" y="3077"/>
                    <a:pt x="1429" y="3114"/>
                    <a:pt x="1422" y="3143"/>
                  </a:cubicBezTo>
                  <a:cubicBezTo>
                    <a:pt x="1400" y="3209"/>
                    <a:pt x="1386" y="3297"/>
                    <a:pt x="1341" y="3304"/>
                  </a:cubicBezTo>
                  <a:cubicBezTo>
                    <a:pt x="1254" y="3334"/>
                    <a:pt x="1217" y="3356"/>
                    <a:pt x="1166" y="3422"/>
                  </a:cubicBezTo>
                  <a:cubicBezTo>
                    <a:pt x="1136" y="3458"/>
                    <a:pt x="1107" y="3517"/>
                    <a:pt x="1085" y="3561"/>
                  </a:cubicBezTo>
                  <a:cubicBezTo>
                    <a:pt x="1070" y="3583"/>
                    <a:pt x="1063" y="3605"/>
                    <a:pt x="1056" y="3612"/>
                  </a:cubicBezTo>
                  <a:cubicBezTo>
                    <a:pt x="1034" y="3641"/>
                    <a:pt x="960" y="3722"/>
                    <a:pt x="902" y="3766"/>
                  </a:cubicBezTo>
                  <a:cubicBezTo>
                    <a:pt x="836" y="3817"/>
                    <a:pt x="741" y="3949"/>
                    <a:pt x="741" y="4081"/>
                  </a:cubicBezTo>
                  <a:cubicBezTo>
                    <a:pt x="741" y="4198"/>
                    <a:pt x="711" y="4272"/>
                    <a:pt x="653" y="4323"/>
                  </a:cubicBezTo>
                  <a:cubicBezTo>
                    <a:pt x="594" y="4367"/>
                    <a:pt x="601" y="4418"/>
                    <a:pt x="601" y="4462"/>
                  </a:cubicBezTo>
                  <a:cubicBezTo>
                    <a:pt x="601" y="4491"/>
                    <a:pt x="601" y="4513"/>
                    <a:pt x="594" y="4543"/>
                  </a:cubicBezTo>
                  <a:cubicBezTo>
                    <a:pt x="587" y="4579"/>
                    <a:pt x="587" y="4638"/>
                    <a:pt x="579" y="4704"/>
                  </a:cubicBezTo>
                  <a:cubicBezTo>
                    <a:pt x="579" y="4770"/>
                    <a:pt x="579" y="4880"/>
                    <a:pt x="557" y="4902"/>
                  </a:cubicBezTo>
                  <a:lnTo>
                    <a:pt x="557" y="4902"/>
                  </a:lnTo>
                  <a:cubicBezTo>
                    <a:pt x="513" y="4939"/>
                    <a:pt x="469" y="4968"/>
                    <a:pt x="448" y="5063"/>
                  </a:cubicBezTo>
                  <a:cubicBezTo>
                    <a:pt x="433" y="5122"/>
                    <a:pt x="411" y="5158"/>
                    <a:pt x="381" y="5210"/>
                  </a:cubicBezTo>
                  <a:cubicBezTo>
                    <a:pt x="360" y="5232"/>
                    <a:pt x="345" y="5261"/>
                    <a:pt x="323" y="5298"/>
                  </a:cubicBezTo>
                  <a:cubicBezTo>
                    <a:pt x="294" y="5349"/>
                    <a:pt x="279" y="5393"/>
                    <a:pt x="264" y="5429"/>
                  </a:cubicBezTo>
                  <a:cubicBezTo>
                    <a:pt x="250" y="5459"/>
                    <a:pt x="242" y="5488"/>
                    <a:pt x="228" y="5503"/>
                  </a:cubicBezTo>
                  <a:cubicBezTo>
                    <a:pt x="184" y="5561"/>
                    <a:pt x="155" y="5679"/>
                    <a:pt x="176" y="5781"/>
                  </a:cubicBezTo>
                  <a:cubicBezTo>
                    <a:pt x="191" y="5862"/>
                    <a:pt x="235" y="5928"/>
                    <a:pt x="257" y="5979"/>
                  </a:cubicBezTo>
                  <a:cubicBezTo>
                    <a:pt x="272" y="5994"/>
                    <a:pt x="272" y="6001"/>
                    <a:pt x="279" y="6016"/>
                  </a:cubicBezTo>
                  <a:cubicBezTo>
                    <a:pt x="294" y="6045"/>
                    <a:pt x="286" y="6089"/>
                    <a:pt x="250" y="6126"/>
                  </a:cubicBezTo>
                  <a:cubicBezTo>
                    <a:pt x="206" y="6170"/>
                    <a:pt x="176" y="6243"/>
                    <a:pt x="184" y="6301"/>
                  </a:cubicBezTo>
                  <a:cubicBezTo>
                    <a:pt x="162" y="6323"/>
                    <a:pt x="118" y="6397"/>
                    <a:pt x="140" y="6470"/>
                  </a:cubicBezTo>
                  <a:cubicBezTo>
                    <a:pt x="155" y="6529"/>
                    <a:pt x="155" y="6529"/>
                    <a:pt x="125" y="6572"/>
                  </a:cubicBezTo>
                  <a:cubicBezTo>
                    <a:pt x="125" y="6580"/>
                    <a:pt x="118" y="6587"/>
                    <a:pt x="110" y="6595"/>
                  </a:cubicBezTo>
                  <a:cubicBezTo>
                    <a:pt x="67" y="6668"/>
                    <a:pt x="59" y="6734"/>
                    <a:pt x="88" y="6807"/>
                  </a:cubicBezTo>
                  <a:cubicBezTo>
                    <a:pt x="96" y="6836"/>
                    <a:pt x="96" y="6844"/>
                    <a:pt x="74" y="6873"/>
                  </a:cubicBezTo>
                  <a:cubicBezTo>
                    <a:pt x="67" y="6888"/>
                    <a:pt x="59" y="6902"/>
                    <a:pt x="52" y="6917"/>
                  </a:cubicBezTo>
                  <a:cubicBezTo>
                    <a:pt x="30" y="6968"/>
                    <a:pt x="0" y="7071"/>
                    <a:pt x="125" y="7181"/>
                  </a:cubicBezTo>
                  <a:cubicBezTo>
                    <a:pt x="191" y="7232"/>
                    <a:pt x="191" y="7276"/>
                    <a:pt x="191" y="7313"/>
                  </a:cubicBezTo>
                  <a:cubicBezTo>
                    <a:pt x="191" y="7320"/>
                    <a:pt x="198" y="7335"/>
                    <a:pt x="198" y="7349"/>
                  </a:cubicBezTo>
                  <a:cubicBezTo>
                    <a:pt x="213" y="7379"/>
                    <a:pt x="250" y="7408"/>
                    <a:pt x="286" y="7408"/>
                  </a:cubicBezTo>
                  <a:cubicBezTo>
                    <a:pt x="323" y="7408"/>
                    <a:pt x="352" y="7386"/>
                    <a:pt x="381" y="7357"/>
                  </a:cubicBezTo>
                  <a:cubicBezTo>
                    <a:pt x="396" y="7327"/>
                    <a:pt x="411" y="7320"/>
                    <a:pt x="411" y="7313"/>
                  </a:cubicBezTo>
                  <a:cubicBezTo>
                    <a:pt x="411" y="7320"/>
                    <a:pt x="396" y="7349"/>
                    <a:pt x="381" y="7364"/>
                  </a:cubicBezTo>
                  <a:cubicBezTo>
                    <a:pt x="374" y="7379"/>
                    <a:pt x="360" y="7393"/>
                    <a:pt x="345" y="7415"/>
                  </a:cubicBezTo>
                  <a:cubicBezTo>
                    <a:pt x="338" y="7437"/>
                    <a:pt x="338" y="7467"/>
                    <a:pt x="352" y="7489"/>
                  </a:cubicBezTo>
                  <a:cubicBezTo>
                    <a:pt x="374" y="7525"/>
                    <a:pt x="411" y="7540"/>
                    <a:pt x="455" y="7540"/>
                  </a:cubicBezTo>
                  <a:cubicBezTo>
                    <a:pt x="484" y="7540"/>
                    <a:pt x="506" y="7532"/>
                    <a:pt x="536" y="7525"/>
                  </a:cubicBezTo>
                  <a:cubicBezTo>
                    <a:pt x="579" y="7503"/>
                    <a:pt x="631" y="7474"/>
                    <a:pt x="682" y="7445"/>
                  </a:cubicBezTo>
                  <a:cubicBezTo>
                    <a:pt x="748" y="7408"/>
                    <a:pt x="836" y="7357"/>
                    <a:pt x="865" y="7357"/>
                  </a:cubicBezTo>
                  <a:cubicBezTo>
                    <a:pt x="872" y="7364"/>
                    <a:pt x="880" y="7393"/>
                    <a:pt x="887" y="7415"/>
                  </a:cubicBezTo>
                  <a:cubicBezTo>
                    <a:pt x="895" y="7452"/>
                    <a:pt x="909" y="7496"/>
                    <a:pt x="946" y="7503"/>
                  </a:cubicBezTo>
                  <a:cubicBezTo>
                    <a:pt x="968" y="7510"/>
                    <a:pt x="1012" y="7510"/>
                    <a:pt x="1034" y="7510"/>
                  </a:cubicBezTo>
                  <a:cubicBezTo>
                    <a:pt x="1078" y="7510"/>
                    <a:pt x="1319" y="7503"/>
                    <a:pt x="1407" y="7415"/>
                  </a:cubicBezTo>
                  <a:cubicBezTo>
                    <a:pt x="1466" y="7357"/>
                    <a:pt x="1620" y="7283"/>
                    <a:pt x="1708" y="7283"/>
                  </a:cubicBezTo>
                  <a:cubicBezTo>
                    <a:pt x="1737" y="7283"/>
                    <a:pt x="1759" y="7291"/>
                    <a:pt x="1767" y="7305"/>
                  </a:cubicBezTo>
                  <a:cubicBezTo>
                    <a:pt x="1818" y="7430"/>
                    <a:pt x="1920" y="7445"/>
                    <a:pt x="1994" y="7445"/>
                  </a:cubicBezTo>
                  <a:cubicBezTo>
                    <a:pt x="2045" y="7445"/>
                    <a:pt x="2096" y="7437"/>
                    <a:pt x="2169" y="7422"/>
                  </a:cubicBezTo>
                  <a:cubicBezTo>
                    <a:pt x="2206" y="7415"/>
                    <a:pt x="2206" y="7415"/>
                    <a:pt x="2206" y="7415"/>
                  </a:cubicBezTo>
                  <a:cubicBezTo>
                    <a:pt x="2199" y="7386"/>
                    <a:pt x="2199" y="7386"/>
                    <a:pt x="2199" y="7386"/>
                  </a:cubicBezTo>
                  <a:cubicBezTo>
                    <a:pt x="2191" y="7379"/>
                    <a:pt x="2184" y="7305"/>
                    <a:pt x="2257" y="7276"/>
                  </a:cubicBezTo>
                  <a:cubicBezTo>
                    <a:pt x="2272" y="7269"/>
                    <a:pt x="2294" y="7261"/>
                    <a:pt x="2309" y="7261"/>
                  </a:cubicBezTo>
                  <a:cubicBezTo>
                    <a:pt x="2360" y="7261"/>
                    <a:pt x="2397" y="7298"/>
                    <a:pt x="2411" y="7305"/>
                  </a:cubicBezTo>
                  <a:cubicBezTo>
                    <a:pt x="2411" y="7335"/>
                    <a:pt x="2411" y="7335"/>
                    <a:pt x="2411" y="7335"/>
                  </a:cubicBezTo>
                  <a:cubicBezTo>
                    <a:pt x="2440" y="7335"/>
                    <a:pt x="2440" y="7335"/>
                    <a:pt x="2440" y="7335"/>
                  </a:cubicBezTo>
                  <a:cubicBezTo>
                    <a:pt x="2470" y="7335"/>
                    <a:pt x="2536" y="7313"/>
                    <a:pt x="2550" y="7232"/>
                  </a:cubicBezTo>
                  <a:cubicBezTo>
                    <a:pt x="2550" y="7210"/>
                    <a:pt x="2558" y="7195"/>
                    <a:pt x="2572" y="7181"/>
                  </a:cubicBezTo>
                  <a:cubicBezTo>
                    <a:pt x="2580" y="7159"/>
                    <a:pt x="2594" y="7137"/>
                    <a:pt x="2587" y="7108"/>
                  </a:cubicBezTo>
                  <a:cubicBezTo>
                    <a:pt x="2580" y="7078"/>
                    <a:pt x="2558" y="7063"/>
                    <a:pt x="2507" y="7034"/>
                  </a:cubicBezTo>
                  <a:cubicBezTo>
                    <a:pt x="2477" y="7020"/>
                    <a:pt x="2448" y="7012"/>
                    <a:pt x="2426" y="7012"/>
                  </a:cubicBezTo>
                  <a:cubicBezTo>
                    <a:pt x="2375" y="7012"/>
                    <a:pt x="2353" y="7041"/>
                    <a:pt x="2338" y="7063"/>
                  </a:cubicBezTo>
                  <a:cubicBezTo>
                    <a:pt x="2331" y="7078"/>
                    <a:pt x="2323" y="7086"/>
                    <a:pt x="2309" y="7093"/>
                  </a:cubicBezTo>
                  <a:cubicBezTo>
                    <a:pt x="2287" y="7108"/>
                    <a:pt x="2250" y="7122"/>
                    <a:pt x="2221" y="7122"/>
                  </a:cubicBezTo>
                  <a:cubicBezTo>
                    <a:pt x="2199" y="7122"/>
                    <a:pt x="2162" y="7115"/>
                    <a:pt x="2133" y="7078"/>
                  </a:cubicBezTo>
                  <a:cubicBezTo>
                    <a:pt x="2111" y="7056"/>
                    <a:pt x="2103" y="7020"/>
                    <a:pt x="2118" y="6983"/>
                  </a:cubicBezTo>
                  <a:cubicBezTo>
                    <a:pt x="2126" y="6954"/>
                    <a:pt x="2140" y="6932"/>
                    <a:pt x="2155" y="6924"/>
                  </a:cubicBezTo>
                  <a:cubicBezTo>
                    <a:pt x="2213" y="6902"/>
                    <a:pt x="2228" y="6836"/>
                    <a:pt x="2236" y="6792"/>
                  </a:cubicBezTo>
                  <a:cubicBezTo>
                    <a:pt x="2236" y="6785"/>
                    <a:pt x="2236" y="6778"/>
                    <a:pt x="2243" y="6770"/>
                  </a:cubicBezTo>
                  <a:cubicBezTo>
                    <a:pt x="2250" y="6763"/>
                    <a:pt x="2287" y="6756"/>
                    <a:pt x="2309" y="6748"/>
                  </a:cubicBezTo>
                  <a:cubicBezTo>
                    <a:pt x="2353" y="6741"/>
                    <a:pt x="2397" y="6727"/>
                    <a:pt x="2433" y="6704"/>
                  </a:cubicBezTo>
                  <a:cubicBezTo>
                    <a:pt x="2455" y="6690"/>
                    <a:pt x="2470" y="6690"/>
                    <a:pt x="2477" y="6690"/>
                  </a:cubicBezTo>
                  <a:cubicBezTo>
                    <a:pt x="2499" y="6690"/>
                    <a:pt x="2507" y="6719"/>
                    <a:pt x="2514" y="6741"/>
                  </a:cubicBezTo>
                  <a:cubicBezTo>
                    <a:pt x="2514" y="6792"/>
                    <a:pt x="2543" y="6807"/>
                    <a:pt x="2572" y="6807"/>
                  </a:cubicBezTo>
                  <a:cubicBezTo>
                    <a:pt x="2609" y="6807"/>
                    <a:pt x="2646" y="6778"/>
                    <a:pt x="2653" y="6719"/>
                  </a:cubicBezTo>
                  <a:cubicBezTo>
                    <a:pt x="2741" y="6756"/>
                    <a:pt x="2800" y="6792"/>
                    <a:pt x="2800" y="6807"/>
                  </a:cubicBezTo>
                  <a:cubicBezTo>
                    <a:pt x="2785" y="6836"/>
                    <a:pt x="2756" y="6851"/>
                    <a:pt x="2734" y="6858"/>
                  </a:cubicBezTo>
                  <a:cubicBezTo>
                    <a:pt x="2697" y="6873"/>
                    <a:pt x="2660" y="6895"/>
                    <a:pt x="2646" y="6939"/>
                  </a:cubicBezTo>
                  <a:cubicBezTo>
                    <a:pt x="2638" y="6976"/>
                    <a:pt x="2646" y="6998"/>
                    <a:pt x="2653" y="7012"/>
                  </a:cubicBezTo>
                  <a:cubicBezTo>
                    <a:pt x="2682" y="7049"/>
                    <a:pt x="2756" y="7056"/>
                    <a:pt x="2778" y="7056"/>
                  </a:cubicBezTo>
                  <a:cubicBezTo>
                    <a:pt x="2792" y="7056"/>
                    <a:pt x="2807" y="7056"/>
                    <a:pt x="2822" y="7049"/>
                  </a:cubicBezTo>
                  <a:lnTo>
                    <a:pt x="2822" y="7049"/>
                  </a:lnTo>
                  <a:cubicBezTo>
                    <a:pt x="2836" y="7049"/>
                    <a:pt x="2858" y="7063"/>
                    <a:pt x="2873" y="7071"/>
                  </a:cubicBezTo>
                  <a:cubicBezTo>
                    <a:pt x="2895" y="7086"/>
                    <a:pt x="2917" y="7093"/>
                    <a:pt x="2939" y="7093"/>
                  </a:cubicBezTo>
                  <a:cubicBezTo>
                    <a:pt x="2961" y="7093"/>
                    <a:pt x="2976" y="7086"/>
                    <a:pt x="2990" y="7063"/>
                  </a:cubicBezTo>
                  <a:cubicBezTo>
                    <a:pt x="2998" y="7034"/>
                    <a:pt x="2983" y="6983"/>
                    <a:pt x="2953" y="6946"/>
                  </a:cubicBezTo>
                  <a:cubicBezTo>
                    <a:pt x="2961" y="6954"/>
                    <a:pt x="2976" y="6961"/>
                    <a:pt x="2990" y="6968"/>
                  </a:cubicBezTo>
                  <a:cubicBezTo>
                    <a:pt x="3071" y="7020"/>
                    <a:pt x="3071" y="7056"/>
                    <a:pt x="3063" y="7093"/>
                  </a:cubicBezTo>
                  <a:cubicBezTo>
                    <a:pt x="3063" y="7122"/>
                    <a:pt x="3063" y="7144"/>
                    <a:pt x="3078" y="7159"/>
                  </a:cubicBezTo>
                  <a:cubicBezTo>
                    <a:pt x="3100" y="7181"/>
                    <a:pt x="3122" y="7195"/>
                    <a:pt x="3159" y="7195"/>
                  </a:cubicBezTo>
                  <a:cubicBezTo>
                    <a:pt x="3188" y="7195"/>
                    <a:pt x="3225" y="7181"/>
                    <a:pt x="3261" y="7159"/>
                  </a:cubicBezTo>
                  <a:cubicBezTo>
                    <a:pt x="3335" y="7115"/>
                    <a:pt x="3408" y="7086"/>
                    <a:pt x="3474" y="7086"/>
                  </a:cubicBezTo>
                  <a:cubicBezTo>
                    <a:pt x="3496" y="7086"/>
                    <a:pt x="3510" y="7093"/>
                    <a:pt x="3532" y="7093"/>
                  </a:cubicBezTo>
                  <a:cubicBezTo>
                    <a:pt x="3635" y="7115"/>
                    <a:pt x="3781" y="7173"/>
                    <a:pt x="3840" y="7203"/>
                  </a:cubicBezTo>
                  <a:cubicBezTo>
                    <a:pt x="3862" y="7217"/>
                    <a:pt x="3906" y="7232"/>
                    <a:pt x="3950" y="7247"/>
                  </a:cubicBezTo>
                  <a:cubicBezTo>
                    <a:pt x="4038" y="7276"/>
                    <a:pt x="4207" y="7327"/>
                    <a:pt x="4221" y="7371"/>
                  </a:cubicBezTo>
                  <a:cubicBezTo>
                    <a:pt x="4309" y="7577"/>
                    <a:pt x="4382" y="7679"/>
                    <a:pt x="4448" y="7686"/>
                  </a:cubicBezTo>
                  <a:cubicBezTo>
                    <a:pt x="4463" y="7686"/>
                    <a:pt x="4478" y="7686"/>
                    <a:pt x="4485" y="7686"/>
                  </a:cubicBezTo>
                  <a:cubicBezTo>
                    <a:pt x="4558" y="7686"/>
                    <a:pt x="4617" y="7650"/>
                    <a:pt x="4675" y="7613"/>
                  </a:cubicBezTo>
                  <a:cubicBezTo>
                    <a:pt x="4683" y="7606"/>
                    <a:pt x="4690" y="7606"/>
                    <a:pt x="4705" y="7606"/>
                  </a:cubicBezTo>
                  <a:cubicBezTo>
                    <a:pt x="4734" y="7606"/>
                    <a:pt x="4771" y="7642"/>
                    <a:pt x="4785" y="7650"/>
                  </a:cubicBezTo>
                  <a:cubicBezTo>
                    <a:pt x="4800" y="7672"/>
                    <a:pt x="4800" y="7672"/>
                    <a:pt x="4800" y="7672"/>
                  </a:cubicBezTo>
                  <a:cubicBezTo>
                    <a:pt x="4822" y="7657"/>
                    <a:pt x="4822" y="7657"/>
                    <a:pt x="4822" y="7657"/>
                  </a:cubicBezTo>
                  <a:cubicBezTo>
                    <a:pt x="4902" y="7606"/>
                    <a:pt x="4902" y="7606"/>
                    <a:pt x="4902" y="7606"/>
                  </a:cubicBezTo>
                  <a:cubicBezTo>
                    <a:pt x="4925" y="7613"/>
                    <a:pt x="4969" y="7628"/>
                    <a:pt x="5005" y="7628"/>
                  </a:cubicBezTo>
                  <a:cubicBezTo>
                    <a:pt x="5034" y="7628"/>
                    <a:pt x="5057" y="7620"/>
                    <a:pt x="5071" y="7606"/>
                  </a:cubicBezTo>
                  <a:cubicBezTo>
                    <a:pt x="5093" y="7569"/>
                    <a:pt x="5093" y="7525"/>
                    <a:pt x="5086" y="7503"/>
                  </a:cubicBezTo>
                  <a:cubicBezTo>
                    <a:pt x="5086" y="7474"/>
                    <a:pt x="5086" y="7474"/>
                    <a:pt x="5086" y="7474"/>
                  </a:cubicBezTo>
                  <a:cubicBezTo>
                    <a:pt x="5064" y="7474"/>
                    <a:pt x="5064" y="7474"/>
                    <a:pt x="5064" y="7474"/>
                  </a:cubicBezTo>
                  <a:cubicBezTo>
                    <a:pt x="4976" y="7467"/>
                    <a:pt x="4910" y="7445"/>
                    <a:pt x="4881" y="7422"/>
                  </a:cubicBezTo>
                  <a:cubicBezTo>
                    <a:pt x="4866" y="7415"/>
                    <a:pt x="4851" y="7408"/>
                    <a:pt x="4837" y="7401"/>
                  </a:cubicBezTo>
                  <a:cubicBezTo>
                    <a:pt x="4822" y="7393"/>
                    <a:pt x="4807" y="7379"/>
                    <a:pt x="4800" y="7379"/>
                  </a:cubicBezTo>
                  <a:cubicBezTo>
                    <a:pt x="4800" y="7371"/>
                    <a:pt x="4807" y="7371"/>
                    <a:pt x="4807" y="7371"/>
                  </a:cubicBezTo>
                  <a:cubicBezTo>
                    <a:pt x="4837" y="7342"/>
                    <a:pt x="4925" y="7327"/>
                    <a:pt x="4983" y="7313"/>
                  </a:cubicBezTo>
                  <a:cubicBezTo>
                    <a:pt x="4998" y="7313"/>
                    <a:pt x="5005" y="7313"/>
                    <a:pt x="5020" y="7313"/>
                  </a:cubicBezTo>
                  <a:cubicBezTo>
                    <a:pt x="5093" y="7298"/>
                    <a:pt x="5181" y="7247"/>
                    <a:pt x="5225" y="7188"/>
                  </a:cubicBezTo>
                  <a:cubicBezTo>
                    <a:pt x="5232" y="7173"/>
                    <a:pt x="5232" y="7173"/>
                    <a:pt x="5232" y="7173"/>
                  </a:cubicBezTo>
                  <a:cubicBezTo>
                    <a:pt x="5262" y="7144"/>
                    <a:pt x="5291" y="7108"/>
                    <a:pt x="5328" y="7108"/>
                  </a:cubicBezTo>
                  <a:cubicBezTo>
                    <a:pt x="5342" y="7108"/>
                    <a:pt x="5364" y="7115"/>
                    <a:pt x="5379" y="7129"/>
                  </a:cubicBezTo>
                  <a:cubicBezTo>
                    <a:pt x="5416" y="7144"/>
                    <a:pt x="5452" y="7159"/>
                    <a:pt x="5489" y="7159"/>
                  </a:cubicBezTo>
                  <a:cubicBezTo>
                    <a:pt x="5562" y="7159"/>
                    <a:pt x="5621" y="7115"/>
                    <a:pt x="5665" y="7078"/>
                  </a:cubicBezTo>
                  <a:cubicBezTo>
                    <a:pt x="5679" y="7063"/>
                    <a:pt x="5701" y="7056"/>
                    <a:pt x="5716" y="7056"/>
                  </a:cubicBezTo>
                  <a:cubicBezTo>
                    <a:pt x="5745" y="7056"/>
                    <a:pt x="5782" y="7078"/>
                    <a:pt x="5789" y="7100"/>
                  </a:cubicBezTo>
                  <a:cubicBezTo>
                    <a:pt x="5797" y="7115"/>
                    <a:pt x="5811" y="7129"/>
                    <a:pt x="5833" y="7129"/>
                  </a:cubicBezTo>
                  <a:cubicBezTo>
                    <a:pt x="5870" y="7129"/>
                    <a:pt x="5899" y="7086"/>
                    <a:pt x="5914" y="7071"/>
                  </a:cubicBezTo>
                  <a:cubicBezTo>
                    <a:pt x="5929" y="7041"/>
                    <a:pt x="5980" y="6954"/>
                    <a:pt x="5936" y="6851"/>
                  </a:cubicBezTo>
                  <a:cubicBezTo>
                    <a:pt x="5914" y="6800"/>
                    <a:pt x="5892" y="6763"/>
                    <a:pt x="5877" y="6734"/>
                  </a:cubicBezTo>
                  <a:cubicBezTo>
                    <a:pt x="5833" y="6660"/>
                    <a:pt x="5841" y="6660"/>
                    <a:pt x="5855" y="6646"/>
                  </a:cubicBezTo>
                  <a:cubicBezTo>
                    <a:pt x="5870" y="6639"/>
                    <a:pt x="5884" y="6631"/>
                    <a:pt x="5899" y="6624"/>
                  </a:cubicBezTo>
                  <a:cubicBezTo>
                    <a:pt x="5929" y="6617"/>
                    <a:pt x="5958" y="6602"/>
                    <a:pt x="5965" y="6572"/>
                  </a:cubicBezTo>
                  <a:cubicBezTo>
                    <a:pt x="5965" y="6536"/>
                    <a:pt x="5943" y="6514"/>
                    <a:pt x="5907" y="6477"/>
                  </a:cubicBezTo>
                  <a:cubicBezTo>
                    <a:pt x="5833" y="6411"/>
                    <a:pt x="5841" y="6404"/>
                    <a:pt x="5862" y="6331"/>
                  </a:cubicBezTo>
                  <a:cubicBezTo>
                    <a:pt x="5870" y="6316"/>
                    <a:pt x="5877" y="6301"/>
                    <a:pt x="5877" y="6279"/>
                  </a:cubicBezTo>
                  <a:cubicBezTo>
                    <a:pt x="5899" y="6213"/>
                    <a:pt x="5870" y="6162"/>
                    <a:pt x="5848" y="6126"/>
                  </a:cubicBezTo>
                  <a:cubicBezTo>
                    <a:pt x="5826" y="6089"/>
                    <a:pt x="5826" y="6089"/>
                    <a:pt x="5833" y="6082"/>
                  </a:cubicBezTo>
                  <a:cubicBezTo>
                    <a:pt x="5914" y="6016"/>
                    <a:pt x="5980" y="5832"/>
                    <a:pt x="5980" y="5730"/>
                  </a:cubicBezTo>
                  <a:cubicBezTo>
                    <a:pt x="5980" y="5671"/>
                    <a:pt x="5943" y="5598"/>
                    <a:pt x="5899" y="5510"/>
                  </a:cubicBezTo>
                  <a:cubicBezTo>
                    <a:pt x="5855" y="5422"/>
                    <a:pt x="5804" y="5320"/>
                    <a:pt x="5804" y="5239"/>
                  </a:cubicBezTo>
                  <a:cubicBezTo>
                    <a:pt x="5789" y="5092"/>
                    <a:pt x="5804" y="5041"/>
                    <a:pt x="5804" y="5041"/>
                  </a:cubicBezTo>
                  <a:cubicBezTo>
                    <a:pt x="5804" y="5034"/>
                    <a:pt x="5804" y="5034"/>
                    <a:pt x="5804" y="5034"/>
                  </a:cubicBezTo>
                  <a:cubicBezTo>
                    <a:pt x="5797" y="5019"/>
                    <a:pt x="5797" y="5019"/>
                    <a:pt x="5797" y="5019"/>
                  </a:cubicBezTo>
                  <a:cubicBezTo>
                    <a:pt x="5782" y="4997"/>
                    <a:pt x="5657" y="4799"/>
                    <a:pt x="5584" y="4748"/>
                  </a:cubicBezTo>
                  <a:lnTo>
                    <a:pt x="5577" y="4748"/>
                  </a:lnTo>
                  <a:lnTo>
                    <a:pt x="5584" y="4741"/>
                  </a:lnTo>
                  <a:cubicBezTo>
                    <a:pt x="5599" y="4719"/>
                    <a:pt x="5635" y="4689"/>
                    <a:pt x="5665" y="4631"/>
                  </a:cubicBezTo>
                  <a:cubicBezTo>
                    <a:pt x="5723" y="4499"/>
                    <a:pt x="5804" y="4418"/>
                    <a:pt x="5826" y="4418"/>
                  </a:cubicBezTo>
                  <a:cubicBezTo>
                    <a:pt x="5833" y="4426"/>
                    <a:pt x="5841" y="4433"/>
                    <a:pt x="5855" y="4440"/>
                  </a:cubicBezTo>
                  <a:cubicBezTo>
                    <a:pt x="5877" y="4455"/>
                    <a:pt x="5899" y="4477"/>
                    <a:pt x="5936" y="4477"/>
                  </a:cubicBezTo>
                  <a:cubicBezTo>
                    <a:pt x="5958" y="4477"/>
                    <a:pt x="5980" y="4470"/>
                    <a:pt x="6009" y="4448"/>
                  </a:cubicBezTo>
                  <a:cubicBezTo>
                    <a:pt x="6075" y="4389"/>
                    <a:pt x="6126" y="4374"/>
                    <a:pt x="6163" y="4360"/>
                  </a:cubicBezTo>
                  <a:cubicBezTo>
                    <a:pt x="6185" y="4360"/>
                    <a:pt x="6192" y="4345"/>
                    <a:pt x="6200" y="4330"/>
                  </a:cubicBezTo>
                  <a:cubicBezTo>
                    <a:pt x="6207" y="4308"/>
                    <a:pt x="6192" y="4294"/>
                    <a:pt x="6178" y="4286"/>
                  </a:cubicBezTo>
                  <a:cubicBezTo>
                    <a:pt x="6170" y="4279"/>
                    <a:pt x="6163" y="4264"/>
                    <a:pt x="6163" y="4264"/>
                  </a:cubicBezTo>
                  <a:cubicBezTo>
                    <a:pt x="6163" y="4257"/>
                    <a:pt x="6163" y="4257"/>
                    <a:pt x="6170" y="4257"/>
                  </a:cubicBezTo>
                  <a:cubicBezTo>
                    <a:pt x="6185" y="4257"/>
                    <a:pt x="6200" y="4264"/>
                    <a:pt x="6214" y="4279"/>
                  </a:cubicBezTo>
                  <a:cubicBezTo>
                    <a:pt x="6222" y="4286"/>
                    <a:pt x="6236" y="4286"/>
                    <a:pt x="6243" y="4286"/>
                  </a:cubicBezTo>
                  <a:cubicBezTo>
                    <a:pt x="6265" y="4286"/>
                    <a:pt x="6288" y="4272"/>
                    <a:pt x="6302" y="4235"/>
                  </a:cubicBezTo>
                  <a:cubicBezTo>
                    <a:pt x="6331" y="4177"/>
                    <a:pt x="6346" y="4059"/>
                    <a:pt x="6295" y="3993"/>
                  </a:cubicBezTo>
                  <a:cubicBezTo>
                    <a:pt x="6273" y="3971"/>
                    <a:pt x="6265" y="3964"/>
                    <a:pt x="6265" y="3957"/>
                  </a:cubicBezTo>
                  <a:lnTo>
                    <a:pt x="6273" y="3957"/>
                  </a:lnTo>
                  <a:cubicBezTo>
                    <a:pt x="6280" y="3957"/>
                    <a:pt x="6288" y="3957"/>
                    <a:pt x="6302" y="3957"/>
                  </a:cubicBezTo>
                  <a:cubicBezTo>
                    <a:pt x="6317" y="3898"/>
                    <a:pt x="6317" y="3898"/>
                    <a:pt x="6317" y="3898"/>
                  </a:cubicBezTo>
                  <a:cubicBezTo>
                    <a:pt x="6265" y="3869"/>
                    <a:pt x="6163" y="3803"/>
                    <a:pt x="6178" y="3751"/>
                  </a:cubicBezTo>
                  <a:cubicBezTo>
                    <a:pt x="6192" y="3686"/>
                    <a:pt x="6200" y="3686"/>
                    <a:pt x="6214" y="3686"/>
                  </a:cubicBezTo>
                  <a:cubicBezTo>
                    <a:pt x="6229" y="3686"/>
                    <a:pt x="6243" y="3686"/>
                    <a:pt x="6273" y="3693"/>
                  </a:cubicBezTo>
                  <a:cubicBezTo>
                    <a:pt x="6317" y="3708"/>
                    <a:pt x="6346" y="3729"/>
                    <a:pt x="6375" y="3759"/>
                  </a:cubicBezTo>
                  <a:cubicBezTo>
                    <a:pt x="6397" y="3773"/>
                    <a:pt x="6411" y="3795"/>
                    <a:pt x="6433" y="3795"/>
                  </a:cubicBezTo>
                  <a:cubicBezTo>
                    <a:pt x="6448" y="3795"/>
                    <a:pt x="6455" y="3788"/>
                    <a:pt x="6470" y="3773"/>
                  </a:cubicBezTo>
                  <a:cubicBezTo>
                    <a:pt x="6484" y="3766"/>
                    <a:pt x="6499" y="3759"/>
                    <a:pt x="6536" y="3759"/>
                  </a:cubicBezTo>
                  <a:cubicBezTo>
                    <a:pt x="6543" y="3759"/>
                    <a:pt x="6550" y="3759"/>
                    <a:pt x="6565" y="3766"/>
                  </a:cubicBezTo>
                  <a:cubicBezTo>
                    <a:pt x="6572" y="3766"/>
                    <a:pt x="6580" y="3766"/>
                    <a:pt x="6587" y="3766"/>
                  </a:cubicBezTo>
                  <a:cubicBezTo>
                    <a:pt x="6616" y="3766"/>
                    <a:pt x="6653" y="3737"/>
                    <a:pt x="6675" y="3708"/>
                  </a:cubicBezTo>
                  <a:cubicBezTo>
                    <a:pt x="6697" y="3671"/>
                    <a:pt x="6697" y="3627"/>
                    <a:pt x="6668" y="3583"/>
                  </a:cubicBezTo>
                  <a:cubicBezTo>
                    <a:pt x="6638" y="3532"/>
                    <a:pt x="6602" y="3524"/>
                    <a:pt x="6580" y="3517"/>
                  </a:cubicBezTo>
                  <a:cubicBezTo>
                    <a:pt x="6565" y="3517"/>
                    <a:pt x="6558" y="3510"/>
                    <a:pt x="6543" y="3495"/>
                  </a:cubicBezTo>
                  <a:cubicBezTo>
                    <a:pt x="6514" y="3429"/>
                    <a:pt x="6521" y="3363"/>
                    <a:pt x="6558" y="3304"/>
                  </a:cubicBezTo>
                  <a:cubicBezTo>
                    <a:pt x="6594" y="3253"/>
                    <a:pt x="6594" y="3187"/>
                    <a:pt x="6565" y="3129"/>
                  </a:cubicBezTo>
                  <a:cubicBezTo>
                    <a:pt x="6580" y="3121"/>
                    <a:pt x="6594" y="3114"/>
                    <a:pt x="6602" y="3085"/>
                  </a:cubicBezTo>
                  <a:cubicBezTo>
                    <a:pt x="6616" y="3026"/>
                    <a:pt x="6602" y="2799"/>
                    <a:pt x="6470" y="2667"/>
                  </a:cubicBezTo>
                  <a:cubicBezTo>
                    <a:pt x="6346" y="2542"/>
                    <a:pt x="6273" y="2506"/>
                    <a:pt x="6185" y="2477"/>
                  </a:cubicBezTo>
                  <a:cubicBezTo>
                    <a:pt x="6156" y="2469"/>
                    <a:pt x="6156" y="2462"/>
                    <a:pt x="6156" y="2432"/>
                  </a:cubicBezTo>
                  <a:cubicBezTo>
                    <a:pt x="6156" y="2418"/>
                    <a:pt x="6156" y="2403"/>
                    <a:pt x="6148" y="2389"/>
                  </a:cubicBezTo>
                  <a:cubicBezTo>
                    <a:pt x="6141" y="2344"/>
                    <a:pt x="6104" y="2337"/>
                    <a:pt x="6082" y="2322"/>
                  </a:cubicBezTo>
                  <a:cubicBezTo>
                    <a:pt x="6075" y="2322"/>
                    <a:pt x="6060" y="2315"/>
                    <a:pt x="6060" y="2308"/>
                  </a:cubicBezTo>
                  <a:cubicBezTo>
                    <a:pt x="6053" y="2301"/>
                    <a:pt x="6068" y="2279"/>
                    <a:pt x="6104" y="2249"/>
                  </a:cubicBezTo>
                  <a:cubicBezTo>
                    <a:pt x="6141" y="2227"/>
                    <a:pt x="6156" y="2198"/>
                    <a:pt x="6148" y="2169"/>
                  </a:cubicBezTo>
                  <a:cubicBezTo>
                    <a:pt x="6148" y="2132"/>
                    <a:pt x="6119" y="2103"/>
                    <a:pt x="6068" y="2081"/>
                  </a:cubicBezTo>
                  <a:cubicBezTo>
                    <a:pt x="5987" y="2051"/>
                    <a:pt x="5870" y="1941"/>
                    <a:pt x="5870" y="1861"/>
                  </a:cubicBezTo>
                  <a:cubicBezTo>
                    <a:pt x="5870" y="1824"/>
                    <a:pt x="5877" y="1788"/>
                    <a:pt x="5892" y="1758"/>
                  </a:cubicBezTo>
                  <a:cubicBezTo>
                    <a:pt x="5907" y="1707"/>
                    <a:pt x="5921" y="1656"/>
                    <a:pt x="5884" y="1612"/>
                  </a:cubicBezTo>
                  <a:cubicBezTo>
                    <a:pt x="5848" y="1575"/>
                    <a:pt x="5804" y="1465"/>
                    <a:pt x="5833" y="1414"/>
                  </a:cubicBezTo>
                  <a:cubicBezTo>
                    <a:pt x="5848" y="1377"/>
                    <a:pt x="5877" y="1370"/>
                    <a:pt x="5899" y="1370"/>
                  </a:cubicBezTo>
                  <a:lnTo>
                    <a:pt x="5899" y="1370"/>
                  </a:lnTo>
                  <a:cubicBezTo>
                    <a:pt x="5943" y="1377"/>
                    <a:pt x="5943" y="1377"/>
                    <a:pt x="5943" y="1377"/>
                  </a:cubicBezTo>
                  <a:cubicBezTo>
                    <a:pt x="5936" y="1341"/>
                    <a:pt x="5936" y="1341"/>
                    <a:pt x="5936" y="1341"/>
                  </a:cubicBezTo>
                  <a:cubicBezTo>
                    <a:pt x="5936" y="1304"/>
                    <a:pt x="5921" y="1194"/>
                    <a:pt x="5862" y="1165"/>
                  </a:cubicBezTo>
                  <a:cubicBezTo>
                    <a:pt x="5855" y="1165"/>
                    <a:pt x="5855" y="1165"/>
                    <a:pt x="5855" y="1165"/>
                  </a:cubicBezTo>
                  <a:cubicBezTo>
                    <a:pt x="5819" y="1143"/>
                    <a:pt x="5804" y="1136"/>
                    <a:pt x="5811" y="1084"/>
                  </a:cubicBezTo>
                  <a:cubicBezTo>
                    <a:pt x="5819" y="1033"/>
                    <a:pt x="5811" y="1003"/>
                    <a:pt x="5797" y="974"/>
                  </a:cubicBezTo>
                  <a:cubicBezTo>
                    <a:pt x="5789" y="952"/>
                    <a:pt x="5782" y="930"/>
                    <a:pt x="5782" y="894"/>
                  </a:cubicBezTo>
                  <a:cubicBezTo>
                    <a:pt x="5767" y="820"/>
                    <a:pt x="5723" y="813"/>
                    <a:pt x="5709" y="813"/>
                  </a:cubicBezTo>
                  <a:cubicBezTo>
                    <a:pt x="5672" y="813"/>
                    <a:pt x="5635" y="842"/>
                    <a:pt x="5606" y="894"/>
                  </a:cubicBezTo>
                  <a:cubicBezTo>
                    <a:pt x="5599" y="916"/>
                    <a:pt x="5591" y="938"/>
                    <a:pt x="5591" y="952"/>
                  </a:cubicBezTo>
                  <a:cubicBezTo>
                    <a:pt x="5584" y="974"/>
                    <a:pt x="5577" y="982"/>
                    <a:pt x="5518" y="996"/>
                  </a:cubicBezTo>
                  <a:cubicBezTo>
                    <a:pt x="5503" y="996"/>
                    <a:pt x="5496" y="996"/>
                    <a:pt x="5481" y="996"/>
                  </a:cubicBezTo>
                  <a:cubicBezTo>
                    <a:pt x="5460" y="996"/>
                    <a:pt x="5416" y="996"/>
                    <a:pt x="5416" y="886"/>
                  </a:cubicBezTo>
                  <a:cubicBezTo>
                    <a:pt x="5416" y="842"/>
                    <a:pt x="5393" y="667"/>
                    <a:pt x="5320" y="667"/>
                  </a:cubicBezTo>
                  <a:cubicBezTo>
                    <a:pt x="5313" y="667"/>
                    <a:pt x="5291" y="667"/>
                    <a:pt x="5276" y="689"/>
                  </a:cubicBezTo>
                  <a:cubicBezTo>
                    <a:pt x="5269" y="710"/>
                    <a:pt x="5247" y="732"/>
                    <a:pt x="5232" y="754"/>
                  </a:cubicBezTo>
                  <a:cubicBezTo>
                    <a:pt x="5232" y="740"/>
                    <a:pt x="5240" y="732"/>
                    <a:pt x="5247" y="718"/>
                  </a:cubicBezTo>
                  <a:cubicBezTo>
                    <a:pt x="5262" y="659"/>
                    <a:pt x="5276" y="622"/>
                    <a:pt x="5284" y="601"/>
                  </a:cubicBezTo>
                  <a:cubicBezTo>
                    <a:pt x="5306" y="549"/>
                    <a:pt x="5313" y="535"/>
                    <a:pt x="5298" y="520"/>
                  </a:cubicBezTo>
                  <a:cubicBezTo>
                    <a:pt x="5291" y="498"/>
                    <a:pt x="5276" y="498"/>
                    <a:pt x="5262" y="491"/>
                  </a:cubicBezTo>
                  <a:cubicBezTo>
                    <a:pt x="5262" y="491"/>
                    <a:pt x="5254" y="491"/>
                    <a:pt x="5247" y="483"/>
                  </a:cubicBezTo>
                  <a:cubicBezTo>
                    <a:pt x="5210" y="469"/>
                    <a:pt x="5203" y="447"/>
                    <a:pt x="5210" y="417"/>
                  </a:cubicBezTo>
                  <a:cubicBezTo>
                    <a:pt x="5218" y="381"/>
                    <a:pt x="5203" y="300"/>
                    <a:pt x="5174" y="256"/>
                  </a:cubicBezTo>
                  <a:cubicBezTo>
                    <a:pt x="5152" y="227"/>
                    <a:pt x="5122" y="220"/>
                    <a:pt x="5108" y="220"/>
                  </a:cubicBezTo>
                  <a:cubicBezTo>
                    <a:pt x="5100" y="220"/>
                    <a:pt x="5086" y="220"/>
                    <a:pt x="5079" y="227"/>
                  </a:cubicBezTo>
                  <a:cubicBezTo>
                    <a:pt x="5049" y="234"/>
                    <a:pt x="5027" y="263"/>
                    <a:pt x="5005" y="293"/>
                  </a:cubicBezTo>
                  <a:cubicBezTo>
                    <a:pt x="4991" y="308"/>
                    <a:pt x="4976" y="329"/>
                    <a:pt x="4969" y="329"/>
                  </a:cubicBezTo>
                  <a:cubicBezTo>
                    <a:pt x="4961" y="329"/>
                    <a:pt x="4954" y="322"/>
                    <a:pt x="4939" y="308"/>
                  </a:cubicBezTo>
                  <a:cubicBezTo>
                    <a:pt x="4902" y="271"/>
                    <a:pt x="4881" y="249"/>
                    <a:pt x="4859" y="249"/>
                  </a:cubicBezTo>
                  <a:cubicBezTo>
                    <a:pt x="4837" y="249"/>
                    <a:pt x="4822" y="271"/>
                    <a:pt x="4807" y="293"/>
                  </a:cubicBezTo>
                  <a:cubicBezTo>
                    <a:pt x="4800" y="308"/>
                    <a:pt x="4793" y="315"/>
                    <a:pt x="4785" y="329"/>
                  </a:cubicBezTo>
                  <a:cubicBezTo>
                    <a:pt x="4785" y="315"/>
                    <a:pt x="4785" y="293"/>
                    <a:pt x="4793" y="256"/>
                  </a:cubicBezTo>
                  <a:cubicBezTo>
                    <a:pt x="4807" y="110"/>
                    <a:pt x="4815" y="29"/>
                    <a:pt x="4763" y="7"/>
                  </a:cubicBezTo>
                  <a:cubicBezTo>
                    <a:pt x="4749" y="7"/>
                    <a:pt x="4741" y="0"/>
                    <a:pt x="4727" y="0"/>
                  </a:cubicBezTo>
                  <a:lnTo>
                    <a:pt x="4727" y="36"/>
                  </a:ln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97" name="Freeform 96"/>
            <p:cNvSpPr>
              <a:spLocks noChangeArrowheads="1"/>
            </p:cNvSpPr>
            <p:nvPr/>
          </p:nvSpPr>
          <p:spPr bwMode="auto">
            <a:xfrm>
              <a:off x="5863572" y="8279562"/>
              <a:ext cx="4125675" cy="4147562"/>
            </a:xfrm>
            <a:custGeom>
              <a:avLst/>
              <a:gdLst>
                <a:gd name="T0" fmla="*/ 2616 w 10735"/>
                <a:gd name="T1" fmla="*/ 10618 h 10919"/>
                <a:gd name="T2" fmla="*/ 2183 w 10735"/>
                <a:gd name="T3" fmla="*/ 10031 h 10919"/>
                <a:gd name="T4" fmla="*/ 1759 w 10735"/>
                <a:gd name="T5" fmla="*/ 10039 h 10919"/>
                <a:gd name="T6" fmla="*/ 2008 w 10735"/>
                <a:gd name="T7" fmla="*/ 9584 h 10919"/>
                <a:gd name="T8" fmla="*/ 2513 w 10735"/>
                <a:gd name="T9" fmla="*/ 9130 h 10919"/>
                <a:gd name="T10" fmla="*/ 2433 w 10735"/>
                <a:gd name="T11" fmla="*/ 7760 h 10919"/>
                <a:gd name="T12" fmla="*/ 2660 w 10735"/>
                <a:gd name="T13" fmla="*/ 6932 h 10919"/>
                <a:gd name="T14" fmla="*/ 2814 w 10735"/>
                <a:gd name="T15" fmla="*/ 6258 h 10919"/>
                <a:gd name="T16" fmla="*/ 3252 w 10735"/>
                <a:gd name="T17" fmla="*/ 6082 h 10919"/>
                <a:gd name="T18" fmla="*/ 2784 w 10735"/>
                <a:gd name="T19" fmla="*/ 4917 h 10919"/>
                <a:gd name="T20" fmla="*/ 2572 w 10735"/>
                <a:gd name="T21" fmla="*/ 3847 h 10919"/>
                <a:gd name="T22" fmla="*/ 2161 w 10735"/>
                <a:gd name="T23" fmla="*/ 3561 h 10919"/>
                <a:gd name="T24" fmla="*/ 1927 w 10735"/>
                <a:gd name="T25" fmla="*/ 3056 h 10919"/>
                <a:gd name="T26" fmla="*/ 1531 w 10735"/>
                <a:gd name="T27" fmla="*/ 2843 h 10919"/>
                <a:gd name="T28" fmla="*/ 1223 w 10735"/>
                <a:gd name="T29" fmla="*/ 2667 h 10919"/>
                <a:gd name="T30" fmla="*/ 960 w 10735"/>
                <a:gd name="T31" fmla="*/ 2594 h 10919"/>
                <a:gd name="T32" fmla="*/ 879 w 10735"/>
                <a:gd name="T33" fmla="*/ 3048 h 10919"/>
                <a:gd name="T34" fmla="*/ 286 w 10735"/>
                <a:gd name="T35" fmla="*/ 3298 h 10919"/>
                <a:gd name="T36" fmla="*/ 300 w 10735"/>
                <a:gd name="T37" fmla="*/ 2865 h 10919"/>
                <a:gd name="T38" fmla="*/ 51 w 10735"/>
                <a:gd name="T39" fmla="*/ 1590 h 10919"/>
                <a:gd name="T40" fmla="*/ 659 w 10735"/>
                <a:gd name="T41" fmla="*/ 1363 h 10919"/>
                <a:gd name="T42" fmla="*/ 1121 w 10735"/>
                <a:gd name="T43" fmla="*/ 1062 h 10919"/>
                <a:gd name="T44" fmla="*/ 1590 w 10735"/>
                <a:gd name="T45" fmla="*/ 879 h 10919"/>
                <a:gd name="T46" fmla="*/ 2220 w 10735"/>
                <a:gd name="T47" fmla="*/ 286 h 10919"/>
                <a:gd name="T48" fmla="*/ 2506 w 10735"/>
                <a:gd name="T49" fmla="*/ 29 h 10919"/>
                <a:gd name="T50" fmla="*/ 3098 w 10735"/>
                <a:gd name="T51" fmla="*/ 542 h 10919"/>
                <a:gd name="T52" fmla="*/ 3523 w 10735"/>
                <a:gd name="T53" fmla="*/ 1062 h 10919"/>
                <a:gd name="T54" fmla="*/ 3919 w 10735"/>
                <a:gd name="T55" fmla="*/ 1004 h 10919"/>
                <a:gd name="T56" fmla="*/ 4007 w 10735"/>
                <a:gd name="T57" fmla="*/ 506 h 10919"/>
                <a:gd name="T58" fmla="*/ 4622 w 10735"/>
                <a:gd name="T59" fmla="*/ 623 h 10919"/>
                <a:gd name="T60" fmla="*/ 4886 w 10735"/>
                <a:gd name="T61" fmla="*/ 872 h 10919"/>
                <a:gd name="T62" fmla="*/ 5128 w 10735"/>
                <a:gd name="T63" fmla="*/ 51 h 10919"/>
                <a:gd name="T64" fmla="*/ 5560 w 10735"/>
                <a:gd name="T65" fmla="*/ 410 h 10919"/>
                <a:gd name="T66" fmla="*/ 6286 w 10735"/>
                <a:gd name="T67" fmla="*/ 352 h 10919"/>
                <a:gd name="T68" fmla="*/ 6682 w 10735"/>
                <a:gd name="T69" fmla="*/ 901 h 10919"/>
                <a:gd name="T70" fmla="*/ 7158 w 10735"/>
                <a:gd name="T71" fmla="*/ 1546 h 10919"/>
                <a:gd name="T72" fmla="*/ 7539 w 10735"/>
                <a:gd name="T73" fmla="*/ 2293 h 10919"/>
                <a:gd name="T74" fmla="*/ 7700 w 10735"/>
                <a:gd name="T75" fmla="*/ 2909 h 10919"/>
                <a:gd name="T76" fmla="*/ 8477 w 10735"/>
                <a:gd name="T77" fmla="*/ 3803 h 10919"/>
                <a:gd name="T78" fmla="*/ 9708 w 10735"/>
                <a:gd name="T79" fmla="*/ 4778 h 10919"/>
                <a:gd name="T80" fmla="*/ 10331 w 10735"/>
                <a:gd name="T81" fmla="*/ 5239 h 10919"/>
                <a:gd name="T82" fmla="*/ 10682 w 10735"/>
                <a:gd name="T83" fmla="*/ 5884 h 10919"/>
                <a:gd name="T84" fmla="*/ 10360 w 10735"/>
                <a:gd name="T85" fmla="*/ 6419 h 10919"/>
                <a:gd name="T86" fmla="*/ 9869 w 10735"/>
                <a:gd name="T87" fmla="*/ 6390 h 10919"/>
                <a:gd name="T88" fmla="*/ 9100 w 10735"/>
                <a:gd name="T89" fmla="*/ 7379 h 10919"/>
                <a:gd name="T90" fmla="*/ 8418 w 10735"/>
                <a:gd name="T91" fmla="*/ 8031 h 10919"/>
                <a:gd name="T92" fmla="*/ 8836 w 10735"/>
                <a:gd name="T93" fmla="*/ 9174 h 10919"/>
                <a:gd name="T94" fmla="*/ 9165 w 10735"/>
                <a:gd name="T95" fmla="*/ 9812 h 10919"/>
                <a:gd name="T96" fmla="*/ 8557 w 10735"/>
                <a:gd name="T97" fmla="*/ 9636 h 10919"/>
                <a:gd name="T98" fmla="*/ 8081 w 10735"/>
                <a:gd name="T99" fmla="*/ 9526 h 10919"/>
                <a:gd name="T100" fmla="*/ 7334 w 10735"/>
                <a:gd name="T101" fmla="*/ 9350 h 10919"/>
                <a:gd name="T102" fmla="*/ 6938 w 10735"/>
                <a:gd name="T103" fmla="*/ 9665 h 10919"/>
                <a:gd name="T104" fmla="*/ 5883 w 10735"/>
                <a:gd name="T105" fmla="*/ 9973 h 10919"/>
                <a:gd name="T106" fmla="*/ 5516 w 10735"/>
                <a:gd name="T107" fmla="*/ 10302 h 10919"/>
                <a:gd name="T108" fmla="*/ 4989 w 10735"/>
                <a:gd name="T109" fmla="*/ 10369 h 10919"/>
                <a:gd name="T110" fmla="*/ 4256 w 10735"/>
                <a:gd name="T111" fmla="*/ 10017 h 10919"/>
                <a:gd name="T112" fmla="*/ 3355 w 10735"/>
                <a:gd name="T113" fmla="*/ 9951 h 10919"/>
                <a:gd name="T114" fmla="*/ 2784 w 10735"/>
                <a:gd name="T115" fmla="*/ 10918 h 10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35" h="10919">
                  <a:moveTo>
                    <a:pt x="2784" y="10918"/>
                  </a:moveTo>
                  <a:lnTo>
                    <a:pt x="2784" y="10918"/>
                  </a:lnTo>
                  <a:cubicBezTo>
                    <a:pt x="2755" y="10918"/>
                    <a:pt x="2733" y="10911"/>
                    <a:pt x="2726" y="10889"/>
                  </a:cubicBezTo>
                  <a:cubicBezTo>
                    <a:pt x="2718" y="10860"/>
                    <a:pt x="2733" y="10830"/>
                    <a:pt x="2762" y="10808"/>
                  </a:cubicBezTo>
                  <a:cubicBezTo>
                    <a:pt x="2792" y="10786"/>
                    <a:pt x="2799" y="10750"/>
                    <a:pt x="2806" y="10684"/>
                  </a:cubicBezTo>
                  <a:cubicBezTo>
                    <a:pt x="2814" y="10662"/>
                    <a:pt x="2814" y="10640"/>
                    <a:pt x="2821" y="10618"/>
                  </a:cubicBezTo>
                  <a:cubicBezTo>
                    <a:pt x="2828" y="10574"/>
                    <a:pt x="2814" y="10552"/>
                    <a:pt x="2806" y="10537"/>
                  </a:cubicBezTo>
                  <a:cubicBezTo>
                    <a:pt x="2799" y="10530"/>
                    <a:pt x="2784" y="10522"/>
                    <a:pt x="2777" y="10522"/>
                  </a:cubicBezTo>
                  <a:cubicBezTo>
                    <a:pt x="2762" y="10522"/>
                    <a:pt x="2755" y="10530"/>
                    <a:pt x="2748" y="10544"/>
                  </a:cubicBezTo>
                  <a:cubicBezTo>
                    <a:pt x="2733" y="10588"/>
                    <a:pt x="2682" y="10618"/>
                    <a:pt x="2616" y="10618"/>
                  </a:cubicBezTo>
                  <a:cubicBezTo>
                    <a:pt x="2587" y="10618"/>
                    <a:pt x="2557" y="10610"/>
                    <a:pt x="2535" y="10596"/>
                  </a:cubicBezTo>
                  <a:cubicBezTo>
                    <a:pt x="2506" y="10581"/>
                    <a:pt x="2491" y="10552"/>
                    <a:pt x="2484" y="10522"/>
                  </a:cubicBezTo>
                  <a:cubicBezTo>
                    <a:pt x="2477" y="10486"/>
                    <a:pt x="2499" y="10449"/>
                    <a:pt x="2528" y="10412"/>
                  </a:cubicBezTo>
                  <a:cubicBezTo>
                    <a:pt x="2557" y="10391"/>
                    <a:pt x="2542" y="10339"/>
                    <a:pt x="2535" y="10325"/>
                  </a:cubicBezTo>
                  <a:cubicBezTo>
                    <a:pt x="2513" y="10281"/>
                    <a:pt x="2484" y="10244"/>
                    <a:pt x="2477" y="10244"/>
                  </a:cubicBezTo>
                  <a:cubicBezTo>
                    <a:pt x="2469" y="10251"/>
                    <a:pt x="2462" y="10251"/>
                    <a:pt x="2454" y="10251"/>
                  </a:cubicBezTo>
                  <a:cubicBezTo>
                    <a:pt x="2411" y="10251"/>
                    <a:pt x="2345" y="10229"/>
                    <a:pt x="2301" y="10185"/>
                  </a:cubicBezTo>
                  <a:cubicBezTo>
                    <a:pt x="2271" y="10156"/>
                    <a:pt x="2257" y="10112"/>
                    <a:pt x="2242" y="10083"/>
                  </a:cubicBezTo>
                  <a:cubicBezTo>
                    <a:pt x="2235" y="10068"/>
                    <a:pt x="2228" y="10046"/>
                    <a:pt x="2220" y="10039"/>
                  </a:cubicBezTo>
                  <a:cubicBezTo>
                    <a:pt x="2220" y="10039"/>
                    <a:pt x="2220" y="10031"/>
                    <a:pt x="2183" y="10031"/>
                  </a:cubicBezTo>
                  <a:cubicBezTo>
                    <a:pt x="2147" y="10031"/>
                    <a:pt x="2096" y="10039"/>
                    <a:pt x="2052" y="10046"/>
                  </a:cubicBezTo>
                  <a:cubicBezTo>
                    <a:pt x="2037" y="10053"/>
                    <a:pt x="2022" y="10053"/>
                    <a:pt x="2015" y="10053"/>
                  </a:cubicBezTo>
                  <a:cubicBezTo>
                    <a:pt x="2000" y="10053"/>
                    <a:pt x="1993" y="10053"/>
                    <a:pt x="1986" y="10053"/>
                  </a:cubicBezTo>
                  <a:cubicBezTo>
                    <a:pt x="1964" y="10053"/>
                    <a:pt x="1942" y="10046"/>
                    <a:pt x="1927" y="10024"/>
                  </a:cubicBezTo>
                  <a:cubicBezTo>
                    <a:pt x="1905" y="10002"/>
                    <a:pt x="1905" y="9966"/>
                    <a:pt x="1912" y="9922"/>
                  </a:cubicBezTo>
                  <a:cubicBezTo>
                    <a:pt x="1920" y="9907"/>
                    <a:pt x="1920" y="9892"/>
                    <a:pt x="1912" y="9878"/>
                  </a:cubicBezTo>
                  <a:cubicBezTo>
                    <a:pt x="1898" y="9870"/>
                    <a:pt x="1876" y="9856"/>
                    <a:pt x="1854" y="9856"/>
                  </a:cubicBezTo>
                  <a:cubicBezTo>
                    <a:pt x="1839" y="9856"/>
                    <a:pt x="1824" y="9863"/>
                    <a:pt x="1817" y="9870"/>
                  </a:cubicBezTo>
                  <a:cubicBezTo>
                    <a:pt x="1780" y="9892"/>
                    <a:pt x="1759" y="9980"/>
                    <a:pt x="1751" y="10017"/>
                  </a:cubicBezTo>
                  <a:lnTo>
                    <a:pt x="1759" y="10039"/>
                  </a:lnTo>
                  <a:cubicBezTo>
                    <a:pt x="1737" y="10039"/>
                    <a:pt x="1737" y="10039"/>
                    <a:pt x="1737" y="10039"/>
                  </a:cubicBezTo>
                  <a:cubicBezTo>
                    <a:pt x="1685" y="10031"/>
                    <a:pt x="1582" y="10017"/>
                    <a:pt x="1539" y="9988"/>
                  </a:cubicBezTo>
                  <a:cubicBezTo>
                    <a:pt x="1524" y="9973"/>
                    <a:pt x="1509" y="9966"/>
                    <a:pt x="1495" y="9958"/>
                  </a:cubicBezTo>
                  <a:cubicBezTo>
                    <a:pt x="1458" y="9943"/>
                    <a:pt x="1436" y="9929"/>
                    <a:pt x="1436" y="9900"/>
                  </a:cubicBezTo>
                  <a:cubicBezTo>
                    <a:pt x="1429" y="9885"/>
                    <a:pt x="1443" y="9870"/>
                    <a:pt x="1451" y="9856"/>
                  </a:cubicBezTo>
                  <a:cubicBezTo>
                    <a:pt x="1495" y="9819"/>
                    <a:pt x="1582" y="9804"/>
                    <a:pt x="1656" y="9790"/>
                  </a:cubicBezTo>
                  <a:cubicBezTo>
                    <a:pt x="1685" y="9790"/>
                    <a:pt x="1685" y="9790"/>
                    <a:pt x="1685" y="9790"/>
                  </a:cubicBezTo>
                  <a:cubicBezTo>
                    <a:pt x="1751" y="9775"/>
                    <a:pt x="1832" y="9731"/>
                    <a:pt x="1876" y="9680"/>
                  </a:cubicBezTo>
                  <a:cubicBezTo>
                    <a:pt x="1883" y="9672"/>
                    <a:pt x="1883" y="9672"/>
                    <a:pt x="1883" y="9672"/>
                  </a:cubicBezTo>
                  <a:cubicBezTo>
                    <a:pt x="1912" y="9629"/>
                    <a:pt x="1949" y="9584"/>
                    <a:pt x="2008" y="9584"/>
                  </a:cubicBezTo>
                  <a:cubicBezTo>
                    <a:pt x="2030" y="9584"/>
                    <a:pt x="2059" y="9592"/>
                    <a:pt x="2081" y="9607"/>
                  </a:cubicBezTo>
                  <a:cubicBezTo>
                    <a:pt x="2110" y="9621"/>
                    <a:pt x="2140" y="9629"/>
                    <a:pt x="2169" y="9629"/>
                  </a:cubicBezTo>
                  <a:cubicBezTo>
                    <a:pt x="2228" y="9629"/>
                    <a:pt x="2279" y="9592"/>
                    <a:pt x="2315" y="9562"/>
                  </a:cubicBezTo>
                  <a:cubicBezTo>
                    <a:pt x="2337" y="9541"/>
                    <a:pt x="2367" y="9533"/>
                    <a:pt x="2396" y="9533"/>
                  </a:cubicBezTo>
                  <a:cubicBezTo>
                    <a:pt x="2447" y="9533"/>
                    <a:pt x="2491" y="9570"/>
                    <a:pt x="2513" y="9599"/>
                  </a:cubicBezTo>
                  <a:lnTo>
                    <a:pt x="2513" y="9599"/>
                  </a:lnTo>
                  <a:cubicBezTo>
                    <a:pt x="2521" y="9599"/>
                    <a:pt x="2535" y="9592"/>
                    <a:pt x="2550" y="9562"/>
                  </a:cubicBezTo>
                  <a:cubicBezTo>
                    <a:pt x="2579" y="9526"/>
                    <a:pt x="2601" y="9453"/>
                    <a:pt x="2572" y="9387"/>
                  </a:cubicBezTo>
                  <a:cubicBezTo>
                    <a:pt x="2557" y="9343"/>
                    <a:pt x="2535" y="9306"/>
                    <a:pt x="2513" y="9277"/>
                  </a:cubicBezTo>
                  <a:cubicBezTo>
                    <a:pt x="2484" y="9218"/>
                    <a:pt x="2454" y="9167"/>
                    <a:pt x="2513" y="9130"/>
                  </a:cubicBezTo>
                  <a:cubicBezTo>
                    <a:pt x="2528" y="9123"/>
                    <a:pt x="2550" y="9108"/>
                    <a:pt x="2564" y="9101"/>
                  </a:cubicBezTo>
                  <a:cubicBezTo>
                    <a:pt x="2579" y="9101"/>
                    <a:pt x="2594" y="9086"/>
                    <a:pt x="2601" y="9086"/>
                  </a:cubicBezTo>
                  <a:cubicBezTo>
                    <a:pt x="2601" y="9079"/>
                    <a:pt x="2594" y="9072"/>
                    <a:pt x="2557" y="9028"/>
                  </a:cubicBezTo>
                  <a:cubicBezTo>
                    <a:pt x="2462" y="8954"/>
                    <a:pt x="2469" y="8918"/>
                    <a:pt x="2499" y="8837"/>
                  </a:cubicBezTo>
                  <a:cubicBezTo>
                    <a:pt x="2506" y="8822"/>
                    <a:pt x="2513" y="8808"/>
                    <a:pt x="2513" y="8786"/>
                  </a:cubicBezTo>
                  <a:cubicBezTo>
                    <a:pt x="2528" y="8742"/>
                    <a:pt x="2506" y="8705"/>
                    <a:pt x="2484" y="8669"/>
                  </a:cubicBezTo>
                  <a:cubicBezTo>
                    <a:pt x="2469" y="8639"/>
                    <a:pt x="2440" y="8603"/>
                    <a:pt x="2484" y="8566"/>
                  </a:cubicBezTo>
                  <a:cubicBezTo>
                    <a:pt x="2550" y="8515"/>
                    <a:pt x="2616" y="8346"/>
                    <a:pt x="2616" y="8251"/>
                  </a:cubicBezTo>
                  <a:cubicBezTo>
                    <a:pt x="2616" y="8207"/>
                    <a:pt x="2579" y="8134"/>
                    <a:pt x="2542" y="8053"/>
                  </a:cubicBezTo>
                  <a:cubicBezTo>
                    <a:pt x="2491" y="7958"/>
                    <a:pt x="2440" y="7848"/>
                    <a:pt x="2433" y="7760"/>
                  </a:cubicBezTo>
                  <a:cubicBezTo>
                    <a:pt x="2425" y="7635"/>
                    <a:pt x="2433" y="7577"/>
                    <a:pt x="2433" y="7562"/>
                  </a:cubicBezTo>
                  <a:cubicBezTo>
                    <a:pt x="2411" y="7525"/>
                    <a:pt x="2301" y="7350"/>
                    <a:pt x="2242" y="7313"/>
                  </a:cubicBezTo>
                  <a:cubicBezTo>
                    <a:pt x="2220" y="7298"/>
                    <a:pt x="2205" y="7284"/>
                    <a:pt x="2205" y="7269"/>
                  </a:cubicBezTo>
                  <a:cubicBezTo>
                    <a:pt x="2205" y="7254"/>
                    <a:pt x="2213" y="7247"/>
                    <a:pt x="2228" y="7232"/>
                  </a:cubicBezTo>
                  <a:cubicBezTo>
                    <a:pt x="2249" y="7210"/>
                    <a:pt x="2279" y="7181"/>
                    <a:pt x="2301" y="7130"/>
                  </a:cubicBezTo>
                  <a:cubicBezTo>
                    <a:pt x="2352" y="7020"/>
                    <a:pt x="2447" y="6895"/>
                    <a:pt x="2506" y="6895"/>
                  </a:cubicBezTo>
                  <a:cubicBezTo>
                    <a:pt x="2513" y="6895"/>
                    <a:pt x="2521" y="6895"/>
                    <a:pt x="2528" y="6895"/>
                  </a:cubicBezTo>
                  <a:cubicBezTo>
                    <a:pt x="2542" y="6903"/>
                    <a:pt x="2550" y="6917"/>
                    <a:pt x="2564" y="6925"/>
                  </a:cubicBezTo>
                  <a:cubicBezTo>
                    <a:pt x="2579" y="6939"/>
                    <a:pt x="2601" y="6954"/>
                    <a:pt x="2616" y="6954"/>
                  </a:cubicBezTo>
                  <a:cubicBezTo>
                    <a:pt x="2630" y="6954"/>
                    <a:pt x="2645" y="6947"/>
                    <a:pt x="2660" y="6932"/>
                  </a:cubicBezTo>
                  <a:cubicBezTo>
                    <a:pt x="2711" y="6888"/>
                    <a:pt x="2770" y="6859"/>
                    <a:pt x="2828" y="6844"/>
                  </a:cubicBezTo>
                  <a:cubicBezTo>
                    <a:pt x="2828" y="6837"/>
                    <a:pt x="2828" y="6837"/>
                    <a:pt x="2828" y="6837"/>
                  </a:cubicBezTo>
                  <a:cubicBezTo>
                    <a:pt x="2814" y="6822"/>
                    <a:pt x="2792" y="6800"/>
                    <a:pt x="2799" y="6771"/>
                  </a:cubicBezTo>
                  <a:cubicBezTo>
                    <a:pt x="2806" y="6749"/>
                    <a:pt x="2828" y="6727"/>
                    <a:pt x="2850" y="6727"/>
                  </a:cubicBezTo>
                  <a:cubicBezTo>
                    <a:pt x="2880" y="6727"/>
                    <a:pt x="2902" y="6741"/>
                    <a:pt x="2923" y="6763"/>
                  </a:cubicBezTo>
                  <a:cubicBezTo>
                    <a:pt x="2931" y="6763"/>
                    <a:pt x="2945" y="6741"/>
                    <a:pt x="2953" y="6705"/>
                  </a:cubicBezTo>
                  <a:cubicBezTo>
                    <a:pt x="2968" y="6653"/>
                    <a:pt x="2968" y="6588"/>
                    <a:pt x="2938" y="6551"/>
                  </a:cubicBezTo>
                  <a:cubicBezTo>
                    <a:pt x="2902" y="6507"/>
                    <a:pt x="2894" y="6478"/>
                    <a:pt x="2902" y="6456"/>
                  </a:cubicBezTo>
                  <a:cubicBezTo>
                    <a:pt x="2902" y="6448"/>
                    <a:pt x="2909" y="6434"/>
                    <a:pt x="2931" y="6434"/>
                  </a:cubicBezTo>
                  <a:cubicBezTo>
                    <a:pt x="2872" y="6397"/>
                    <a:pt x="2792" y="6331"/>
                    <a:pt x="2814" y="6258"/>
                  </a:cubicBezTo>
                  <a:cubicBezTo>
                    <a:pt x="2828" y="6199"/>
                    <a:pt x="2836" y="6162"/>
                    <a:pt x="2894" y="6162"/>
                  </a:cubicBezTo>
                  <a:cubicBezTo>
                    <a:pt x="2909" y="6162"/>
                    <a:pt x="2931" y="6162"/>
                    <a:pt x="2968" y="6170"/>
                  </a:cubicBezTo>
                  <a:cubicBezTo>
                    <a:pt x="3019" y="6184"/>
                    <a:pt x="3055" y="6221"/>
                    <a:pt x="3084" y="6243"/>
                  </a:cubicBezTo>
                  <a:cubicBezTo>
                    <a:pt x="3098" y="6258"/>
                    <a:pt x="3106" y="6265"/>
                    <a:pt x="3113" y="6265"/>
                  </a:cubicBezTo>
                  <a:cubicBezTo>
                    <a:pt x="3142" y="6243"/>
                    <a:pt x="3186" y="6236"/>
                    <a:pt x="3216" y="6236"/>
                  </a:cubicBezTo>
                  <a:cubicBezTo>
                    <a:pt x="3223" y="6236"/>
                    <a:pt x="3238" y="6236"/>
                    <a:pt x="3245" y="6236"/>
                  </a:cubicBezTo>
                  <a:cubicBezTo>
                    <a:pt x="3252" y="6236"/>
                    <a:pt x="3260" y="6236"/>
                    <a:pt x="3267" y="6236"/>
                  </a:cubicBezTo>
                  <a:cubicBezTo>
                    <a:pt x="3274" y="6236"/>
                    <a:pt x="3303" y="6229"/>
                    <a:pt x="3311" y="6207"/>
                  </a:cubicBezTo>
                  <a:cubicBezTo>
                    <a:pt x="3326" y="6184"/>
                    <a:pt x="3333" y="6162"/>
                    <a:pt x="3311" y="6126"/>
                  </a:cubicBezTo>
                  <a:cubicBezTo>
                    <a:pt x="3289" y="6089"/>
                    <a:pt x="3274" y="6089"/>
                    <a:pt x="3252" y="6082"/>
                  </a:cubicBezTo>
                  <a:cubicBezTo>
                    <a:pt x="3230" y="6082"/>
                    <a:pt x="3201" y="6074"/>
                    <a:pt x="3186" y="6031"/>
                  </a:cubicBezTo>
                  <a:cubicBezTo>
                    <a:pt x="3150" y="5957"/>
                    <a:pt x="3150" y="5869"/>
                    <a:pt x="3194" y="5803"/>
                  </a:cubicBezTo>
                  <a:cubicBezTo>
                    <a:pt x="3230" y="5760"/>
                    <a:pt x="3230" y="5708"/>
                    <a:pt x="3194" y="5664"/>
                  </a:cubicBezTo>
                  <a:cubicBezTo>
                    <a:pt x="3194" y="5657"/>
                    <a:pt x="3186" y="5642"/>
                    <a:pt x="3194" y="5635"/>
                  </a:cubicBezTo>
                  <a:cubicBezTo>
                    <a:pt x="3194" y="5620"/>
                    <a:pt x="3208" y="5620"/>
                    <a:pt x="3216" y="5613"/>
                  </a:cubicBezTo>
                  <a:cubicBezTo>
                    <a:pt x="3230" y="5613"/>
                    <a:pt x="3238" y="5606"/>
                    <a:pt x="3238" y="5591"/>
                  </a:cubicBezTo>
                  <a:cubicBezTo>
                    <a:pt x="3252" y="5547"/>
                    <a:pt x="3238" y="5342"/>
                    <a:pt x="3120" y="5224"/>
                  </a:cubicBezTo>
                  <a:cubicBezTo>
                    <a:pt x="2997" y="5100"/>
                    <a:pt x="2931" y="5063"/>
                    <a:pt x="2858" y="5041"/>
                  </a:cubicBezTo>
                  <a:cubicBezTo>
                    <a:pt x="2784" y="5027"/>
                    <a:pt x="2792" y="4983"/>
                    <a:pt x="2792" y="4953"/>
                  </a:cubicBezTo>
                  <a:cubicBezTo>
                    <a:pt x="2792" y="4939"/>
                    <a:pt x="2792" y="4931"/>
                    <a:pt x="2784" y="4917"/>
                  </a:cubicBezTo>
                  <a:cubicBezTo>
                    <a:pt x="2784" y="4902"/>
                    <a:pt x="2770" y="4895"/>
                    <a:pt x="2748" y="4888"/>
                  </a:cubicBezTo>
                  <a:cubicBezTo>
                    <a:pt x="2733" y="4880"/>
                    <a:pt x="2711" y="4873"/>
                    <a:pt x="2696" y="4858"/>
                  </a:cubicBezTo>
                  <a:cubicBezTo>
                    <a:pt x="2667" y="4807"/>
                    <a:pt x="2726" y="4756"/>
                    <a:pt x="2762" y="4734"/>
                  </a:cubicBezTo>
                  <a:cubicBezTo>
                    <a:pt x="2770" y="4726"/>
                    <a:pt x="2784" y="4712"/>
                    <a:pt x="2784" y="4697"/>
                  </a:cubicBezTo>
                  <a:cubicBezTo>
                    <a:pt x="2784" y="4675"/>
                    <a:pt x="2762" y="4660"/>
                    <a:pt x="2726" y="4646"/>
                  </a:cubicBezTo>
                  <a:cubicBezTo>
                    <a:pt x="2645" y="4609"/>
                    <a:pt x="2506" y="4492"/>
                    <a:pt x="2506" y="4382"/>
                  </a:cubicBezTo>
                  <a:cubicBezTo>
                    <a:pt x="2506" y="4338"/>
                    <a:pt x="2513" y="4301"/>
                    <a:pt x="2528" y="4265"/>
                  </a:cubicBezTo>
                  <a:cubicBezTo>
                    <a:pt x="2542" y="4213"/>
                    <a:pt x="2550" y="4184"/>
                    <a:pt x="2528" y="4169"/>
                  </a:cubicBezTo>
                  <a:cubicBezTo>
                    <a:pt x="2484" y="4118"/>
                    <a:pt x="2433" y="3986"/>
                    <a:pt x="2469" y="3913"/>
                  </a:cubicBezTo>
                  <a:cubicBezTo>
                    <a:pt x="2499" y="3854"/>
                    <a:pt x="2542" y="3847"/>
                    <a:pt x="2572" y="3847"/>
                  </a:cubicBezTo>
                  <a:cubicBezTo>
                    <a:pt x="2564" y="3803"/>
                    <a:pt x="2550" y="3737"/>
                    <a:pt x="2521" y="3730"/>
                  </a:cubicBezTo>
                  <a:cubicBezTo>
                    <a:pt x="2513" y="3722"/>
                    <a:pt x="2513" y="3722"/>
                    <a:pt x="2513" y="3722"/>
                  </a:cubicBezTo>
                  <a:cubicBezTo>
                    <a:pt x="2477" y="3700"/>
                    <a:pt x="2433" y="3686"/>
                    <a:pt x="2447" y="3598"/>
                  </a:cubicBezTo>
                  <a:cubicBezTo>
                    <a:pt x="2454" y="3554"/>
                    <a:pt x="2447" y="3539"/>
                    <a:pt x="2433" y="3510"/>
                  </a:cubicBezTo>
                  <a:cubicBezTo>
                    <a:pt x="2425" y="3488"/>
                    <a:pt x="2418" y="3459"/>
                    <a:pt x="2411" y="3422"/>
                  </a:cubicBezTo>
                  <a:cubicBezTo>
                    <a:pt x="2411" y="3407"/>
                    <a:pt x="2403" y="3378"/>
                    <a:pt x="2389" y="3378"/>
                  </a:cubicBezTo>
                  <a:cubicBezTo>
                    <a:pt x="2374" y="3378"/>
                    <a:pt x="2345" y="3400"/>
                    <a:pt x="2330" y="3437"/>
                  </a:cubicBezTo>
                  <a:cubicBezTo>
                    <a:pt x="2323" y="3459"/>
                    <a:pt x="2315" y="3466"/>
                    <a:pt x="2315" y="3481"/>
                  </a:cubicBezTo>
                  <a:cubicBezTo>
                    <a:pt x="2301" y="3524"/>
                    <a:pt x="2293" y="3539"/>
                    <a:pt x="2205" y="3561"/>
                  </a:cubicBezTo>
                  <a:cubicBezTo>
                    <a:pt x="2191" y="3561"/>
                    <a:pt x="2176" y="3561"/>
                    <a:pt x="2161" y="3561"/>
                  </a:cubicBezTo>
                  <a:cubicBezTo>
                    <a:pt x="2088" y="3561"/>
                    <a:pt x="2052" y="3510"/>
                    <a:pt x="2052" y="3407"/>
                  </a:cubicBezTo>
                  <a:cubicBezTo>
                    <a:pt x="2052" y="3341"/>
                    <a:pt x="2015" y="3239"/>
                    <a:pt x="2000" y="3231"/>
                  </a:cubicBezTo>
                  <a:lnTo>
                    <a:pt x="2000" y="3231"/>
                  </a:lnTo>
                  <a:cubicBezTo>
                    <a:pt x="2000" y="3239"/>
                    <a:pt x="1927" y="3349"/>
                    <a:pt x="1883" y="3349"/>
                  </a:cubicBezTo>
                  <a:cubicBezTo>
                    <a:pt x="1876" y="3349"/>
                    <a:pt x="1868" y="3341"/>
                    <a:pt x="1868" y="3334"/>
                  </a:cubicBezTo>
                  <a:cubicBezTo>
                    <a:pt x="1861" y="3327"/>
                    <a:pt x="1854" y="3305"/>
                    <a:pt x="1883" y="3224"/>
                  </a:cubicBezTo>
                  <a:cubicBezTo>
                    <a:pt x="1898" y="3165"/>
                    <a:pt x="1912" y="3129"/>
                    <a:pt x="1927" y="3100"/>
                  </a:cubicBezTo>
                  <a:cubicBezTo>
                    <a:pt x="1934" y="3078"/>
                    <a:pt x="1942" y="3063"/>
                    <a:pt x="1942" y="3056"/>
                  </a:cubicBezTo>
                  <a:cubicBezTo>
                    <a:pt x="1942" y="3056"/>
                    <a:pt x="1942" y="3056"/>
                    <a:pt x="1934" y="3056"/>
                  </a:cubicBezTo>
                  <a:cubicBezTo>
                    <a:pt x="1934" y="3056"/>
                    <a:pt x="1934" y="3056"/>
                    <a:pt x="1927" y="3056"/>
                  </a:cubicBezTo>
                  <a:cubicBezTo>
                    <a:pt x="1927" y="3056"/>
                    <a:pt x="1920" y="3048"/>
                    <a:pt x="1912" y="3048"/>
                  </a:cubicBezTo>
                  <a:cubicBezTo>
                    <a:pt x="1854" y="3026"/>
                    <a:pt x="1832" y="2990"/>
                    <a:pt x="1846" y="2931"/>
                  </a:cubicBezTo>
                  <a:cubicBezTo>
                    <a:pt x="1854" y="2902"/>
                    <a:pt x="1839" y="2836"/>
                    <a:pt x="1817" y="2806"/>
                  </a:cubicBezTo>
                  <a:cubicBezTo>
                    <a:pt x="1802" y="2792"/>
                    <a:pt x="1795" y="2784"/>
                    <a:pt x="1788" y="2784"/>
                  </a:cubicBezTo>
                  <a:cubicBezTo>
                    <a:pt x="1780" y="2784"/>
                    <a:pt x="1780" y="2784"/>
                    <a:pt x="1773" y="2792"/>
                  </a:cubicBezTo>
                  <a:cubicBezTo>
                    <a:pt x="1751" y="2792"/>
                    <a:pt x="1737" y="2814"/>
                    <a:pt x="1722" y="2836"/>
                  </a:cubicBezTo>
                  <a:cubicBezTo>
                    <a:pt x="1700" y="2865"/>
                    <a:pt x="1678" y="2894"/>
                    <a:pt x="1649" y="2894"/>
                  </a:cubicBezTo>
                  <a:cubicBezTo>
                    <a:pt x="1627" y="2894"/>
                    <a:pt x="1612" y="2887"/>
                    <a:pt x="1590" y="2865"/>
                  </a:cubicBezTo>
                  <a:cubicBezTo>
                    <a:pt x="1568" y="2843"/>
                    <a:pt x="1546" y="2821"/>
                    <a:pt x="1539" y="2821"/>
                  </a:cubicBezTo>
                  <a:cubicBezTo>
                    <a:pt x="1539" y="2821"/>
                    <a:pt x="1531" y="2829"/>
                    <a:pt x="1531" y="2843"/>
                  </a:cubicBezTo>
                  <a:cubicBezTo>
                    <a:pt x="1524" y="2850"/>
                    <a:pt x="1509" y="2865"/>
                    <a:pt x="1502" y="2887"/>
                  </a:cubicBezTo>
                  <a:cubicBezTo>
                    <a:pt x="1480" y="2909"/>
                    <a:pt x="1465" y="2924"/>
                    <a:pt x="1451" y="2924"/>
                  </a:cubicBezTo>
                  <a:cubicBezTo>
                    <a:pt x="1443" y="2924"/>
                    <a:pt x="1436" y="2916"/>
                    <a:pt x="1436" y="2909"/>
                  </a:cubicBezTo>
                  <a:cubicBezTo>
                    <a:pt x="1429" y="2909"/>
                    <a:pt x="1414" y="2887"/>
                    <a:pt x="1429" y="2770"/>
                  </a:cubicBezTo>
                  <a:cubicBezTo>
                    <a:pt x="1451" y="2601"/>
                    <a:pt x="1436" y="2572"/>
                    <a:pt x="1429" y="2572"/>
                  </a:cubicBezTo>
                  <a:cubicBezTo>
                    <a:pt x="1421" y="2572"/>
                    <a:pt x="1414" y="2572"/>
                    <a:pt x="1407" y="2572"/>
                  </a:cubicBezTo>
                  <a:cubicBezTo>
                    <a:pt x="1399" y="2572"/>
                    <a:pt x="1385" y="2579"/>
                    <a:pt x="1355" y="2594"/>
                  </a:cubicBezTo>
                  <a:cubicBezTo>
                    <a:pt x="1333" y="2609"/>
                    <a:pt x="1333" y="2609"/>
                    <a:pt x="1333" y="2609"/>
                  </a:cubicBezTo>
                  <a:cubicBezTo>
                    <a:pt x="1319" y="2616"/>
                    <a:pt x="1304" y="2623"/>
                    <a:pt x="1290" y="2638"/>
                  </a:cubicBezTo>
                  <a:cubicBezTo>
                    <a:pt x="1268" y="2653"/>
                    <a:pt x="1246" y="2667"/>
                    <a:pt x="1223" y="2667"/>
                  </a:cubicBezTo>
                  <a:cubicBezTo>
                    <a:pt x="1216" y="2667"/>
                    <a:pt x="1202" y="2667"/>
                    <a:pt x="1194" y="2660"/>
                  </a:cubicBezTo>
                  <a:cubicBezTo>
                    <a:pt x="1180" y="2645"/>
                    <a:pt x="1165" y="2631"/>
                    <a:pt x="1158" y="2616"/>
                  </a:cubicBezTo>
                  <a:cubicBezTo>
                    <a:pt x="1150" y="2601"/>
                    <a:pt x="1143" y="2587"/>
                    <a:pt x="1128" y="2587"/>
                  </a:cubicBezTo>
                  <a:cubicBezTo>
                    <a:pt x="1128" y="2587"/>
                    <a:pt x="1128" y="2579"/>
                    <a:pt x="1121" y="2579"/>
                  </a:cubicBezTo>
                  <a:cubicBezTo>
                    <a:pt x="1121" y="2579"/>
                    <a:pt x="1114" y="2587"/>
                    <a:pt x="1106" y="2594"/>
                  </a:cubicBezTo>
                  <a:cubicBezTo>
                    <a:pt x="1099" y="2601"/>
                    <a:pt x="1084" y="2616"/>
                    <a:pt x="1062" y="2631"/>
                  </a:cubicBezTo>
                  <a:cubicBezTo>
                    <a:pt x="1055" y="2631"/>
                    <a:pt x="1048" y="2638"/>
                    <a:pt x="1040" y="2638"/>
                  </a:cubicBezTo>
                  <a:cubicBezTo>
                    <a:pt x="1018" y="2638"/>
                    <a:pt x="1011" y="2623"/>
                    <a:pt x="997" y="2616"/>
                  </a:cubicBezTo>
                  <a:cubicBezTo>
                    <a:pt x="989" y="2601"/>
                    <a:pt x="982" y="2594"/>
                    <a:pt x="967" y="2594"/>
                  </a:cubicBezTo>
                  <a:lnTo>
                    <a:pt x="960" y="2594"/>
                  </a:lnTo>
                  <a:cubicBezTo>
                    <a:pt x="901" y="2609"/>
                    <a:pt x="850" y="2616"/>
                    <a:pt x="806" y="2653"/>
                  </a:cubicBezTo>
                  <a:cubicBezTo>
                    <a:pt x="769" y="2674"/>
                    <a:pt x="747" y="2726"/>
                    <a:pt x="747" y="2741"/>
                  </a:cubicBezTo>
                  <a:cubicBezTo>
                    <a:pt x="747" y="2748"/>
                    <a:pt x="762" y="2755"/>
                    <a:pt x="791" y="2755"/>
                  </a:cubicBezTo>
                  <a:cubicBezTo>
                    <a:pt x="799" y="2762"/>
                    <a:pt x="806" y="2762"/>
                    <a:pt x="813" y="2762"/>
                  </a:cubicBezTo>
                  <a:cubicBezTo>
                    <a:pt x="821" y="2762"/>
                    <a:pt x="835" y="2762"/>
                    <a:pt x="842" y="2762"/>
                  </a:cubicBezTo>
                  <a:cubicBezTo>
                    <a:pt x="850" y="2755"/>
                    <a:pt x="864" y="2755"/>
                    <a:pt x="872" y="2755"/>
                  </a:cubicBezTo>
                  <a:cubicBezTo>
                    <a:pt x="894" y="2755"/>
                    <a:pt x="916" y="2762"/>
                    <a:pt x="945" y="2784"/>
                  </a:cubicBezTo>
                  <a:cubicBezTo>
                    <a:pt x="989" y="2829"/>
                    <a:pt x="997" y="2894"/>
                    <a:pt x="967" y="2953"/>
                  </a:cubicBezTo>
                  <a:cubicBezTo>
                    <a:pt x="960" y="2960"/>
                    <a:pt x="960" y="2975"/>
                    <a:pt x="967" y="2982"/>
                  </a:cubicBezTo>
                  <a:cubicBezTo>
                    <a:pt x="967" y="3019"/>
                    <a:pt x="952" y="3041"/>
                    <a:pt x="879" y="3048"/>
                  </a:cubicBezTo>
                  <a:cubicBezTo>
                    <a:pt x="857" y="3048"/>
                    <a:pt x="842" y="3056"/>
                    <a:pt x="828" y="3056"/>
                  </a:cubicBezTo>
                  <a:cubicBezTo>
                    <a:pt x="725" y="3063"/>
                    <a:pt x="667" y="3070"/>
                    <a:pt x="667" y="3151"/>
                  </a:cubicBezTo>
                  <a:cubicBezTo>
                    <a:pt x="667" y="3246"/>
                    <a:pt x="615" y="3261"/>
                    <a:pt x="564" y="3283"/>
                  </a:cubicBezTo>
                  <a:cubicBezTo>
                    <a:pt x="549" y="3283"/>
                    <a:pt x="535" y="3290"/>
                    <a:pt x="520" y="3298"/>
                  </a:cubicBezTo>
                  <a:cubicBezTo>
                    <a:pt x="506" y="3305"/>
                    <a:pt x="483" y="3312"/>
                    <a:pt x="469" y="3312"/>
                  </a:cubicBezTo>
                  <a:cubicBezTo>
                    <a:pt x="447" y="3312"/>
                    <a:pt x="425" y="3305"/>
                    <a:pt x="403" y="3305"/>
                  </a:cubicBezTo>
                  <a:cubicBezTo>
                    <a:pt x="381" y="3298"/>
                    <a:pt x="366" y="3298"/>
                    <a:pt x="352" y="3298"/>
                  </a:cubicBezTo>
                  <a:cubicBezTo>
                    <a:pt x="330" y="3298"/>
                    <a:pt x="322" y="3298"/>
                    <a:pt x="308" y="3305"/>
                  </a:cubicBezTo>
                  <a:cubicBezTo>
                    <a:pt x="286" y="3319"/>
                    <a:pt x="286" y="3319"/>
                    <a:pt x="286" y="3319"/>
                  </a:cubicBezTo>
                  <a:cubicBezTo>
                    <a:pt x="286" y="3298"/>
                    <a:pt x="286" y="3298"/>
                    <a:pt x="286" y="3298"/>
                  </a:cubicBezTo>
                  <a:cubicBezTo>
                    <a:pt x="286" y="3268"/>
                    <a:pt x="278" y="3253"/>
                    <a:pt x="271" y="3246"/>
                  </a:cubicBezTo>
                  <a:cubicBezTo>
                    <a:pt x="271" y="3246"/>
                    <a:pt x="271" y="3239"/>
                    <a:pt x="256" y="3239"/>
                  </a:cubicBezTo>
                  <a:lnTo>
                    <a:pt x="242" y="3239"/>
                  </a:lnTo>
                  <a:cubicBezTo>
                    <a:pt x="234" y="3239"/>
                    <a:pt x="220" y="3239"/>
                    <a:pt x="212" y="3231"/>
                  </a:cubicBezTo>
                  <a:cubicBezTo>
                    <a:pt x="205" y="3224"/>
                    <a:pt x="198" y="3202"/>
                    <a:pt x="205" y="3180"/>
                  </a:cubicBezTo>
                  <a:cubicBezTo>
                    <a:pt x="212" y="3129"/>
                    <a:pt x="227" y="3122"/>
                    <a:pt x="242" y="3114"/>
                  </a:cubicBezTo>
                  <a:cubicBezTo>
                    <a:pt x="256" y="3114"/>
                    <a:pt x="264" y="3114"/>
                    <a:pt x="271" y="3085"/>
                  </a:cubicBezTo>
                  <a:cubicBezTo>
                    <a:pt x="286" y="3048"/>
                    <a:pt x="278" y="3026"/>
                    <a:pt x="278" y="2997"/>
                  </a:cubicBezTo>
                  <a:cubicBezTo>
                    <a:pt x="271" y="2975"/>
                    <a:pt x="271" y="2960"/>
                    <a:pt x="271" y="2931"/>
                  </a:cubicBezTo>
                  <a:cubicBezTo>
                    <a:pt x="271" y="2894"/>
                    <a:pt x="278" y="2880"/>
                    <a:pt x="300" y="2865"/>
                  </a:cubicBezTo>
                  <a:cubicBezTo>
                    <a:pt x="308" y="2858"/>
                    <a:pt x="315" y="2850"/>
                    <a:pt x="330" y="2814"/>
                  </a:cubicBezTo>
                  <a:cubicBezTo>
                    <a:pt x="344" y="2762"/>
                    <a:pt x="337" y="2741"/>
                    <a:pt x="330" y="2697"/>
                  </a:cubicBezTo>
                  <a:cubicBezTo>
                    <a:pt x="322" y="2682"/>
                    <a:pt x="322" y="2667"/>
                    <a:pt x="315" y="2638"/>
                  </a:cubicBezTo>
                  <a:cubicBezTo>
                    <a:pt x="308" y="2572"/>
                    <a:pt x="278" y="2535"/>
                    <a:pt x="249" y="2484"/>
                  </a:cubicBezTo>
                  <a:cubicBezTo>
                    <a:pt x="227" y="2440"/>
                    <a:pt x="227" y="2440"/>
                    <a:pt x="227" y="2440"/>
                  </a:cubicBezTo>
                  <a:cubicBezTo>
                    <a:pt x="190" y="2381"/>
                    <a:pt x="132" y="2293"/>
                    <a:pt x="110" y="2198"/>
                  </a:cubicBezTo>
                  <a:cubicBezTo>
                    <a:pt x="88" y="2096"/>
                    <a:pt x="88" y="1964"/>
                    <a:pt x="110" y="1920"/>
                  </a:cubicBezTo>
                  <a:cubicBezTo>
                    <a:pt x="124" y="1891"/>
                    <a:pt x="168" y="1795"/>
                    <a:pt x="117" y="1766"/>
                  </a:cubicBezTo>
                  <a:cubicBezTo>
                    <a:pt x="73" y="1737"/>
                    <a:pt x="0" y="1700"/>
                    <a:pt x="44" y="1597"/>
                  </a:cubicBezTo>
                  <a:cubicBezTo>
                    <a:pt x="51" y="1590"/>
                    <a:pt x="51" y="1590"/>
                    <a:pt x="51" y="1590"/>
                  </a:cubicBezTo>
                  <a:cubicBezTo>
                    <a:pt x="80" y="1517"/>
                    <a:pt x="95" y="1480"/>
                    <a:pt x="190" y="1443"/>
                  </a:cubicBezTo>
                  <a:cubicBezTo>
                    <a:pt x="212" y="1436"/>
                    <a:pt x="234" y="1436"/>
                    <a:pt x="249" y="1436"/>
                  </a:cubicBezTo>
                  <a:cubicBezTo>
                    <a:pt x="278" y="1436"/>
                    <a:pt x="308" y="1443"/>
                    <a:pt x="322" y="1451"/>
                  </a:cubicBezTo>
                  <a:cubicBezTo>
                    <a:pt x="337" y="1451"/>
                    <a:pt x="352" y="1458"/>
                    <a:pt x="366" y="1458"/>
                  </a:cubicBezTo>
                  <a:cubicBezTo>
                    <a:pt x="366" y="1458"/>
                    <a:pt x="366" y="1458"/>
                    <a:pt x="373" y="1458"/>
                  </a:cubicBezTo>
                  <a:cubicBezTo>
                    <a:pt x="373" y="1451"/>
                    <a:pt x="381" y="1451"/>
                    <a:pt x="381" y="1451"/>
                  </a:cubicBezTo>
                  <a:cubicBezTo>
                    <a:pt x="396" y="1451"/>
                    <a:pt x="403" y="1458"/>
                    <a:pt x="410" y="1465"/>
                  </a:cubicBezTo>
                  <a:lnTo>
                    <a:pt x="410" y="1465"/>
                  </a:lnTo>
                  <a:cubicBezTo>
                    <a:pt x="440" y="1429"/>
                    <a:pt x="483" y="1385"/>
                    <a:pt x="520" y="1378"/>
                  </a:cubicBezTo>
                  <a:cubicBezTo>
                    <a:pt x="557" y="1370"/>
                    <a:pt x="608" y="1363"/>
                    <a:pt x="659" y="1363"/>
                  </a:cubicBezTo>
                  <a:cubicBezTo>
                    <a:pt x="703" y="1363"/>
                    <a:pt x="740" y="1370"/>
                    <a:pt x="755" y="1378"/>
                  </a:cubicBezTo>
                  <a:cubicBezTo>
                    <a:pt x="791" y="1392"/>
                    <a:pt x="850" y="1429"/>
                    <a:pt x="887" y="1488"/>
                  </a:cubicBezTo>
                  <a:cubicBezTo>
                    <a:pt x="916" y="1517"/>
                    <a:pt x="967" y="1553"/>
                    <a:pt x="1018" y="1553"/>
                  </a:cubicBezTo>
                  <a:cubicBezTo>
                    <a:pt x="1033" y="1553"/>
                    <a:pt x="1040" y="1553"/>
                    <a:pt x="1055" y="1546"/>
                  </a:cubicBezTo>
                  <a:cubicBezTo>
                    <a:pt x="1114" y="1524"/>
                    <a:pt x="1143" y="1495"/>
                    <a:pt x="1143" y="1451"/>
                  </a:cubicBezTo>
                  <a:cubicBezTo>
                    <a:pt x="1143" y="1414"/>
                    <a:pt x="1165" y="1392"/>
                    <a:pt x="1180" y="1370"/>
                  </a:cubicBezTo>
                  <a:cubicBezTo>
                    <a:pt x="1187" y="1356"/>
                    <a:pt x="1202" y="1341"/>
                    <a:pt x="1202" y="1326"/>
                  </a:cubicBezTo>
                  <a:cubicBezTo>
                    <a:pt x="1202" y="1312"/>
                    <a:pt x="1194" y="1304"/>
                    <a:pt x="1180" y="1297"/>
                  </a:cubicBezTo>
                  <a:cubicBezTo>
                    <a:pt x="1158" y="1282"/>
                    <a:pt x="1136" y="1268"/>
                    <a:pt x="1136" y="1231"/>
                  </a:cubicBezTo>
                  <a:cubicBezTo>
                    <a:pt x="1136" y="1180"/>
                    <a:pt x="1121" y="1062"/>
                    <a:pt x="1121" y="1062"/>
                  </a:cubicBezTo>
                  <a:cubicBezTo>
                    <a:pt x="1121" y="1048"/>
                    <a:pt x="1121" y="1048"/>
                    <a:pt x="1121" y="1048"/>
                  </a:cubicBezTo>
                  <a:cubicBezTo>
                    <a:pt x="1136" y="1048"/>
                    <a:pt x="1136" y="1048"/>
                    <a:pt x="1136" y="1048"/>
                  </a:cubicBezTo>
                  <a:cubicBezTo>
                    <a:pt x="1150" y="1048"/>
                    <a:pt x="1260" y="1048"/>
                    <a:pt x="1297" y="1084"/>
                  </a:cubicBezTo>
                  <a:cubicBezTo>
                    <a:pt x="1297" y="1084"/>
                    <a:pt x="1304" y="1092"/>
                    <a:pt x="1326" y="1092"/>
                  </a:cubicBezTo>
                  <a:cubicBezTo>
                    <a:pt x="1355" y="1092"/>
                    <a:pt x="1407" y="1084"/>
                    <a:pt x="1436" y="1070"/>
                  </a:cubicBezTo>
                  <a:cubicBezTo>
                    <a:pt x="1421" y="1062"/>
                    <a:pt x="1407" y="1055"/>
                    <a:pt x="1399" y="1033"/>
                  </a:cubicBezTo>
                  <a:cubicBezTo>
                    <a:pt x="1399" y="1026"/>
                    <a:pt x="1399" y="1004"/>
                    <a:pt x="1421" y="982"/>
                  </a:cubicBezTo>
                  <a:cubicBezTo>
                    <a:pt x="1451" y="953"/>
                    <a:pt x="1480" y="945"/>
                    <a:pt x="1502" y="938"/>
                  </a:cubicBezTo>
                  <a:cubicBezTo>
                    <a:pt x="1531" y="938"/>
                    <a:pt x="1546" y="931"/>
                    <a:pt x="1568" y="909"/>
                  </a:cubicBezTo>
                  <a:cubicBezTo>
                    <a:pt x="1575" y="894"/>
                    <a:pt x="1582" y="887"/>
                    <a:pt x="1590" y="879"/>
                  </a:cubicBezTo>
                  <a:cubicBezTo>
                    <a:pt x="1619" y="843"/>
                    <a:pt x="1641" y="813"/>
                    <a:pt x="1641" y="755"/>
                  </a:cubicBezTo>
                  <a:cubicBezTo>
                    <a:pt x="1641" y="733"/>
                    <a:pt x="1634" y="711"/>
                    <a:pt x="1627" y="681"/>
                  </a:cubicBezTo>
                  <a:cubicBezTo>
                    <a:pt x="1605" y="638"/>
                    <a:pt x="1582" y="586"/>
                    <a:pt x="1634" y="520"/>
                  </a:cubicBezTo>
                  <a:cubicBezTo>
                    <a:pt x="1671" y="469"/>
                    <a:pt x="1692" y="447"/>
                    <a:pt x="1722" y="447"/>
                  </a:cubicBezTo>
                  <a:cubicBezTo>
                    <a:pt x="1737" y="447"/>
                    <a:pt x="1751" y="462"/>
                    <a:pt x="1773" y="469"/>
                  </a:cubicBezTo>
                  <a:cubicBezTo>
                    <a:pt x="1788" y="484"/>
                    <a:pt x="1788" y="484"/>
                    <a:pt x="1788" y="484"/>
                  </a:cubicBezTo>
                  <a:cubicBezTo>
                    <a:pt x="1810" y="491"/>
                    <a:pt x="1839" y="498"/>
                    <a:pt x="1868" y="498"/>
                  </a:cubicBezTo>
                  <a:cubicBezTo>
                    <a:pt x="1920" y="498"/>
                    <a:pt x="2000" y="484"/>
                    <a:pt x="2044" y="440"/>
                  </a:cubicBezTo>
                  <a:cubicBezTo>
                    <a:pt x="2073" y="410"/>
                    <a:pt x="2103" y="388"/>
                    <a:pt x="2132" y="366"/>
                  </a:cubicBezTo>
                  <a:cubicBezTo>
                    <a:pt x="2169" y="337"/>
                    <a:pt x="2205" y="315"/>
                    <a:pt x="2220" y="286"/>
                  </a:cubicBezTo>
                  <a:cubicBezTo>
                    <a:pt x="2235" y="264"/>
                    <a:pt x="2235" y="242"/>
                    <a:pt x="2235" y="220"/>
                  </a:cubicBezTo>
                  <a:cubicBezTo>
                    <a:pt x="2242" y="191"/>
                    <a:pt x="2242" y="154"/>
                    <a:pt x="2271" y="124"/>
                  </a:cubicBezTo>
                  <a:cubicBezTo>
                    <a:pt x="2286" y="103"/>
                    <a:pt x="2301" y="88"/>
                    <a:pt x="2323" y="73"/>
                  </a:cubicBezTo>
                  <a:cubicBezTo>
                    <a:pt x="2323" y="66"/>
                    <a:pt x="2323" y="66"/>
                    <a:pt x="2323" y="66"/>
                  </a:cubicBezTo>
                  <a:cubicBezTo>
                    <a:pt x="2345" y="51"/>
                    <a:pt x="2345" y="51"/>
                    <a:pt x="2345" y="51"/>
                  </a:cubicBezTo>
                  <a:lnTo>
                    <a:pt x="2345" y="51"/>
                  </a:lnTo>
                  <a:cubicBezTo>
                    <a:pt x="2374" y="29"/>
                    <a:pt x="2403" y="15"/>
                    <a:pt x="2425" y="7"/>
                  </a:cubicBezTo>
                  <a:cubicBezTo>
                    <a:pt x="2433" y="0"/>
                    <a:pt x="2433" y="0"/>
                    <a:pt x="2440" y="0"/>
                  </a:cubicBezTo>
                  <a:cubicBezTo>
                    <a:pt x="2454" y="0"/>
                    <a:pt x="2462" y="7"/>
                    <a:pt x="2462" y="15"/>
                  </a:cubicBezTo>
                  <a:cubicBezTo>
                    <a:pt x="2469" y="22"/>
                    <a:pt x="2477" y="29"/>
                    <a:pt x="2506" y="29"/>
                  </a:cubicBezTo>
                  <a:cubicBezTo>
                    <a:pt x="2528" y="29"/>
                    <a:pt x="2542" y="15"/>
                    <a:pt x="2557" y="7"/>
                  </a:cubicBezTo>
                  <a:cubicBezTo>
                    <a:pt x="2572" y="0"/>
                    <a:pt x="2587" y="0"/>
                    <a:pt x="2601" y="0"/>
                  </a:cubicBezTo>
                  <a:cubicBezTo>
                    <a:pt x="2616" y="0"/>
                    <a:pt x="2638" y="7"/>
                    <a:pt x="2652" y="29"/>
                  </a:cubicBezTo>
                  <a:cubicBezTo>
                    <a:pt x="2674" y="51"/>
                    <a:pt x="2689" y="73"/>
                    <a:pt x="2696" y="95"/>
                  </a:cubicBezTo>
                  <a:cubicBezTo>
                    <a:pt x="2733" y="147"/>
                    <a:pt x="2762" y="191"/>
                    <a:pt x="2814" y="198"/>
                  </a:cubicBezTo>
                  <a:cubicBezTo>
                    <a:pt x="2872" y="205"/>
                    <a:pt x="2880" y="227"/>
                    <a:pt x="2894" y="256"/>
                  </a:cubicBezTo>
                  <a:cubicBezTo>
                    <a:pt x="2902" y="271"/>
                    <a:pt x="2909" y="293"/>
                    <a:pt x="2931" y="315"/>
                  </a:cubicBezTo>
                  <a:cubicBezTo>
                    <a:pt x="2982" y="374"/>
                    <a:pt x="2997" y="403"/>
                    <a:pt x="3019" y="447"/>
                  </a:cubicBezTo>
                  <a:cubicBezTo>
                    <a:pt x="3041" y="484"/>
                    <a:pt x="3041" y="484"/>
                    <a:pt x="3041" y="484"/>
                  </a:cubicBezTo>
                  <a:cubicBezTo>
                    <a:pt x="3063" y="520"/>
                    <a:pt x="3077" y="542"/>
                    <a:pt x="3098" y="542"/>
                  </a:cubicBezTo>
                  <a:cubicBezTo>
                    <a:pt x="3106" y="542"/>
                    <a:pt x="3113" y="535"/>
                    <a:pt x="3113" y="535"/>
                  </a:cubicBezTo>
                  <a:cubicBezTo>
                    <a:pt x="3120" y="535"/>
                    <a:pt x="3128" y="535"/>
                    <a:pt x="3128" y="535"/>
                  </a:cubicBezTo>
                  <a:cubicBezTo>
                    <a:pt x="3164" y="535"/>
                    <a:pt x="3179" y="564"/>
                    <a:pt x="3194" y="586"/>
                  </a:cubicBezTo>
                  <a:cubicBezTo>
                    <a:pt x="3208" y="601"/>
                    <a:pt x="3216" y="615"/>
                    <a:pt x="3230" y="630"/>
                  </a:cubicBezTo>
                  <a:cubicBezTo>
                    <a:pt x="3245" y="645"/>
                    <a:pt x="3282" y="652"/>
                    <a:pt x="3326" y="652"/>
                  </a:cubicBezTo>
                  <a:cubicBezTo>
                    <a:pt x="3348" y="652"/>
                    <a:pt x="3370" y="652"/>
                    <a:pt x="3370" y="652"/>
                  </a:cubicBezTo>
                  <a:cubicBezTo>
                    <a:pt x="3399" y="652"/>
                    <a:pt x="3450" y="681"/>
                    <a:pt x="3450" y="747"/>
                  </a:cubicBezTo>
                  <a:cubicBezTo>
                    <a:pt x="3450" y="769"/>
                    <a:pt x="3458" y="791"/>
                    <a:pt x="3472" y="813"/>
                  </a:cubicBezTo>
                  <a:cubicBezTo>
                    <a:pt x="3479" y="835"/>
                    <a:pt x="3494" y="865"/>
                    <a:pt x="3487" y="909"/>
                  </a:cubicBezTo>
                  <a:cubicBezTo>
                    <a:pt x="3472" y="982"/>
                    <a:pt x="3465" y="1041"/>
                    <a:pt x="3523" y="1062"/>
                  </a:cubicBezTo>
                  <a:cubicBezTo>
                    <a:pt x="3589" y="1077"/>
                    <a:pt x="3655" y="1092"/>
                    <a:pt x="3655" y="1092"/>
                  </a:cubicBezTo>
                  <a:cubicBezTo>
                    <a:pt x="3655" y="1092"/>
                    <a:pt x="3677" y="1099"/>
                    <a:pt x="3692" y="1099"/>
                  </a:cubicBezTo>
                  <a:cubicBezTo>
                    <a:pt x="3707" y="1099"/>
                    <a:pt x="3714" y="1099"/>
                    <a:pt x="3721" y="1092"/>
                  </a:cubicBezTo>
                  <a:cubicBezTo>
                    <a:pt x="3729" y="1077"/>
                    <a:pt x="3736" y="1055"/>
                    <a:pt x="3729" y="1033"/>
                  </a:cubicBezTo>
                  <a:cubicBezTo>
                    <a:pt x="3721" y="997"/>
                    <a:pt x="3721" y="997"/>
                    <a:pt x="3721" y="997"/>
                  </a:cubicBezTo>
                  <a:cubicBezTo>
                    <a:pt x="3751" y="1019"/>
                    <a:pt x="3751" y="1019"/>
                    <a:pt x="3751" y="1019"/>
                  </a:cubicBezTo>
                  <a:cubicBezTo>
                    <a:pt x="3751" y="1019"/>
                    <a:pt x="3794" y="1041"/>
                    <a:pt x="3824" y="1041"/>
                  </a:cubicBezTo>
                  <a:cubicBezTo>
                    <a:pt x="3839" y="1041"/>
                    <a:pt x="3846" y="1041"/>
                    <a:pt x="3853" y="1033"/>
                  </a:cubicBezTo>
                  <a:cubicBezTo>
                    <a:pt x="3868" y="1011"/>
                    <a:pt x="3882" y="1004"/>
                    <a:pt x="3897" y="1004"/>
                  </a:cubicBezTo>
                  <a:cubicBezTo>
                    <a:pt x="3904" y="1004"/>
                    <a:pt x="3912" y="1004"/>
                    <a:pt x="3919" y="1004"/>
                  </a:cubicBezTo>
                  <a:cubicBezTo>
                    <a:pt x="3926" y="1011"/>
                    <a:pt x="3934" y="1011"/>
                    <a:pt x="3948" y="1011"/>
                  </a:cubicBezTo>
                  <a:cubicBezTo>
                    <a:pt x="3963" y="1011"/>
                    <a:pt x="3978" y="997"/>
                    <a:pt x="3985" y="974"/>
                  </a:cubicBezTo>
                  <a:cubicBezTo>
                    <a:pt x="3992" y="953"/>
                    <a:pt x="3978" y="931"/>
                    <a:pt x="3948" y="916"/>
                  </a:cubicBezTo>
                  <a:cubicBezTo>
                    <a:pt x="3926" y="901"/>
                    <a:pt x="3897" y="894"/>
                    <a:pt x="3868" y="879"/>
                  </a:cubicBezTo>
                  <a:cubicBezTo>
                    <a:pt x="3809" y="857"/>
                    <a:pt x="3758" y="835"/>
                    <a:pt x="3736" y="784"/>
                  </a:cubicBezTo>
                  <a:cubicBezTo>
                    <a:pt x="3736" y="762"/>
                    <a:pt x="3736" y="762"/>
                    <a:pt x="3736" y="762"/>
                  </a:cubicBezTo>
                  <a:cubicBezTo>
                    <a:pt x="3714" y="711"/>
                    <a:pt x="3699" y="667"/>
                    <a:pt x="3780" y="608"/>
                  </a:cubicBezTo>
                  <a:cubicBezTo>
                    <a:pt x="3802" y="593"/>
                    <a:pt x="3802" y="593"/>
                    <a:pt x="3802" y="593"/>
                  </a:cubicBezTo>
                  <a:cubicBezTo>
                    <a:pt x="3860" y="550"/>
                    <a:pt x="3875" y="535"/>
                    <a:pt x="3941" y="513"/>
                  </a:cubicBezTo>
                  <a:cubicBezTo>
                    <a:pt x="3963" y="506"/>
                    <a:pt x="3985" y="506"/>
                    <a:pt x="4007" y="506"/>
                  </a:cubicBezTo>
                  <a:cubicBezTo>
                    <a:pt x="4022" y="506"/>
                    <a:pt x="4036" y="506"/>
                    <a:pt x="4051" y="513"/>
                  </a:cubicBezTo>
                  <a:cubicBezTo>
                    <a:pt x="4066" y="513"/>
                    <a:pt x="4080" y="513"/>
                    <a:pt x="4095" y="513"/>
                  </a:cubicBezTo>
                  <a:cubicBezTo>
                    <a:pt x="4117" y="513"/>
                    <a:pt x="4227" y="520"/>
                    <a:pt x="4256" y="579"/>
                  </a:cubicBezTo>
                  <a:cubicBezTo>
                    <a:pt x="4271" y="608"/>
                    <a:pt x="4293" y="623"/>
                    <a:pt x="4293" y="623"/>
                  </a:cubicBezTo>
                  <a:cubicBezTo>
                    <a:pt x="4293" y="601"/>
                    <a:pt x="4308" y="593"/>
                    <a:pt x="4322" y="593"/>
                  </a:cubicBezTo>
                  <a:cubicBezTo>
                    <a:pt x="4337" y="593"/>
                    <a:pt x="4366" y="601"/>
                    <a:pt x="4410" y="630"/>
                  </a:cubicBezTo>
                  <a:lnTo>
                    <a:pt x="4417" y="630"/>
                  </a:lnTo>
                  <a:cubicBezTo>
                    <a:pt x="4454" y="630"/>
                    <a:pt x="4498" y="608"/>
                    <a:pt x="4513" y="593"/>
                  </a:cubicBezTo>
                  <a:cubicBezTo>
                    <a:pt x="4520" y="593"/>
                    <a:pt x="4534" y="593"/>
                    <a:pt x="4549" y="593"/>
                  </a:cubicBezTo>
                  <a:cubicBezTo>
                    <a:pt x="4571" y="593"/>
                    <a:pt x="4601" y="593"/>
                    <a:pt x="4622" y="623"/>
                  </a:cubicBezTo>
                  <a:cubicBezTo>
                    <a:pt x="4666" y="660"/>
                    <a:pt x="4644" y="747"/>
                    <a:pt x="4644" y="762"/>
                  </a:cubicBezTo>
                  <a:cubicBezTo>
                    <a:pt x="4637" y="762"/>
                    <a:pt x="4622" y="806"/>
                    <a:pt x="4652" y="835"/>
                  </a:cubicBezTo>
                  <a:cubicBezTo>
                    <a:pt x="4674" y="865"/>
                    <a:pt x="4703" y="879"/>
                    <a:pt x="4718" y="879"/>
                  </a:cubicBezTo>
                  <a:cubicBezTo>
                    <a:pt x="4725" y="879"/>
                    <a:pt x="4732" y="879"/>
                    <a:pt x="4740" y="872"/>
                  </a:cubicBezTo>
                  <a:cubicBezTo>
                    <a:pt x="4754" y="857"/>
                    <a:pt x="4762" y="850"/>
                    <a:pt x="4776" y="850"/>
                  </a:cubicBezTo>
                  <a:cubicBezTo>
                    <a:pt x="4791" y="850"/>
                    <a:pt x="4798" y="857"/>
                    <a:pt x="4806" y="865"/>
                  </a:cubicBezTo>
                  <a:cubicBezTo>
                    <a:pt x="4813" y="872"/>
                    <a:pt x="4820" y="879"/>
                    <a:pt x="4828" y="879"/>
                  </a:cubicBezTo>
                  <a:cubicBezTo>
                    <a:pt x="4835" y="879"/>
                    <a:pt x="4842" y="879"/>
                    <a:pt x="4842" y="879"/>
                  </a:cubicBezTo>
                  <a:cubicBezTo>
                    <a:pt x="4850" y="879"/>
                    <a:pt x="4857" y="879"/>
                    <a:pt x="4857" y="879"/>
                  </a:cubicBezTo>
                  <a:cubicBezTo>
                    <a:pt x="4872" y="879"/>
                    <a:pt x="4879" y="879"/>
                    <a:pt x="4886" y="872"/>
                  </a:cubicBezTo>
                  <a:cubicBezTo>
                    <a:pt x="4894" y="865"/>
                    <a:pt x="4901" y="835"/>
                    <a:pt x="4894" y="777"/>
                  </a:cubicBezTo>
                  <a:cubicBezTo>
                    <a:pt x="4894" y="725"/>
                    <a:pt x="4894" y="681"/>
                    <a:pt x="4894" y="638"/>
                  </a:cubicBezTo>
                  <a:cubicBezTo>
                    <a:pt x="4901" y="572"/>
                    <a:pt x="4901" y="513"/>
                    <a:pt x="4872" y="469"/>
                  </a:cubicBezTo>
                  <a:cubicBezTo>
                    <a:pt x="4828" y="388"/>
                    <a:pt x="4813" y="249"/>
                    <a:pt x="4813" y="249"/>
                  </a:cubicBezTo>
                  <a:cubicBezTo>
                    <a:pt x="4813" y="242"/>
                    <a:pt x="4813" y="242"/>
                    <a:pt x="4813" y="242"/>
                  </a:cubicBezTo>
                  <a:cubicBezTo>
                    <a:pt x="4820" y="234"/>
                    <a:pt x="4820" y="234"/>
                    <a:pt x="4820" y="234"/>
                  </a:cubicBezTo>
                  <a:cubicBezTo>
                    <a:pt x="4820" y="234"/>
                    <a:pt x="4864" y="198"/>
                    <a:pt x="4923" y="161"/>
                  </a:cubicBezTo>
                  <a:cubicBezTo>
                    <a:pt x="4974" y="132"/>
                    <a:pt x="5011" y="110"/>
                    <a:pt x="5018" y="81"/>
                  </a:cubicBezTo>
                  <a:cubicBezTo>
                    <a:pt x="5033" y="44"/>
                    <a:pt x="5077" y="44"/>
                    <a:pt x="5091" y="44"/>
                  </a:cubicBezTo>
                  <a:cubicBezTo>
                    <a:pt x="5106" y="44"/>
                    <a:pt x="5113" y="51"/>
                    <a:pt x="5128" y="51"/>
                  </a:cubicBezTo>
                  <a:cubicBezTo>
                    <a:pt x="5135" y="51"/>
                    <a:pt x="5150" y="51"/>
                    <a:pt x="5157" y="51"/>
                  </a:cubicBezTo>
                  <a:cubicBezTo>
                    <a:pt x="5179" y="51"/>
                    <a:pt x="5194" y="59"/>
                    <a:pt x="5209" y="73"/>
                  </a:cubicBezTo>
                  <a:cubicBezTo>
                    <a:pt x="5231" y="110"/>
                    <a:pt x="5231" y="176"/>
                    <a:pt x="5216" y="205"/>
                  </a:cubicBezTo>
                  <a:cubicBezTo>
                    <a:pt x="5216" y="220"/>
                    <a:pt x="5216" y="256"/>
                    <a:pt x="5238" y="286"/>
                  </a:cubicBezTo>
                  <a:cubicBezTo>
                    <a:pt x="5245" y="300"/>
                    <a:pt x="5253" y="315"/>
                    <a:pt x="5275" y="322"/>
                  </a:cubicBezTo>
                  <a:cubicBezTo>
                    <a:pt x="5341" y="337"/>
                    <a:pt x="5355" y="381"/>
                    <a:pt x="5370" y="425"/>
                  </a:cubicBezTo>
                  <a:cubicBezTo>
                    <a:pt x="5377" y="462"/>
                    <a:pt x="5407" y="513"/>
                    <a:pt x="5436" y="513"/>
                  </a:cubicBezTo>
                  <a:cubicBezTo>
                    <a:pt x="5443" y="513"/>
                    <a:pt x="5451" y="513"/>
                    <a:pt x="5458" y="506"/>
                  </a:cubicBezTo>
                  <a:cubicBezTo>
                    <a:pt x="5472" y="491"/>
                    <a:pt x="5487" y="469"/>
                    <a:pt x="5502" y="454"/>
                  </a:cubicBezTo>
                  <a:cubicBezTo>
                    <a:pt x="5524" y="432"/>
                    <a:pt x="5539" y="410"/>
                    <a:pt x="5560" y="410"/>
                  </a:cubicBezTo>
                  <a:cubicBezTo>
                    <a:pt x="5568" y="410"/>
                    <a:pt x="5575" y="410"/>
                    <a:pt x="5582" y="410"/>
                  </a:cubicBezTo>
                  <a:cubicBezTo>
                    <a:pt x="5604" y="425"/>
                    <a:pt x="5612" y="432"/>
                    <a:pt x="5626" y="447"/>
                  </a:cubicBezTo>
                  <a:cubicBezTo>
                    <a:pt x="5641" y="462"/>
                    <a:pt x="5648" y="469"/>
                    <a:pt x="5663" y="469"/>
                  </a:cubicBezTo>
                  <a:cubicBezTo>
                    <a:pt x="5678" y="469"/>
                    <a:pt x="5685" y="462"/>
                    <a:pt x="5700" y="462"/>
                  </a:cubicBezTo>
                  <a:cubicBezTo>
                    <a:pt x="5773" y="425"/>
                    <a:pt x="5883" y="381"/>
                    <a:pt x="5956" y="381"/>
                  </a:cubicBezTo>
                  <a:cubicBezTo>
                    <a:pt x="5985" y="381"/>
                    <a:pt x="6000" y="381"/>
                    <a:pt x="6000" y="403"/>
                  </a:cubicBezTo>
                  <a:cubicBezTo>
                    <a:pt x="6007" y="410"/>
                    <a:pt x="6007" y="410"/>
                    <a:pt x="6044" y="410"/>
                  </a:cubicBezTo>
                  <a:cubicBezTo>
                    <a:pt x="6132" y="410"/>
                    <a:pt x="6139" y="410"/>
                    <a:pt x="6198" y="381"/>
                  </a:cubicBezTo>
                  <a:cubicBezTo>
                    <a:pt x="6220" y="366"/>
                    <a:pt x="6249" y="359"/>
                    <a:pt x="6271" y="352"/>
                  </a:cubicBezTo>
                  <a:cubicBezTo>
                    <a:pt x="6271" y="352"/>
                    <a:pt x="6279" y="352"/>
                    <a:pt x="6286" y="352"/>
                  </a:cubicBezTo>
                  <a:cubicBezTo>
                    <a:pt x="6315" y="352"/>
                    <a:pt x="6337" y="366"/>
                    <a:pt x="6352" y="381"/>
                  </a:cubicBezTo>
                  <a:cubicBezTo>
                    <a:pt x="6359" y="403"/>
                    <a:pt x="6366" y="425"/>
                    <a:pt x="6366" y="462"/>
                  </a:cubicBezTo>
                  <a:cubicBezTo>
                    <a:pt x="6374" y="506"/>
                    <a:pt x="6381" y="564"/>
                    <a:pt x="6410" y="572"/>
                  </a:cubicBezTo>
                  <a:cubicBezTo>
                    <a:pt x="6469" y="593"/>
                    <a:pt x="6520" y="615"/>
                    <a:pt x="6564" y="615"/>
                  </a:cubicBezTo>
                  <a:cubicBezTo>
                    <a:pt x="6572" y="615"/>
                    <a:pt x="6601" y="615"/>
                    <a:pt x="6718" y="681"/>
                  </a:cubicBezTo>
                  <a:cubicBezTo>
                    <a:pt x="6725" y="681"/>
                    <a:pt x="6725" y="681"/>
                    <a:pt x="6725" y="681"/>
                  </a:cubicBezTo>
                  <a:cubicBezTo>
                    <a:pt x="6725" y="689"/>
                    <a:pt x="6725" y="689"/>
                    <a:pt x="6725" y="689"/>
                  </a:cubicBezTo>
                  <a:cubicBezTo>
                    <a:pt x="6740" y="711"/>
                    <a:pt x="6770" y="762"/>
                    <a:pt x="6755" y="806"/>
                  </a:cubicBezTo>
                  <a:cubicBezTo>
                    <a:pt x="6747" y="828"/>
                    <a:pt x="6733" y="843"/>
                    <a:pt x="6718" y="850"/>
                  </a:cubicBezTo>
                  <a:cubicBezTo>
                    <a:pt x="6696" y="865"/>
                    <a:pt x="6682" y="879"/>
                    <a:pt x="6682" y="901"/>
                  </a:cubicBezTo>
                  <a:cubicBezTo>
                    <a:pt x="6682" y="931"/>
                    <a:pt x="6703" y="945"/>
                    <a:pt x="6725" y="960"/>
                  </a:cubicBezTo>
                  <a:cubicBezTo>
                    <a:pt x="6762" y="967"/>
                    <a:pt x="6777" y="982"/>
                    <a:pt x="6791" y="989"/>
                  </a:cubicBezTo>
                  <a:cubicBezTo>
                    <a:pt x="6813" y="1004"/>
                    <a:pt x="6828" y="1019"/>
                    <a:pt x="6872" y="1026"/>
                  </a:cubicBezTo>
                  <a:cubicBezTo>
                    <a:pt x="6909" y="1026"/>
                    <a:pt x="6931" y="1048"/>
                    <a:pt x="6938" y="1077"/>
                  </a:cubicBezTo>
                  <a:cubicBezTo>
                    <a:pt x="6953" y="1121"/>
                    <a:pt x="6945" y="1172"/>
                    <a:pt x="6916" y="1194"/>
                  </a:cubicBezTo>
                  <a:cubicBezTo>
                    <a:pt x="6901" y="1216"/>
                    <a:pt x="6887" y="1253"/>
                    <a:pt x="6894" y="1290"/>
                  </a:cubicBezTo>
                  <a:cubicBezTo>
                    <a:pt x="6894" y="1312"/>
                    <a:pt x="6901" y="1334"/>
                    <a:pt x="6916" y="1348"/>
                  </a:cubicBezTo>
                  <a:cubicBezTo>
                    <a:pt x="6923" y="1356"/>
                    <a:pt x="6938" y="1363"/>
                    <a:pt x="6953" y="1370"/>
                  </a:cubicBezTo>
                  <a:cubicBezTo>
                    <a:pt x="6989" y="1385"/>
                    <a:pt x="7026" y="1407"/>
                    <a:pt x="7055" y="1465"/>
                  </a:cubicBezTo>
                  <a:cubicBezTo>
                    <a:pt x="7077" y="1510"/>
                    <a:pt x="7106" y="1524"/>
                    <a:pt x="7158" y="1546"/>
                  </a:cubicBezTo>
                  <a:cubicBezTo>
                    <a:pt x="7187" y="1561"/>
                    <a:pt x="7216" y="1575"/>
                    <a:pt x="7253" y="1605"/>
                  </a:cubicBezTo>
                  <a:cubicBezTo>
                    <a:pt x="7275" y="1619"/>
                    <a:pt x="7290" y="1634"/>
                    <a:pt x="7304" y="1641"/>
                  </a:cubicBezTo>
                  <a:cubicBezTo>
                    <a:pt x="7348" y="1678"/>
                    <a:pt x="7370" y="1693"/>
                    <a:pt x="7429" y="1707"/>
                  </a:cubicBezTo>
                  <a:cubicBezTo>
                    <a:pt x="7488" y="1715"/>
                    <a:pt x="7546" y="1744"/>
                    <a:pt x="7553" y="1781"/>
                  </a:cubicBezTo>
                  <a:cubicBezTo>
                    <a:pt x="7561" y="1803"/>
                    <a:pt x="7553" y="1824"/>
                    <a:pt x="7539" y="1847"/>
                  </a:cubicBezTo>
                  <a:cubicBezTo>
                    <a:pt x="7524" y="1854"/>
                    <a:pt x="7524" y="1869"/>
                    <a:pt x="7524" y="1876"/>
                  </a:cubicBezTo>
                  <a:cubicBezTo>
                    <a:pt x="7524" y="1883"/>
                    <a:pt x="7546" y="1905"/>
                    <a:pt x="7612" y="1934"/>
                  </a:cubicBezTo>
                  <a:cubicBezTo>
                    <a:pt x="7649" y="1949"/>
                    <a:pt x="7678" y="1964"/>
                    <a:pt x="7678" y="1993"/>
                  </a:cubicBezTo>
                  <a:cubicBezTo>
                    <a:pt x="7693" y="2037"/>
                    <a:pt x="7663" y="2081"/>
                    <a:pt x="7634" y="2118"/>
                  </a:cubicBezTo>
                  <a:cubicBezTo>
                    <a:pt x="7575" y="2176"/>
                    <a:pt x="7568" y="2206"/>
                    <a:pt x="7539" y="2293"/>
                  </a:cubicBezTo>
                  <a:cubicBezTo>
                    <a:pt x="7532" y="2301"/>
                    <a:pt x="7532" y="2301"/>
                    <a:pt x="7532" y="2301"/>
                  </a:cubicBezTo>
                  <a:cubicBezTo>
                    <a:pt x="7524" y="2330"/>
                    <a:pt x="7517" y="2352"/>
                    <a:pt x="7524" y="2360"/>
                  </a:cubicBezTo>
                  <a:cubicBezTo>
                    <a:pt x="7539" y="2374"/>
                    <a:pt x="7553" y="2374"/>
                    <a:pt x="7553" y="2374"/>
                  </a:cubicBezTo>
                  <a:cubicBezTo>
                    <a:pt x="7605" y="2374"/>
                    <a:pt x="7605" y="2374"/>
                    <a:pt x="7605" y="2374"/>
                  </a:cubicBezTo>
                  <a:cubicBezTo>
                    <a:pt x="7561" y="2403"/>
                    <a:pt x="7561" y="2403"/>
                    <a:pt x="7561" y="2403"/>
                  </a:cubicBezTo>
                  <a:cubicBezTo>
                    <a:pt x="7561" y="2403"/>
                    <a:pt x="7480" y="2448"/>
                    <a:pt x="7436" y="2499"/>
                  </a:cubicBezTo>
                  <a:cubicBezTo>
                    <a:pt x="7400" y="2550"/>
                    <a:pt x="7414" y="2572"/>
                    <a:pt x="7451" y="2616"/>
                  </a:cubicBezTo>
                  <a:cubicBezTo>
                    <a:pt x="7480" y="2653"/>
                    <a:pt x="7568" y="2689"/>
                    <a:pt x="7620" y="2704"/>
                  </a:cubicBezTo>
                  <a:cubicBezTo>
                    <a:pt x="7685" y="2719"/>
                    <a:pt x="7663" y="2821"/>
                    <a:pt x="7656" y="2865"/>
                  </a:cubicBezTo>
                  <a:cubicBezTo>
                    <a:pt x="7649" y="2887"/>
                    <a:pt x="7663" y="2894"/>
                    <a:pt x="7700" y="2909"/>
                  </a:cubicBezTo>
                  <a:cubicBezTo>
                    <a:pt x="7715" y="2924"/>
                    <a:pt x="7737" y="2931"/>
                    <a:pt x="7744" y="2946"/>
                  </a:cubicBezTo>
                  <a:cubicBezTo>
                    <a:pt x="7766" y="2982"/>
                    <a:pt x="7832" y="3165"/>
                    <a:pt x="7846" y="3217"/>
                  </a:cubicBezTo>
                  <a:cubicBezTo>
                    <a:pt x="7869" y="3224"/>
                    <a:pt x="7942" y="3253"/>
                    <a:pt x="7949" y="3312"/>
                  </a:cubicBezTo>
                  <a:cubicBezTo>
                    <a:pt x="7956" y="3334"/>
                    <a:pt x="7956" y="3363"/>
                    <a:pt x="7956" y="3393"/>
                  </a:cubicBezTo>
                  <a:cubicBezTo>
                    <a:pt x="7956" y="3451"/>
                    <a:pt x="7956" y="3524"/>
                    <a:pt x="7979" y="3554"/>
                  </a:cubicBezTo>
                  <a:cubicBezTo>
                    <a:pt x="7986" y="3561"/>
                    <a:pt x="7993" y="3561"/>
                    <a:pt x="8008" y="3561"/>
                  </a:cubicBezTo>
                  <a:cubicBezTo>
                    <a:pt x="8103" y="3561"/>
                    <a:pt x="8220" y="3679"/>
                    <a:pt x="8257" y="3774"/>
                  </a:cubicBezTo>
                  <a:cubicBezTo>
                    <a:pt x="8272" y="3825"/>
                    <a:pt x="8301" y="3832"/>
                    <a:pt x="8330" y="3832"/>
                  </a:cubicBezTo>
                  <a:cubicBezTo>
                    <a:pt x="8360" y="3832"/>
                    <a:pt x="8403" y="3818"/>
                    <a:pt x="8455" y="3810"/>
                  </a:cubicBezTo>
                  <a:cubicBezTo>
                    <a:pt x="8477" y="3803"/>
                    <a:pt x="8477" y="3803"/>
                    <a:pt x="8477" y="3803"/>
                  </a:cubicBezTo>
                  <a:cubicBezTo>
                    <a:pt x="8491" y="3796"/>
                    <a:pt x="8513" y="3796"/>
                    <a:pt x="8528" y="3796"/>
                  </a:cubicBezTo>
                  <a:cubicBezTo>
                    <a:pt x="8638" y="3796"/>
                    <a:pt x="8733" y="3891"/>
                    <a:pt x="8784" y="3942"/>
                  </a:cubicBezTo>
                  <a:cubicBezTo>
                    <a:pt x="8799" y="3957"/>
                    <a:pt x="8799" y="3957"/>
                    <a:pt x="8799" y="3957"/>
                  </a:cubicBezTo>
                  <a:cubicBezTo>
                    <a:pt x="8843" y="4001"/>
                    <a:pt x="8887" y="4052"/>
                    <a:pt x="8931" y="4111"/>
                  </a:cubicBezTo>
                  <a:cubicBezTo>
                    <a:pt x="8946" y="4133"/>
                    <a:pt x="8953" y="4155"/>
                    <a:pt x="8968" y="4169"/>
                  </a:cubicBezTo>
                  <a:cubicBezTo>
                    <a:pt x="8975" y="4199"/>
                    <a:pt x="8990" y="4228"/>
                    <a:pt x="9019" y="4243"/>
                  </a:cubicBezTo>
                  <a:cubicBezTo>
                    <a:pt x="9070" y="4272"/>
                    <a:pt x="9165" y="4345"/>
                    <a:pt x="9173" y="4411"/>
                  </a:cubicBezTo>
                  <a:cubicBezTo>
                    <a:pt x="9187" y="4455"/>
                    <a:pt x="9232" y="4499"/>
                    <a:pt x="9246" y="4514"/>
                  </a:cubicBezTo>
                  <a:cubicBezTo>
                    <a:pt x="9275" y="4514"/>
                    <a:pt x="9415" y="4514"/>
                    <a:pt x="9466" y="4529"/>
                  </a:cubicBezTo>
                  <a:cubicBezTo>
                    <a:pt x="9532" y="4543"/>
                    <a:pt x="9686" y="4719"/>
                    <a:pt x="9708" y="4778"/>
                  </a:cubicBezTo>
                  <a:cubicBezTo>
                    <a:pt x="9722" y="4807"/>
                    <a:pt x="9708" y="4851"/>
                    <a:pt x="9701" y="4895"/>
                  </a:cubicBezTo>
                  <a:cubicBezTo>
                    <a:pt x="9693" y="4910"/>
                    <a:pt x="9686" y="4939"/>
                    <a:pt x="9686" y="4946"/>
                  </a:cubicBezTo>
                  <a:cubicBezTo>
                    <a:pt x="9693" y="4953"/>
                    <a:pt x="9693" y="4953"/>
                    <a:pt x="9693" y="4953"/>
                  </a:cubicBezTo>
                  <a:cubicBezTo>
                    <a:pt x="9737" y="4961"/>
                    <a:pt x="9810" y="4990"/>
                    <a:pt x="9884" y="5049"/>
                  </a:cubicBezTo>
                  <a:cubicBezTo>
                    <a:pt x="9898" y="5063"/>
                    <a:pt x="9906" y="5063"/>
                    <a:pt x="9906" y="5063"/>
                  </a:cubicBezTo>
                  <a:cubicBezTo>
                    <a:pt x="9913" y="5063"/>
                    <a:pt x="9920" y="5049"/>
                    <a:pt x="9927" y="5034"/>
                  </a:cubicBezTo>
                  <a:cubicBezTo>
                    <a:pt x="9935" y="5012"/>
                    <a:pt x="9950" y="4975"/>
                    <a:pt x="9986" y="4975"/>
                  </a:cubicBezTo>
                  <a:cubicBezTo>
                    <a:pt x="9994" y="4975"/>
                    <a:pt x="9994" y="4975"/>
                    <a:pt x="10001" y="4983"/>
                  </a:cubicBezTo>
                  <a:cubicBezTo>
                    <a:pt x="10082" y="5005"/>
                    <a:pt x="10169" y="5027"/>
                    <a:pt x="10206" y="5115"/>
                  </a:cubicBezTo>
                  <a:cubicBezTo>
                    <a:pt x="10243" y="5195"/>
                    <a:pt x="10272" y="5232"/>
                    <a:pt x="10331" y="5239"/>
                  </a:cubicBezTo>
                  <a:cubicBezTo>
                    <a:pt x="10338" y="5239"/>
                    <a:pt x="10345" y="5239"/>
                    <a:pt x="10353" y="5239"/>
                  </a:cubicBezTo>
                  <a:cubicBezTo>
                    <a:pt x="10375" y="5239"/>
                    <a:pt x="10389" y="5239"/>
                    <a:pt x="10411" y="5232"/>
                  </a:cubicBezTo>
                  <a:cubicBezTo>
                    <a:pt x="10426" y="5232"/>
                    <a:pt x="10433" y="5224"/>
                    <a:pt x="10448" y="5224"/>
                  </a:cubicBezTo>
                  <a:cubicBezTo>
                    <a:pt x="10470" y="5224"/>
                    <a:pt x="10477" y="5239"/>
                    <a:pt x="10477" y="5254"/>
                  </a:cubicBezTo>
                  <a:cubicBezTo>
                    <a:pt x="10492" y="5283"/>
                    <a:pt x="10543" y="5371"/>
                    <a:pt x="10580" y="5415"/>
                  </a:cubicBezTo>
                  <a:cubicBezTo>
                    <a:pt x="10602" y="5452"/>
                    <a:pt x="10616" y="5481"/>
                    <a:pt x="10638" y="5518"/>
                  </a:cubicBezTo>
                  <a:cubicBezTo>
                    <a:pt x="10646" y="5532"/>
                    <a:pt x="10653" y="5547"/>
                    <a:pt x="10660" y="5569"/>
                  </a:cubicBezTo>
                  <a:cubicBezTo>
                    <a:pt x="10690" y="5620"/>
                    <a:pt x="10682" y="5657"/>
                    <a:pt x="10668" y="5708"/>
                  </a:cubicBezTo>
                  <a:cubicBezTo>
                    <a:pt x="10668" y="5730"/>
                    <a:pt x="10660" y="5752"/>
                    <a:pt x="10660" y="5781"/>
                  </a:cubicBezTo>
                  <a:cubicBezTo>
                    <a:pt x="10653" y="5848"/>
                    <a:pt x="10660" y="5862"/>
                    <a:pt x="10682" y="5884"/>
                  </a:cubicBezTo>
                  <a:cubicBezTo>
                    <a:pt x="10690" y="5891"/>
                    <a:pt x="10697" y="5899"/>
                    <a:pt x="10704" y="5921"/>
                  </a:cubicBezTo>
                  <a:cubicBezTo>
                    <a:pt x="10734" y="5965"/>
                    <a:pt x="10719" y="6016"/>
                    <a:pt x="10697" y="6082"/>
                  </a:cubicBezTo>
                  <a:cubicBezTo>
                    <a:pt x="10690" y="6111"/>
                    <a:pt x="10682" y="6141"/>
                    <a:pt x="10675" y="6177"/>
                  </a:cubicBezTo>
                  <a:cubicBezTo>
                    <a:pt x="10653" y="6250"/>
                    <a:pt x="10638" y="6272"/>
                    <a:pt x="10609" y="6287"/>
                  </a:cubicBezTo>
                  <a:cubicBezTo>
                    <a:pt x="10594" y="6294"/>
                    <a:pt x="10580" y="6309"/>
                    <a:pt x="10565" y="6331"/>
                  </a:cubicBezTo>
                  <a:cubicBezTo>
                    <a:pt x="10551" y="6360"/>
                    <a:pt x="10543" y="6382"/>
                    <a:pt x="10536" y="6404"/>
                  </a:cubicBezTo>
                  <a:cubicBezTo>
                    <a:pt x="10521" y="6434"/>
                    <a:pt x="10514" y="6463"/>
                    <a:pt x="10484" y="6478"/>
                  </a:cubicBezTo>
                  <a:cubicBezTo>
                    <a:pt x="10477" y="6485"/>
                    <a:pt x="10470" y="6492"/>
                    <a:pt x="10455" y="6492"/>
                  </a:cubicBezTo>
                  <a:lnTo>
                    <a:pt x="10455" y="6492"/>
                  </a:lnTo>
                  <a:cubicBezTo>
                    <a:pt x="10426" y="6492"/>
                    <a:pt x="10389" y="6456"/>
                    <a:pt x="10360" y="6419"/>
                  </a:cubicBezTo>
                  <a:cubicBezTo>
                    <a:pt x="10345" y="6404"/>
                    <a:pt x="10331" y="6390"/>
                    <a:pt x="10316" y="6382"/>
                  </a:cubicBezTo>
                  <a:cubicBezTo>
                    <a:pt x="10294" y="6360"/>
                    <a:pt x="10257" y="6353"/>
                    <a:pt x="10221" y="6346"/>
                  </a:cubicBezTo>
                  <a:cubicBezTo>
                    <a:pt x="10184" y="6338"/>
                    <a:pt x="10147" y="6331"/>
                    <a:pt x="10111" y="6316"/>
                  </a:cubicBezTo>
                  <a:cubicBezTo>
                    <a:pt x="10060" y="6294"/>
                    <a:pt x="10045" y="6272"/>
                    <a:pt x="10030" y="6258"/>
                  </a:cubicBezTo>
                  <a:lnTo>
                    <a:pt x="10023" y="6250"/>
                  </a:lnTo>
                  <a:cubicBezTo>
                    <a:pt x="10023" y="6250"/>
                    <a:pt x="10015" y="6258"/>
                    <a:pt x="10008" y="6265"/>
                  </a:cubicBezTo>
                  <a:cubicBezTo>
                    <a:pt x="9994" y="6280"/>
                    <a:pt x="9986" y="6294"/>
                    <a:pt x="9986" y="6302"/>
                  </a:cubicBezTo>
                  <a:cubicBezTo>
                    <a:pt x="9979" y="6316"/>
                    <a:pt x="9972" y="6331"/>
                    <a:pt x="9927" y="6360"/>
                  </a:cubicBezTo>
                  <a:cubicBezTo>
                    <a:pt x="9898" y="6375"/>
                    <a:pt x="9884" y="6382"/>
                    <a:pt x="9876" y="6382"/>
                  </a:cubicBezTo>
                  <a:cubicBezTo>
                    <a:pt x="9869" y="6390"/>
                    <a:pt x="9869" y="6390"/>
                    <a:pt x="9869" y="6390"/>
                  </a:cubicBezTo>
                  <a:cubicBezTo>
                    <a:pt x="9869" y="6390"/>
                    <a:pt x="9869" y="6397"/>
                    <a:pt x="9869" y="6412"/>
                  </a:cubicBezTo>
                  <a:cubicBezTo>
                    <a:pt x="9869" y="6463"/>
                    <a:pt x="9913" y="6588"/>
                    <a:pt x="9913" y="6588"/>
                  </a:cubicBezTo>
                  <a:cubicBezTo>
                    <a:pt x="9913" y="6595"/>
                    <a:pt x="9913" y="6595"/>
                    <a:pt x="9913" y="6595"/>
                  </a:cubicBezTo>
                  <a:cubicBezTo>
                    <a:pt x="9913" y="6602"/>
                    <a:pt x="9913" y="6602"/>
                    <a:pt x="9913" y="6602"/>
                  </a:cubicBezTo>
                  <a:cubicBezTo>
                    <a:pt x="9913" y="6602"/>
                    <a:pt x="9891" y="6668"/>
                    <a:pt x="9869" y="6749"/>
                  </a:cubicBezTo>
                  <a:cubicBezTo>
                    <a:pt x="9854" y="6785"/>
                    <a:pt x="9854" y="6815"/>
                    <a:pt x="9854" y="6851"/>
                  </a:cubicBezTo>
                  <a:cubicBezTo>
                    <a:pt x="9854" y="6888"/>
                    <a:pt x="9854" y="6932"/>
                    <a:pt x="9847" y="6983"/>
                  </a:cubicBezTo>
                  <a:cubicBezTo>
                    <a:pt x="9818" y="7100"/>
                    <a:pt x="9503" y="7276"/>
                    <a:pt x="9415" y="7298"/>
                  </a:cubicBezTo>
                  <a:cubicBezTo>
                    <a:pt x="9385" y="7306"/>
                    <a:pt x="9349" y="7313"/>
                    <a:pt x="9319" y="7320"/>
                  </a:cubicBezTo>
                  <a:cubicBezTo>
                    <a:pt x="9246" y="7335"/>
                    <a:pt x="9158" y="7357"/>
                    <a:pt x="9100" y="7379"/>
                  </a:cubicBezTo>
                  <a:cubicBezTo>
                    <a:pt x="9012" y="7416"/>
                    <a:pt x="8887" y="7548"/>
                    <a:pt x="8865" y="7577"/>
                  </a:cubicBezTo>
                  <a:cubicBezTo>
                    <a:pt x="8851" y="7599"/>
                    <a:pt x="8828" y="7599"/>
                    <a:pt x="8814" y="7599"/>
                  </a:cubicBezTo>
                  <a:cubicBezTo>
                    <a:pt x="8799" y="7599"/>
                    <a:pt x="8792" y="7599"/>
                    <a:pt x="8784" y="7599"/>
                  </a:cubicBezTo>
                  <a:cubicBezTo>
                    <a:pt x="8777" y="7599"/>
                    <a:pt x="8762" y="7599"/>
                    <a:pt x="8755" y="7599"/>
                  </a:cubicBezTo>
                  <a:cubicBezTo>
                    <a:pt x="8733" y="7599"/>
                    <a:pt x="8719" y="7599"/>
                    <a:pt x="8704" y="7606"/>
                  </a:cubicBezTo>
                  <a:cubicBezTo>
                    <a:pt x="8667" y="7613"/>
                    <a:pt x="8667" y="7635"/>
                    <a:pt x="8660" y="7665"/>
                  </a:cubicBezTo>
                  <a:cubicBezTo>
                    <a:pt x="8653" y="7694"/>
                    <a:pt x="8645" y="7731"/>
                    <a:pt x="8616" y="7767"/>
                  </a:cubicBezTo>
                  <a:cubicBezTo>
                    <a:pt x="8587" y="7819"/>
                    <a:pt x="8550" y="7841"/>
                    <a:pt x="8513" y="7862"/>
                  </a:cubicBezTo>
                  <a:cubicBezTo>
                    <a:pt x="8484" y="7877"/>
                    <a:pt x="8455" y="7892"/>
                    <a:pt x="8440" y="7929"/>
                  </a:cubicBezTo>
                  <a:cubicBezTo>
                    <a:pt x="8418" y="7965"/>
                    <a:pt x="8411" y="7994"/>
                    <a:pt x="8418" y="8031"/>
                  </a:cubicBezTo>
                  <a:cubicBezTo>
                    <a:pt x="8433" y="8060"/>
                    <a:pt x="8455" y="8090"/>
                    <a:pt x="8499" y="8112"/>
                  </a:cubicBezTo>
                  <a:cubicBezTo>
                    <a:pt x="8521" y="8119"/>
                    <a:pt x="8543" y="8134"/>
                    <a:pt x="8565" y="8141"/>
                  </a:cubicBezTo>
                  <a:cubicBezTo>
                    <a:pt x="8623" y="8163"/>
                    <a:pt x="8667" y="8178"/>
                    <a:pt x="8675" y="8243"/>
                  </a:cubicBezTo>
                  <a:cubicBezTo>
                    <a:pt x="8689" y="8317"/>
                    <a:pt x="8741" y="8383"/>
                    <a:pt x="8799" y="8405"/>
                  </a:cubicBezTo>
                  <a:cubicBezTo>
                    <a:pt x="8851" y="8419"/>
                    <a:pt x="8880" y="8478"/>
                    <a:pt x="8909" y="8544"/>
                  </a:cubicBezTo>
                  <a:cubicBezTo>
                    <a:pt x="8931" y="8581"/>
                    <a:pt x="8953" y="8625"/>
                    <a:pt x="8982" y="8669"/>
                  </a:cubicBezTo>
                  <a:cubicBezTo>
                    <a:pt x="9041" y="8771"/>
                    <a:pt x="8982" y="8852"/>
                    <a:pt x="8938" y="8925"/>
                  </a:cubicBezTo>
                  <a:cubicBezTo>
                    <a:pt x="8916" y="8954"/>
                    <a:pt x="8902" y="8976"/>
                    <a:pt x="8894" y="9006"/>
                  </a:cubicBezTo>
                  <a:cubicBezTo>
                    <a:pt x="8880" y="9035"/>
                    <a:pt x="8865" y="9057"/>
                    <a:pt x="8851" y="9079"/>
                  </a:cubicBezTo>
                  <a:cubicBezTo>
                    <a:pt x="8828" y="9108"/>
                    <a:pt x="8814" y="9123"/>
                    <a:pt x="8836" y="9174"/>
                  </a:cubicBezTo>
                  <a:cubicBezTo>
                    <a:pt x="8836" y="9189"/>
                    <a:pt x="8836" y="9189"/>
                    <a:pt x="8836" y="9189"/>
                  </a:cubicBezTo>
                  <a:cubicBezTo>
                    <a:pt x="8858" y="9225"/>
                    <a:pt x="8865" y="9240"/>
                    <a:pt x="8872" y="9240"/>
                  </a:cubicBezTo>
                  <a:cubicBezTo>
                    <a:pt x="8894" y="9240"/>
                    <a:pt x="8938" y="9218"/>
                    <a:pt x="8982" y="9189"/>
                  </a:cubicBezTo>
                  <a:cubicBezTo>
                    <a:pt x="9004" y="9174"/>
                    <a:pt x="9034" y="9167"/>
                    <a:pt x="9056" y="9167"/>
                  </a:cubicBezTo>
                  <a:cubicBezTo>
                    <a:pt x="9136" y="9167"/>
                    <a:pt x="9180" y="9255"/>
                    <a:pt x="9217" y="9335"/>
                  </a:cubicBezTo>
                  <a:cubicBezTo>
                    <a:pt x="9232" y="9357"/>
                    <a:pt x="9239" y="9379"/>
                    <a:pt x="9253" y="9394"/>
                  </a:cubicBezTo>
                  <a:cubicBezTo>
                    <a:pt x="9312" y="9489"/>
                    <a:pt x="9261" y="9541"/>
                    <a:pt x="9202" y="9607"/>
                  </a:cubicBezTo>
                  <a:cubicBezTo>
                    <a:pt x="9180" y="9629"/>
                    <a:pt x="9180" y="9629"/>
                    <a:pt x="9180" y="9629"/>
                  </a:cubicBezTo>
                  <a:cubicBezTo>
                    <a:pt x="9136" y="9680"/>
                    <a:pt x="9151" y="9724"/>
                    <a:pt x="9158" y="9760"/>
                  </a:cubicBezTo>
                  <a:cubicBezTo>
                    <a:pt x="9158" y="9782"/>
                    <a:pt x="9165" y="9797"/>
                    <a:pt x="9165" y="9812"/>
                  </a:cubicBezTo>
                  <a:cubicBezTo>
                    <a:pt x="9165" y="9834"/>
                    <a:pt x="9173" y="9848"/>
                    <a:pt x="9180" y="9863"/>
                  </a:cubicBezTo>
                  <a:cubicBezTo>
                    <a:pt x="9202" y="9892"/>
                    <a:pt x="9217" y="9922"/>
                    <a:pt x="9180" y="9958"/>
                  </a:cubicBezTo>
                  <a:cubicBezTo>
                    <a:pt x="9165" y="9973"/>
                    <a:pt x="9158" y="9988"/>
                    <a:pt x="9151" y="10002"/>
                  </a:cubicBezTo>
                  <a:cubicBezTo>
                    <a:pt x="9136" y="10024"/>
                    <a:pt x="9122" y="10046"/>
                    <a:pt x="9085" y="10046"/>
                  </a:cubicBezTo>
                  <a:cubicBezTo>
                    <a:pt x="9078" y="10046"/>
                    <a:pt x="9078" y="10046"/>
                    <a:pt x="9070" y="10046"/>
                  </a:cubicBezTo>
                  <a:cubicBezTo>
                    <a:pt x="9012" y="10031"/>
                    <a:pt x="9012" y="10031"/>
                    <a:pt x="8916" y="10010"/>
                  </a:cubicBezTo>
                  <a:cubicBezTo>
                    <a:pt x="8865" y="9995"/>
                    <a:pt x="8828" y="9958"/>
                    <a:pt x="8784" y="9914"/>
                  </a:cubicBezTo>
                  <a:cubicBezTo>
                    <a:pt x="8755" y="9878"/>
                    <a:pt x="8719" y="9841"/>
                    <a:pt x="8682" y="9826"/>
                  </a:cubicBezTo>
                  <a:cubicBezTo>
                    <a:pt x="8609" y="9804"/>
                    <a:pt x="8557" y="9746"/>
                    <a:pt x="8543" y="9694"/>
                  </a:cubicBezTo>
                  <a:cubicBezTo>
                    <a:pt x="8535" y="9672"/>
                    <a:pt x="8543" y="9650"/>
                    <a:pt x="8557" y="9636"/>
                  </a:cubicBezTo>
                  <a:cubicBezTo>
                    <a:pt x="8565" y="9629"/>
                    <a:pt x="8572" y="9621"/>
                    <a:pt x="8579" y="9614"/>
                  </a:cubicBezTo>
                  <a:cubicBezTo>
                    <a:pt x="8594" y="9599"/>
                    <a:pt x="8609" y="9584"/>
                    <a:pt x="8609" y="9577"/>
                  </a:cubicBezTo>
                  <a:cubicBezTo>
                    <a:pt x="8609" y="9577"/>
                    <a:pt x="8609" y="9570"/>
                    <a:pt x="8579" y="9555"/>
                  </a:cubicBezTo>
                  <a:cubicBezTo>
                    <a:pt x="8521" y="9533"/>
                    <a:pt x="8506" y="9497"/>
                    <a:pt x="8491" y="9460"/>
                  </a:cubicBezTo>
                  <a:cubicBezTo>
                    <a:pt x="8484" y="9438"/>
                    <a:pt x="8477" y="9423"/>
                    <a:pt x="8455" y="9401"/>
                  </a:cubicBezTo>
                  <a:cubicBezTo>
                    <a:pt x="8440" y="9387"/>
                    <a:pt x="8418" y="9379"/>
                    <a:pt x="8381" y="9379"/>
                  </a:cubicBezTo>
                  <a:cubicBezTo>
                    <a:pt x="8352" y="9379"/>
                    <a:pt x="8323" y="9379"/>
                    <a:pt x="8294" y="9387"/>
                  </a:cubicBezTo>
                  <a:cubicBezTo>
                    <a:pt x="8264" y="9387"/>
                    <a:pt x="8264" y="9387"/>
                    <a:pt x="8264" y="9387"/>
                  </a:cubicBezTo>
                  <a:cubicBezTo>
                    <a:pt x="8191" y="9394"/>
                    <a:pt x="8162" y="9431"/>
                    <a:pt x="8118" y="9482"/>
                  </a:cubicBezTo>
                  <a:cubicBezTo>
                    <a:pt x="8110" y="9497"/>
                    <a:pt x="8096" y="9511"/>
                    <a:pt x="8081" y="9526"/>
                  </a:cubicBezTo>
                  <a:cubicBezTo>
                    <a:pt x="8052" y="9570"/>
                    <a:pt x="8022" y="9584"/>
                    <a:pt x="7993" y="9584"/>
                  </a:cubicBezTo>
                  <a:cubicBezTo>
                    <a:pt x="7971" y="9584"/>
                    <a:pt x="7949" y="9577"/>
                    <a:pt x="7927" y="9570"/>
                  </a:cubicBezTo>
                  <a:cubicBezTo>
                    <a:pt x="7920" y="9562"/>
                    <a:pt x="7905" y="9562"/>
                    <a:pt x="7898" y="9555"/>
                  </a:cubicBezTo>
                  <a:cubicBezTo>
                    <a:pt x="7839" y="9533"/>
                    <a:pt x="7803" y="9467"/>
                    <a:pt x="7781" y="9416"/>
                  </a:cubicBezTo>
                  <a:cubicBezTo>
                    <a:pt x="7766" y="9394"/>
                    <a:pt x="7759" y="9379"/>
                    <a:pt x="7751" y="9365"/>
                  </a:cubicBezTo>
                  <a:cubicBezTo>
                    <a:pt x="7744" y="9350"/>
                    <a:pt x="7707" y="9335"/>
                    <a:pt x="7656" y="9335"/>
                  </a:cubicBezTo>
                  <a:cubicBezTo>
                    <a:pt x="7605" y="9335"/>
                    <a:pt x="7539" y="9350"/>
                    <a:pt x="7480" y="9372"/>
                  </a:cubicBezTo>
                  <a:cubicBezTo>
                    <a:pt x="7414" y="9401"/>
                    <a:pt x="7378" y="9409"/>
                    <a:pt x="7356" y="9409"/>
                  </a:cubicBezTo>
                  <a:cubicBezTo>
                    <a:pt x="7341" y="9409"/>
                    <a:pt x="7334" y="9401"/>
                    <a:pt x="7326" y="9394"/>
                  </a:cubicBezTo>
                  <a:cubicBezTo>
                    <a:pt x="7319" y="9379"/>
                    <a:pt x="7326" y="9365"/>
                    <a:pt x="7334" y="9350"/>
                  </a:cubicBezTo>
                  <a:cubicBezTo>
                    <a:pt x="7356" y="9306"/>
                    <a:pt x="7363" y="9225"/>
                    <a:pt x="7356" y="9218"/>
                  </a:cubicBezTo>
                  <a:cubicBezTo>
                    <a:pt x="7326" y="9218"/>
                    <a:pt x="7304" y="9248"/>
                    <a:pt x="7275" y="9284"/>
                  </a:cubicBezTo>
                  <a:cubicBezTo>
                    <a:pt x="7260" y="9306"/>
                    <a:pt x="7238" y="9335"/>
                    <a:pt x="7209" y="9357"/>
                  </a:cubicBezTo>
                  <a:cubicBezTo>
                    <a:pt x="7158" y="9409"/>
                    <a:pt x="7180" y="9453"/>
                    <a:pt x="7231" y="9533"/>
                  </a:cubicBezTo>
                  <a:cubicBezTo>
                    <a:pt x="7246" y="9555"/>
                    <a:pt x="7246" y="9555"/>
                    <a:pt x="7246" y="9555"/>
                  </a:cubicBezTo>
                  <a:cubicBezTo>
                    <a:pt x="7282" y="9607"/>
                    <a:pt x="7290" y="9636"/>
                    <a:pt x="7282" y="9650"/>
                  </a:cubicBezTo>
                  <a:cubicBezTo>
                    <a:pt x="7275" y="9672"/>
                    <a:pt x="7253" y="9672"/>
                    <a:pt x="7216" y="9680"/>
                  </a:cubicBezTo>
                  <a:cubicBezTo>
                    <a:pt x="7180" y="9687"/>
                    <a:pt x="7158" y="9687"/>
                    <a:pt x="7129" y="9687"/>
                  </a:cubicBezTo>
                  <a:cubicBezTo>
                    <a:pt x="7106" y="9687"/>
                    <a:pt x="7084" y="9687"/>
                    <a:pt x="7048" y="9680"/>
                  </a:cubicBezTo>
                  <a:cubicBezTo>
                    <a:pt x="7019" y="9672"/>
                    <a:pt x="6975" y="9672"/>
                    <a:pt x="6938" y="9665"/>
                  </a:cubicBezTo>
                  <a:cubicBezTo>
                    <a:pt x="6894" y="9658"/>
                    <a:pt x="6857" y="9650"/>
                    <a:pt x="6821" y="9650"/>
                  </a:cubicBezTo>
                  <a:cubicBezTo>
                    <a:pt x="6821" y="9643"/>
                    <a:pt x="6813" y="9643"/>
                    <a:pt x="6806" y="9643"/>
                  </a:cubicBezTo>
                  <a:cubicBezTo>
                    <a:pt x="6725" y="9643"/>
                    <a:pt x="6528" y="9709"/>
                    <a:pt x="6462" y="9768"/>
                  </a:cubicBezTo>
                  <a:cubicBezTo>
                    <a:pt x="6432" y="9797"/>
                    <a:pt x="6389" y="9804"/>
                    <a:pt x="6330" y="9804"/>
                  </a:cubicBezTo>
                  <a:cubicBezTo>
                    <a:pt x="6293" y="9804"/>
                    <a:pt x="6256" y="9804"/>
                    <a:pt x="6227" y="9797"/>
                  </a:cubicBezTo>
                  <a:cubicBezTo>
                    <a:pt x="6191" y="9797"/>
                    <a:pt x="6169" y="9790"/>
                    <a:pt x="6139" y="9790"/>
                  </a:cubicBezTo>
                  <a:cubicBezTo>
                    <a:pt x="6132" y="9790"/>
                    <a:pt x="6125" y="9797"/>
                    <a:pt x="6110" y="9797"/>
                  </a:cubicBezTo>
                  <a:cubicBezTo>
                    <a:pt x="6088" y="9797"/>
                    <a:pt x="6088" y="9797"/>
                    <a:pt x="6088" y="9797"/>
                  </a:cubicBezTo>
                  <a:cubicBezTo>
                    <a:pt x="6015" y="9804"/>
                    <a:pt x="5956" y="9812"/>
                    <a:pt x="5898" y="9892"/>
                  </a:cubicBezTo>
                  <a:cubicBezTo>
                    <a:pt x="5868" y="9936"/>
                    <a:pt x="5875" y="9951"/>
                    <a:pt x="5883" y="9973"/>
                  </a:cubicBezTo>
                  <a:cubicBezTo>
                    <a:pt x="5883" y="9988"/>
                    <a:pt x="5898" y="10010"/>
                    <a:pt x="5861" y="10039"/>
                  </a:cubicBezTo>
                  <a:cubicBezTo>
                    <a:pt x="5824" y="10068"/>
                    <a:pt x="5773" y="10075"/>
                    <a:pt x="5736" y="10075"/>
                  </a:cubicBezTo>
                  <a:cubicBezTo>
                    <a:pt x="5707" y="10075"/>
                    <a:pt x="5685" y="10068"/>
                    <a:pt x="5656" y="10068"/>
                  </a:cubicBezTo>
                  <a:cubicBezTo>
                    <a:pt x="5634" y="10068"/>
                    <a:pt x="5612" y="10068"/>
                    <a:pt x="5590" y="10068"/>
                  </a:cubicBezTo>
                  <a:cubicBezTo>
                    <a:pt x="5509" y="10068"/>
                    <a:pt x="5502" y="10090"/>
                    <a:pt x="5494" y="10185"/>
                  </a:cubicBezTo>
                  <a:cubicBezTo>
                    <a:pt x="5487" y="10222"/>
                    <a:pt x="5494" y="10229"/>
                    <a:pt x="5494" y="10229"/>
                  </a:cubicBezTo>
                  <a:cubicBezTo>
                    <a:pt x="5494" y="10229"/>
                    <a:pt x="5502" y="10222"/>
                    <a:pt x="5509" y="10215"/>
                  </a:cubicBezTo>
                  <a:cubicBezTo>
                    <a:pt x="5539" y="10178"/>
                    <a:pt x="5539" y="10178"/>
                    <a:pt x="5539" y="10178"/>
                  </a:cubicBezTo>
                  <a:cubicBezTo>
                    <a:pt x="5539" y="10310"/>
                    <a:pt x="5539" y="10310"/>
                    <a:pt x="5539" y="10310"/>
                  </a:cubicBezTo>
                  <a:cubicBezTo>
                    <a:pt x="5516" y="10302"/>
                    <a:pt x="5516" y="10302"/>
                    <a:pt x="5516" y="10302"/>
                  </a:cubicBezTo>
                  <a:cubicBezTo>
                    <a:pt x="5516" y="10302"/>
                    <a:pt x="5472" y="10295"/>
                    <a:pt x="5392" y="10281"/>
                  </a:cubicBezTo>
                  <a:cubicBezTo>
                    <a:pt x="5392" y="10281"/>
                    <a:pt x="5384" y="10281"/>
                    <a:pt x="5377" y="10281"/>
                  </a:cubicBezTo>
                  <a:cubicBezTo>
                    <a:pt x="5326" y="10281"/>
                    <a:pt x="5297" y="10325"/>
                    <a:pt x="5253" y="10383"/>
                  </a:cubicBezTo>
                  <a:cubicBezTo>
                    <a:pt x="5238" y="10398"/>
                    <a:pt x="5238" y="10398"/>
                    <a:pt x="5238" y="10398"/>
                  </a:cubicBezTo>
                  <a:cubicBezTo>
                    <a:pt x="5209" y="10442"/>
                    <a:pt x="5194" y="10464"/>
                    <a:pt x="5165" y="10464"/>
                  </a:cubicBezTo>
                  <a:cubicBezTo>
                    <a:pt x="5150" y="10464"/>
                    <a:pt x="5135" y="10457"/>
                    <a:pt x="5113" y="10449"/>
                  </a:cubicBezTo>
                  <a:cubicBezTo>
                    <a:pt x="5099" y="10442"/>
                    <a:pt x="5099" y="10442"/>
                    <a:pt x="5099" y="10442"/>
                  </a:cubicBezTo>
                  <a:cubicBezTo>
                    <a:pt x="5070" y="10427"/>
                    <a:pt x="5062" y="10412"/>
                    <a:pt x="5062" y="10398"/>
                  </a:cubicBezTo>
                  <a:cubicBezTo>
                    <a:pt x="5062" y="10376"/>
                    <a:pt x="5070" y="10354"/>
                    <a:pt x="5084" y="10339"/>
                  </a:cubicBezTo>
                  <a:cubicBezTo>
                    <a:pt x="5055" y="10347"/>
                    <a:pt x="5025" y="10361"/>
                    <a:pt x="4989" y="10369"/>
                  </a:cubicBezTo>
                  <a:cubicBezTo>
                    <a:pt x="4894" y="10405"/>
                    <a:pt x="4776" y="10442"/>
                    <a:pt x="4681" y="10449"/>
                  </a:cubicBezTo>
                  <a:cubicBezTo>
                    <a:pt x="4674" y="10449"/>
                    <a:pt x="4666" y="10457"/>
                    <a:pt x="4652" y="10457"/>
                  </a:cubicBezTo>
                  <a:cubicBezTo>
                    <a:pt x="4534" y="10457"/>
                    <a:pt x="4520" y="10383"/>
                    <a:pt x="4513" y="10339"/>
                  </a:cubicBezTo>
                  <a:cubicBezTo>
                    <a:pt x="4513" y="10325"/>
                    <a:pt x="4513" y="10325"/>
                    <a:pt x="4513" y="10325"/>
                  </a:cubicBezTo>
                  <a:cubicBezTo>
                    <a:pt x="4498" y="10288"/>
                    <a:pt x="4454" y="10193"/>
                    <a:pt x="4403" y="10193"/>
                  </a:cubicBezTo>
                  <a:cubicBezTo>
                    <a:pt x="4344" y="10193"/>
                    <a:pt x="4344" y="10193"/>
                    <a:pt x="4344" y="10193"/>
                  </a:cubicBezTo>
                  <a:cubicBezTo>
                    <a:pt x="4293" y="10193"/>
                    <a:pt x="4256" y="10185"/>
                    <a:pt x="4249" y="10163"/>
                  </a:cubicBezTo>
                  <a:cubicBezTo>
                    <a:pt x="4241" y="10141"/>
                    <a:pt x="4271" y="10119"/>
                    <a:pt x="4285" y="10105"/>
                  </a:cubicBezTo>
                  <a:cubicBezTo>
                    <a:pt x="4315" y="10090"/>
                    <a:pt x="4322" y="10068"/>
                    <a:pt x="4315" y="10053"/>
                  </a:cubicBezTo>
                  <a:cubicBezTo>
                    <a:pt x="4308" y="10031"/>
                    <a:pt x="4285" y="10017"/>
                    <a:pt x="4256" y="10017"/>
                  </a:cubicBezTo>
                  <a:cubicBezTo>
                    <a:pt x="4241" y="10017"/>
                    <a:pt x="4227" y="10024"/>
                    <a:pt x="4212" y="10031"/>
                  </a:cubicBezTo>
                  <a:cubicBezTo>
                    <a:pt x="4168" y="10053"/>
                    <a:pt x="4132" y="10068"/>
                    <a:pt x="4095" y="10068"/>
                  </a:cubicBezTo>
                  <a:cubicBezTo>
                    <a:pt x="4066" y="10068"/>
                    <a:pt x="4044" y="10061"/>
                    <a:pt x="4014" y="10039"/>
                  </a:cubicBezTo>
                  <a:cubicBezTo>
                    <a:pt x="3992" y="10024"/>
                    <a:pt x="3948" y="10002"/>
                    <a:pt x="3897" y="9988"/>
                  </a:cubicBezTo>
                  <a:cubicBezTo>
                    <a:pt x="3860" y="9973"/>
                    <a:pt x="3817" y="9958"/>
                    <a:pt x="3794" y="9943"/>
                  </a:cubicBezTo>
                  <a:cubicBezTo>
                    <a:pt x="3765" y="9922"/>
                    <a:pt x="3736" y="9914"/>
                    <a:pt x="3714" y="9914"/>
                  </a:cubicBezTo>
                  <a:cubicBezTo>
                    <a:pt x="3685" y="9914"/>
                    <a:pt x="3663" y="9929"/>
                    <a:pt x="3655" y="9951"/>
                  </a:cubicBezTo>
                  <a:cubicBezTo>
                    <a:pt x="3633" y="10017"/>
                    <a:pt x="3531" y="10024"/>
                    <a:pt x="3487" y="10024"/>
                  </a:cubicBezTo>
                  <a:cubicBezTo>
                    <a:pt x="3465" y="10024"/>
                    <a:pt x="3443" y="10024"/>
                    <a:pt x="3421" y="10024"/>
                  </a:cubicBezTo>
                  <a:cubicBezTo>
                    <a:pt x="3391" y="10017"/>
                    <a:pt x="3370" y="9988"/>
                    <a:pt x="3355" y="9951"/>
                  </a:cubicBezTo>
                  <a:cubicBezTo>
                    <a:pt x="3355" y="9980"/>
                    <a:pt x="3348" y="10002"/>
                    <a:pt x="3340" y="10046"/>
                  </a:cubicBezTo>
                  <a:cubicBezTo>
                    <a:pt x="3318" y="10119"/>
                    <a:pt x="3340" y="10134"/>
                    <a:pt x="3377" y="10149"/>
                  </a:cubicBezTo>
                  <a:cubicBezTo>
                    <a:pt x="3391" y="10156"/>
                    <a:pt x="3406" y="10178"/>
                    <a:pt x="3413" y="10200"/>
                  </a:cubicBezTo>
                  <a:cubicBezTo>
                    <a:pt x="3428" y="10259"/>
                    <a:pt x="3421" y="10347"/>
                    <a:pt x="3391" y="10391"/>
                  </a:cubicBezTo>
                  <a:cubicBezTo>
                    <a:pt x="3384" y="10405"/>
                    <a:pt x="3370" y="10427"/>
                    <a:pt x="3362" y="10449"/>
                  </a:cubicBezTo>
                  <a:cubicBezTo>
                    <a:pt x="3348" y="10493"/>
                    <a:pt x="3333" y="10530"/>
                    <a:pt x="3289" y="10544"/>
                  </a:cubicBezTo>
                  <a:cubicBezTo>
                    <a:pt x="3252" y="10552"/>
                    <a:pt x="3164" y="10625"/>
                    <a:pt x="3120" y="10735"/>
                  </a:cubicBezTo>
                  <a:cubicBezTo>
                    <a:pt x="3077" y="10845"/>
                    <a:pt x="2931" y="10889"/>
                    <a:pt x="2843" y="10911"/>
                  </a:cubicBezTo>
                  <a:cubicBezTo>
                    <a:pt x="2821" y="10918"/>
                    <a:pt x="2821" y="10918"/>
                    <a:pt x="2821" y="10918"/>
                  </a:cubicBezTo>
                  <a:cubicBezTo>
                    <a:pt x="2806" y="10918"/>
                    <a:pt x="2792" y="10918"/>
                    <a:pt x="2784" y="10918"/>
                  </a:cubicBezTo>
                </a:path>
              </a:pathLst>
            </a:custGeom>
            <a:grpFill/>
            <a:ln w="28575" cmpd="sng">
              <a:solidFill>
                <a:schemeClr val="bg1"/>
              </a:solidFill>
            </a:ln>
            <a:effectLst/>
          </p:spPr>
          <p:txBody>
            <a:bodyPr wrap="none" anchor="ctr"/>
            <a:lstStyle/>
            <a:p>
              <a:pPr defTabSz="1371714">
                <a:defRPr/>
              </a:pPr>
              <a:endParaRPr lang="en-US" sz="2701"/>
            </a:p>
          </p:txBody>
        </p:sp>
        <p:sp>
          <p:nvSpPr>
            <p:cNvPr id="98" name="Freeform 97"/>
            <p:cNvSpPr>
              <a:spLocks noChangeArrowheads="1"/>
            </p:cNvSpPr>
            <p:nvPr/>
          </p:nvSpPr>
          <p:spPr bwMode="auto">
            <a:xfrm>
              <a:off x="5858100" y="8272266"/>
              <a:ext cx="4134795" cy="4162153"/>
            </a:xfrm>
            <a:custGeom>
              <a:avLst/>
              <a:gdLst>
                <a:gd name="T0" fmla="*/ 3663 w 10764"/>
                <a:gd name="T1" fmla="*/ 1128 h 10956"/>
                <a:gd name="T2" fmla="*/ 4337 w 10764"/>
                <a:gd name="T3" fmla="*/ 630 h 10956"/>
                <a:gd name="T4" fmla="*/ 4945 w 10764"/>
                <a:gd name="T5" fmla="*/ 198 h 10956"/>
                <a:gd name="T6" fmla="*/ 6286 w 10764"/>
                <a:gd name="T7" fmla="*/ 388 h 10956"/>
                <a:gd name="T8" fmla="*/ 7547 w 10764"/>
                <a:gd name="T9" fmla="*/ 1854 h 10956"/>
                <a:gd name="T10" fmla="*/ 8543 w 10764"/>
                <a:gd name="T11" fmla="*/ 3832 h 10956"/>
                <a:gd name="T12" fmla="*/ 10463 w 10764"/>
                <a:gd name="T13" fmla="*/ 5269 h 10956"/>
                <a:gd name="T14" fmla="*/ 9913 w 10764"/>
                <a:gd name="T15" fmla="*/ 6617 h 10956"/>
                <a:gd name="T16" fmla="*/ 8836 w 10764"/>
                <a:gd name="T17" fmla="*/ 9203 h 10956"/>
                <a:gd name="T18" fmla="*/ 8279 w 10764"/>
                <a:gd name="T19" fmla="*/ 9394 h 10956"/>
                <a:gd name="T20" fmla="*/ 6843 w 10764"/>
                <a:gd name="T21" fmla="*/ 9651 h 10956"/>
                <a:gd name="T22" fmla="*/ 5246 w 10764"/>
                <a:gd name="T23" fmla="*/ 10413 h 10956"/>
                <a:gd name="T24" fmla="*/ 3656 w 10764"/>
                <a:gd name="T25" fmla="*/ 9973 h 10956"/>
                <a:gd name="T26" fmla="*/ 2631 w 10764"/>
                <a:gd name="T27" fmla="*/ 10625 h 10956"/>
                <a:gd name="T28" fmla="*/ 1561 w 10764"/>
                <a:gd name="T29" fmla="*/ 9995 h 10956"/>
                <a:gd name="T30" fmla="*/ 2645 w 10764"/>
                <a:gd name="T31" fmla="*/ 8273 h 10956"/>
                <a:gd name="T32" fmla="*/ 2997 w 10764"/>
                <a:gd name="T33" fmla="*/ 6470 h 10956"/>
                <a:gd name="T34" fmla="*/ 2726 w 10764"/>
                <a:gd name="T35" fmla="*/ 4873 h 10956"/>
                <a:gd name="T36" fmla="*/ 2015 w 10764"/>
                <a:gd name="T37" fmla="*/ 3239 h 10956"/>
                <a:gd name="T38" fmla="*/ 1341 w 10764"/>
                <a:gd name="T39" fmla="*/ 2616 h 10956"/>
                <a:gd name="T40" fmla="*/ 887 w 10764"/>
                <a:gd name="T41" fmla="*/ 3056 h 10956"/>
                <a:gd name="T42" fmla="*/ 139 w 10764"/>
                <a:gd name="T43" fmla="*/ 1949 h 10956"/>
                <a:gd name="T44" fmla="*/ 1231 w 10764"/>
                <a:gd name="T45" fmla="*/ 1348 h 10956"/>
                <a:gd name="T46" fmla="*/ 2360 w 10764"/>
                <a:gd name="T47" fmla="*/ 95 h 10956"/>
                <a:gd name="T48" fmla="*/ 2360 w 10764"/>
                <a:gd name="T49" fmla="*/ 51 h 10956"/>
                <a:gd name="T50" fmla="*/ 1642 w 10764"/>
                <a:gd name="T51" fmla="*/ 777 h 10956"/>
                <a:gd name="T52" fmla="*/ 1143 w 10764"/>
                <a:gd name="T53" fmla="*/ 1473 h 10956"/>
                <a:gd name="T54" fmla="*/ 44 w 10764"/>
                <a:gd name="T55" fmla="*/ 1619 h 10956"/>
                <a:gd name="T56" fmla="*/ 213 w 10764"/>
                <a:gd name="T57" fmla="*/ 3261 h 10956"/>
                <a:gd name="T58" fmla="*/ 997 w 10764"/>
                <a:gd name="T59" fmla="*/ 3004 h 10956"/>
                <a:gd name="T60" fmla="*/ 1158 w 10764"/>
                <a:gd name="T61" fmla="*/ 2645 h 10956"/>
                <a:gd name="T62" fmla="*/ 1744 w 10764"/>
                <a:gd name="T63" fmla="*/ 2872 h 10956"/>
                <a:gd name="T64" fmla="*/ 2360 w 10764"/>
                <a:gd name="T65" fmla="*/ 3466 h 10956"/>
                <a:gd name="T66" fmla="*/ 2763 w 10764"/>
                <a:gd name="T67" fmla="*/ 4924 h 10956"/>
                <a:gd name="T68" fmla="*/ 3231 w 10764"/>
                <a:gd name="T69" fmla="*/ 6243 h 10956"/>
                <a:gd name="T70" fmla="*/ 2587 w 10764"/>
                <a:gd name="T71" fmla="*/ 6932 h 10956"/>
                <a:gd name="T72" fmla="*/ 2594 w 10764"/>
                <a:gd name="T73" fmla="*/ 9101 h 10956"/>
                <a:gd name="T74" fmla="*/ 1458 w 10764"/>
                <a:gd name="T75" fmla="*/ 9870 h 10956"/>
                <a:gd name="T76" fmla="*/ 2198 w 10764"/>
                <a:gd name="T77" fmla="*/ 10068 h 10956"/>
                <a:gd name="T78" fmla="*/ 2763 w 10764"/>
                <a:gd name="T79" fmla="*/ 10823 h 10956"/>
                <a:gd name="T80" fmla="*/ 3729 w 10764"/>
                <a:gd name="T81" fmla="*/ 9951 h 10956"/>
                <a:gd name="T82" fmla="*/ 4704 w 10764"/>
                <a:gd name="T83" fmla="*/ 10486 h 10956"/>
                <a:gd name="T84" fmla="*/ 5524 w 10764"/>
                <a:gd name="T85" fmla="*/ 10215 h 10956"/>
                <a:gd name="T86" fmla="*/ 6946 w 10764"/>
                <a:gd name="T87" fmla="*/ 9702 h 10956"/>
                <a:gd name="T88" fmla="*/ 7759 w 10764"/>
                <a:gd name="T89" fmla="*/ 9394 h 10956"/>
                <a:gd name="T90" fmla="*/ 8543 w 10764"/>
                <a:gd name="T91" fmla="*/ 9724 h 10956"/>
                <a:gd name="T92" fmla="*/ 8990 w 10764"/>
                <a:gd name="T93" fmla="*/ 9196 h 10956"/>
                <a:gd name="T94" fmla="*/ 8646 w 10764"/>
                <a:gd name="T95" fmla="*/ 7797 h 10956"/>
                <a:gd name="T96" fmla="*/ 9899 w 10764"/>
                <a:gd name="T97" fmla="*/ 6434 h 10956"/>
                <a:gd name="T98" fmla="*/ 10727 w 10764"/>
                <a:gd name="T99" fmla="*/ 6111 h 10956"/>
                <a:gd name="T100" fmla="*/ 9928 w 10764"/>
                <a:gd name="T101" fmla="*/ 5056 h 10956"/>
                <a:gd name="T102" fmla="*/ 8470 w 10764"/>
                <a:gd name="T103" fmla="*/ 3818 h 10956"/>
                <a:gd name="T104" fmla="*/ 7568 w 10764"/>
                <a:gd name="T105" fmla="*/ 2382 h 10956"/>
                <a:gd name="T106" fmla="*/ 6938 w 10764"/>
                <a:gd name="T107" fmla="*/ 1356 h 10956"/>
                <a:gd name="T108" fmla="*/ 6381 w 10764"/>
                <a:gd name="T109" fmla="*/ 396 h 10956"/>
                <a:gd name="T110" fmla="*/ 5451 w 10764"/>
                <a:gd name="T111" fmla="*/ 520 h 10956"/>
                <a:gd name="T112" fmla="*/ 4894 w 10764"/>
                <a:gd name="T113" fmla="*/ 806 h 10956"/>
                <a:gd name="T114" fmla="*/ 4528 w 10764"/>
                <a:gd name="T115" fmla="*/ 601 h 10956"/>
                <a:gd name="T116" fmla="*/ 3883 w 10764"/>
                <a:gd name="T117" fmla="*/ 916 h 10956"/>
                <a:gd name="T118" fmla="*/ 3538 w 10764"/>
                <a:gd name="T119" fmla="*/ 1070 h 10956"/>
                <a:gd name="T120" fmla="*/ 2953 w 10764"/>
                <a:gd name="T121" fmla="*/ 330 h 10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64" h="10956">
                  <a:moveTo>
                    <a:pt x="2616" y="37"/>
                  </a:moveTo>
                  <a:lnTo>
                    <a:pt x="2616" y="37"/>
                  </a:lnTo>
                  <a:cubicBezTo>
                    <a:pt x="2624" y="37"/>
                    <a:pt x="2638" y="44"/>
                    <a:pt x="2660" y="66"/>
                  </a:cubicBezTo>
                  <a:cubicBezTo>
                    <a:pt x="2719" y="132"/>
                    <a:pt x="2748" y="220"/>
                    <a:pt x="2829" y="234"/>
                  </a:cubicBezTo>
                  <a:cubicBezTo>
                    <a:pt x="2909" y="242"/>
                    <a:pt x="2873" y="278"/>
                    <a:pt x="2931" y="344"/>
                  </a:cubicBezTo>
                  <a:cubicBezTo>
                    <a:pt x="2990" y="418"/>
                    <a:pt x="2997" y="440"/>
                    <a:pt x="3034" y="498"/>
                  </a:cubicBezTo>
                  <a:cubicBezTo>
                    <a:pt x="3063" y="542"/>
                    <a:pt x="3078" y="579"/>
                    <a:pt x="3113" y="579"/>
                  </a:cubicBezTo>
                  <a:cubicBezTo>
                    <a:pt x="3121" y="579"/>
                    <a:pt x="3128" y="579"/>
                    <a:pt x="3135" y="572"/>
                  </a:cubicBezTo>
                  <a:lnTo>
                    <a:pt x="3143" y="572"/>
                  </a:lnTo>
                  <a:cubicBezTo>
                    <a:pt x="3194" y="572"/>
                    <a:pt x="3194" y="630"/>
                    <a:pt x="3238" y="667"/>
                  </a:cubicBezTo>
                  <a:cubicBezTo>
                    <a:pt x="3260" y="682"/>
                    <a:pt x="3311" y="689"/>
                    <a:pt x="3348" y="689"/>
                  </a:cubicBezTo>
                  <a:cubicBezTo>
                    <a:pt x="3370" y="689"/>
                    <a:pt x="3385" y="689"/>
                    <a:pt x="3385" y="689"/>
                  </a:cubicBezTo>
                  <a:cubicBezTo>
                    <a:pt x="3385" y="689"/>
                    <a:pt x="3450" y="696"/>
                    <a:pt x="3450" y="769"/>
                  </a:cubicBezTo>
                  <a:cubicBezTo>
                    <a:pt x="3450" y="835"/>
                    <a:pt x="3494" y="857"/>
                    <a:pt x="3487" y="923"/>
                  </a:cubicBezTo>
                  <a:cubicBezTo>
                    <a:pt x="3473" y="996"/>
                    <a:pt x="3465" y="1070"/>
                    <a:pt x="3531" y="1092"/>
                  </a:cubicBezTo>
                  <a:cubicBezTo>
                    <a:pt x="3597" y="1121"/>
                    <a:pt x="3663" y="1128"/>
                    <a:pt x="3663" y="1128"/>
                  </a:cubicBezTo>
                  <a:cubicBezTo>
                    <a:pt x="3663" y="1128"/>
                    <a:pt x="3685" y="1136"/>
                    <a:pt x="3707" y="1136"/>
                  </a:cubicBezTo>
                  <a:cubicBezTo>
                    <a:pt x="3736" y="1136"/>
                    <a:pt x="3773" y="1121"/>
                    <a:pt x="3758" y="1048"/>
                  </a:cubicBezTo>
                  <a:cubicBezTo>
                    <a:pt x="3758" y="1048"/>
                    <a:pt x="3802" y="1077"/>
                    <a:pt x="3839" y="1077"/>
                  </a:cubicBezTo>
                  <a:cubicBezTo>
                    <a:pt x="3861" y="1077"/>
                    <a:pt x="3875" y="1077"/>
                    <a:pt x="3883" y="1063"/>
                  </a:cubicBezTo>
                  <a:cubicBezTo>
                    <a:pt x="3897" y="1041"/>
                    <a:pt x="3905" y="1041"/>
                    <a:pt x="3912" y="1041"/>
                  </a:cubicBezTo>
                  <a:cubicBezTo>
                    <a:pt x="3927" y="1041"/>
                    <a:pt x="3934" y="1048"/>
                    <a:pt x="3963" y="1048"/>
                  </a:cubicBezTo>
                  <a:cubicBezTo>
                    <a:pt x="4007" y="1048"/>
                    <a:pt x="4051" y="967"/>
                    <a:pt x="3971" y="923"/>
                  </a:cubicBezTo>
                  <a:cubicBezTo>
                    <a:pt x="3890" y="879"/>
                    <a:pt x="3787" y="872"/>
                    <a:pt x="3766" y="799"/>
                  </a:cubicBezTo>
                  <a:cubicBezTo>
                    <a:pt x="3744" y="733"/>
                    <a:pt x="3722" y="696"/>
                    <a:pt x="3802" y="645"/>
                  </a:cubicBezTo>
                  <a:cubicBezTo>
                    <a:pt x="3883" y="586"/>
                    <a:pt x="3890" y="572"/>
                    <a:pt x="3963" y="550"/>
                  </a:cubicBezTo>
                  <a:cubicBezTo>
                    <a:pt x="3985" y="542"/>
                    <a:pt x="4000" y="542"/>
                    <a:pt x="4022" y="542"/>
                  </a:cubicBezTo>
                  <a:cubicBezTo>
                    <a:pt x="4051" y="542"/>
                    <a:pt x="4081" y="550"/>
                    <a:pt x="4110" y="550"/>
                  </a:cubicBezTo>
                  <a:cubicBezTo>
                    <a:pt x="4154" y="550"/>
                    <a:pt x="4235" y="564"/>
                    <a:pt x="4256" y="608"/>
                  </a:cubicBezTo>
                  <a:cubicBezTo>
                    <a:pt x="4271" y="637"/>
                    <a:pt x="4293" y="660"/>
                    <a:pt x="4308" y="660"/>
                  </a:cubicBezTo>
                  <a:cubicBezTo>
                    <a:pt x="4323" y="660"/>
                    <a:pt x="4323" y="652"/>
                    <a:pt x="4323" y="645"/>
                  </a:cubicBezTo>
                  <a:cubicBezTo>
                    <a:pt x="4323" y="630"/>
                    <a:pt x="4330" y="630"/>
                    <a:pt x="4337" y="630"/>
                  </a:cubicBezTo>
                  <a:cubicBezTo>
                    <a:pt x="4359" y="630"/>
                    <a:pt x="4388" y="652"/>
                    <a:pt x="4418" y="667"/>
                  </a:cubicBezTo>
                  <a:cubicBezTo>
                    <a:pt x="4418" y="667"/>
                    <a:pt x="4425" y="667"/>
                    <a:pt x="4432" y="667"/>
                  </a:cubicBezTo>
                  <a:cubicBezTo>
                    <a:pt x="4476" y="667"/>
                    <a:pt x="4542" y="630"/>
                    <a:pt x="4542" y="630"/>
                  </a:cubicBezTo>
                  <a:cubicBezTo>
                    <a:pt x="4542" y="630"/>
                    <a:pt x="4549" y="630"/>
                    <a:pt x="4564" y="630"/>
                  </a:cubicBezTo>
                  <a:cubicBezTo>
                    <a:pt x="4579" y="630"/>
                    <a:pt x="4608" y="630"/>
                    <a:pt x="4630" y="652"/>
                  </a:cubicBezTo>
                  <a:cubicBezTo>
                    <a:pt x="4667" y="689"/>
                    <a:pt x="4645" y="777"/>
                    <a:pt x="4645" y="777"/>
                  </a:cubicBezTo>
                  <a:cubicBezTo>
                    <a:pt x="4645" y="777"/>
                    <a:pt x="4616" y="835"/>
                    <a:pt x="4652" y="872"/>
                  </a:cubicBezTo>
                  <a:cubicBezTo>
                    <a:pt x="4674" y="894"/>
                    <a:pt x="4704" y="916"/>
                    <a:pt x="4733" y="916"/>
                  </a:cubicBezTo>
                  <a:cubicBezTo>
                    <a:pt x="4747" y="916"/>
                    <a:pt x="4755" y="916"/>
                    <a:pt x="4769" y="901"/>
                  </a:cubicBezTo>
                  <a:cubicBezTo>
                    <a:pt x="4777" y="894"/>
                    <a:pt x="4784" y="887"/>
                    <a:pt x="4791" y="887"/>
                  </a:cubicBezTo>
                  <a:cubicBezTo>
                    <a:pt x="4806" y="887"/>
                    <a:pt x="4821" y="916"/>
                    <a:pt x="4843" y="916"/>
                  </a:cubicBezTo>
                  <a:cubicBezTo>
                    <a:pt x="4857" y="916"/>
                    <a:pt x="4865" y="916"/>
                    <a:pt x="4872" y="916"/>
                  </a:cubicBezTo>
                  <a:cubicBezTo>
                    <a:pt x="4901" y="916"/>
                    <a:pt x="4931" y="901"/>
                    <a:pt x="4923" y="799"/>
                  </a:cubicBezTo>
                  <a:cubicBezTo>
                    <a:pt x="4916" y="667"/>
                    <a:pt x="4945" y="564"/>
                    <a:pt x="4901" y="484"/>
                  </a:cubicBezTo>
                  <a:cubicBezTo>
                    <a:pt x="4857" y="403"/>
                    <a:pt x="4843" y="271"/>
                    <a:pt x="4843" y="271"/>
                  </a:cubicBezTo>
                  <a:cubicBezTo>
                    <a:pt x="4843" y="271"/>
                    <a:pt x="4894" y="234"/>
                    <a:pt x="4945" y="198"/>
                  </a:cubicBezTo>
                  <a:cubicBezTo>
                    <a:pt x="5004" y="169"/>
                    <a:pt x="5040" y="146"/>
                    <a:pt x="5048" y="110"/>
                  </a:cubicBezTo>
                  <a:cubicBezTo>
                    <a:pt x="5055" y="88"/>
                    <a:pt x="5077" y="88"/>
                    <a:pt x="5106" y="88"/>
                  </a:cubicBezTo>
                  <a:cubicBezTo>
                    <a:pt x="5128" y="88"/>
                    <a:pt x="5150" y="88"/>
                    <a:pt x="5172" y="88"/>
                  </a:cubicBezTo>
                  <a:cubicBezTo>
                    <a:pt x="5231" y="88"/>
                    <a:pt x="5231" y="191"/>
                    <a:pt x="5216" y="220"/>
                  </a:cubicBezTo>
                  <a:cubicBezTo>
                    <a:pt x="5209" y="256"/>
                    <a:pt x="5231" y="344"/>
                    <a:pt x="5290" y="359"/>
                  </a:cubicBezTo>
                  <a:cubicBezTo>
                    <a:pt x="5341" y="366"/>
                    <a:pt x="5356" y="403"/>
                    <a:pt x="5370" y="447"/>
                  </a:cubicBezTo>
                  <a:cubicBezTo>
                    <a:pt x="5378" y="484"/>
                    <a:pt x="5407" y="550"/>
                    <a:pt x="5451" y="550"/>
                  </a:cubicBezTo>
                  <a:cubicBezTo>
                    <a:pt x="5458" y="550"/>
                    <a:pt x="5473" y="550"/>
                    <a:pt x="5480" y="542"/>
                  </a:cubicBezTo>
                  <a:cubicBezTo>
                    <a:pt x="5531" y="498"/>
                    <a:pt x="5546" y="447"/>
                    <a:pt x="5575" y="447"/>
                  </a:cubicBezTo>
                  <a:cubicBezTo>
                    <a:pt x="5583" y="447"/>
                    <a:pt x="5590" y="447"/>
                    <a:pt x="5590" y="447"/>
                  </a:cubicBezTo>
                  <a:cubicBezTo>
                    <a:pt x="5627" y="469"/>
                    <a:pt x="5641" y="506"/>
                    <a:pt x="5678" y="506"/>
                  </a:cubicBezTo>
                  <a:cubicBezTo>
                    <a:pt x="5693" y="506"/>
                    <a:pt x="5700" y="506"/>
                    <a:pt x="5715" y="498"/>
                  </a:cubicBezTo>
                  <a:cubicBezTo>
                    <a:pt x="5788" y="462"/>
                    <a:pt x="5898" y="418"/>
                    <a:pt x="5971" y="418"/>
                  </a:cubicBezTo>
                  <a:cubicBezTo>
                    <a:pt x="6037" y="418"/>
                    <a:pt x="5971" y="447"/>
                    <a:pt x="6059" y="447"/>
                  </a:cubicBezTo>
                  <a:cubicBezTo>
                    <a:pt x="6147" y="447"/>
                    <a:pt x="6162" y="447"/>
                    <a:pt x="6220" y="418"/>
                  </a:cubicBezTo>
                  <a:cubicBezTo>
                    <a:pt x="6242" y="403"/>
                    <a:pt x="6264" y="396"/>
                    <a:pt x="6286" y="388"/>
                  </a:cubicBezTo>
                  <a:cubicBezTo>
                    <a:pt x="6294" y="388"/>
                    <a:pt x="6294" y="396"/>
                    <a:pt x="6294" y="396"/>
                  </a:cubicBezTo>
                  <a:cubicBezTo>
                    <a:pt x="6294" y="396"/>
                    <a:pt x="6294" y="388"/>
                    <a:pt x="6286" y="388"/>
                  </a:cubicBezTo>
                  <a:cubicBezTo>
                    <a:pt x="6294" y="388"/>
                    <a:pt x="6294" y="388"/>
                    <a:pt x="6301" y="388"/>
                  </a:cubicBezTo>
                  <a:cubicBezTo>
                    <a:pt x="6323" y="388"/>
                    <a:pt x="6345" y="396"/>
                    <a:pt x="6352" y="418"/>
                  </a:cubicBezTo>
                  <a:cubicBezTo>
                    <a:pt x="6374" y="447"/>
                    <a:pt x="6367" y="586"/>
                    <a:pt x="6418" y="608"/>
                  </a:cubicBezTo>
                  <a:cubicBezTo>
                    <a:pt x="6477" y="630"/>
                    <a:pt x="6535" y="652"/>
                    <a:pt x="6579" y="652"/>
                  </a:cubicBezTo>
                  <a:cubicBezTo>
                    <a:pt x="6609" y="652"/>
                    <a:pt x="6682" y="689"/>
                    <a:pt x="6733" y="718"/>
                  </a:cubicBezTo>
                  <a:cubicBezTo>
                    <a:pt x="6740" y="733"/>
                    <a:pt x="6785" y="828"/>
                    <a:pt x="6726" y="857"/>
                  </a:cubicBezTo>
                  <a:cubicBezTo>
                    <a:pt x="6660" y="894"/>
                    <a:pt x="6667" y="967"/>
                    <a:pt x="6740" y="996"/>
                  </a:cubicBezTo>
                  <a:cubicBezTo>
                    <a:pt x="6806" y="1019"/>
                    <a:pt x="6806" y="1048"/>
                    <a:pt x="6887" y="1063"/>
                  </a:cubicBezTo>
                  <a:cubicBezTo>
                    <a:pt x="6968" y="1070"/>
                    <a:pt x="6953" y="1172"/>
                    <a:pt x="6916" y="1209"/>
                  </a:cubicBezTo>
                  <a:cubicBezTo>
                    <a:pt x="6887" y="1246"/>
                    <a:pt x="6872" y="1348"/>
                    <a:pt x="6916" y="1378"/>
                  </a:cubicBezTo>
                  <a:cubicBezTo>
                    <a:pt x="6968" y="1414"/>
                    <a:pt x="7019" y="1414"/>
                    <a:pt x="7056" y="1495"/>
                  </a:cubicBezTo>
                  <a:cubicBezTo>
                    <a:pt x="7092" y="1568"/>
                    <a:pt x="7173" y="1568"/>
                    <a:pt x="7261" y="1641"/>
                  </a:cubicBezTo>
                  <a:cubicBezTo>
                    <a:pt x="7349" y="1707"/>
                    <a:pt x="7363" y="1729"/>
                    <a:pt x="7444" y="1744"/>
                  </a:cubicBezTo>
                  <a:cubicBezTo>
                    <a:pt x="7517" y="1751"/>
                    <a:pt x="7590" y="1810"/>
                    <a:pt x="7547" y="1854"/>
                  </a:cubicBezTo>
                  <a:cubicBezTo>
                    <a:pt x="7495" y="1898"/>
                    <a:pt x="7532" y="1934"/>
                    <a:pt x="7620" y="1971"/>
                  </a:cubicBezTo>
                  <a:cubicBezTo>
                    <a:pt x="7715" y="2001"/>
                    <a:pt x="7693" y="2059"/>
                    <a:pt x="7635" y="2125"/>
                  </a:cubicBezTo>
                  <a:cubicBezTo>
                    <a:pt x="7576" y="2198"/>
                    <a:pt x="7568" y="2228"/>
                    <a:pt x="7532" y="2323"/>
                  </a:cubicBezTo>
                  <a:cubicBezTo>
                    <a:pt x="7495" y="2411"/>
                    <a:pt x="7568" y="2411"/>
                    <a:pt x="7568" y="2411"/>
                  </a:cubicBezTo>
                  <a:cubicBezTo>
                    <a:pt x="7568" y="2411"/>
                    <a:pt x="7488" y="2455"/>
                    <a:pt x="7444" y="2513"/>
                  </a:cubicBezTo>
                  <a:cubicBezTo>
                    <a:pt x="7393" y="2572"/>
                    <a:pt x="7422" y="2601"/>
                    <a:pt x="7451" y="2645"/>
                  </a:cubicBezTo>
                  <a:cubicBezTo>
                    <a:pt x="7488" y="2696"/>
                    <a:pt x="7590" y="2726"/>
                    <a:pt x="7635" y="2741"/>
                  </a:cubicBezTo>
                  <a:cubicBezTo>
                    <a:pt x="7678" y="2748"/>
                    <a:pt x="7671" y="2828"/>
                    <a:pt x="7656" y="2887"/>
                  </a:cubicBezTo>
                  <a:cubicBezTo>
                    <a:pt x="7642" y="2946"/>
                    <a:pt x="7722" y="2946"/>
                    <a:pt x="7744" y="2975"/>
                  </a:cubicBezTo>
                  <a:cubicBezTo>
                    <a:pt x="7766" y="3012"/>
                    <a:pt x="7847" y="3246"/>
                    <a:pt x="7847" y="3246"/>
                  </a:cubicBezTo>
                  <a:cubicBezTo>
                    <a:pt x="7847" y="3246"/>
                    <a:pt x="7942" y="3268"/>
                    <a:pt x="7949" y="3341"/>
                  </a:cubicBezTo>
                  <a:cubicBezTo>
                    <a:pt x="7964" y="3407"/>
                    <a:pt x="7928" y="3598"/>
                    <a:pt x="8023" y="3598"/>
                  </a:cubicBezTo>
                  <a:cubicBezTo>
                    <a:pt x="8111" y="3598"/>
                    <a:pt x="8221" y="3715"/>
                    <a:pt x="8257" y="3803"/>
                  </a:cubicBezTo>
                  <a:cubicBezTo>
                    <a:pt x="8272" y="3854"/>
                    <a:pt x="8301" y="3869"/>
                    <a:pt x="8345" y="3869"/>
                  </a:cubicBezTo>
                  <a:cubicBezTo>
                    <a:pt x="8382" y="3869"/>
                    <a:pt x="8433" y="3854"/>
                    <a:pt x="8499" y="3840"/>
                  </a:cubicBezTo>
                  <a:cubicBezTo>
                    <a:pt x="8514" y="3832"/>
                    <a:pt x="8528" y="3832"/>
                    <a:pt x="8543" y="3832"/>
                  </a:cubicBezTo>
                  <a:cubicBezTo>
                    <a:pt x="8660" y="3832"/>
                    <a:pt x="8748" y="3935"/>
                    <a:pt x="8799" y="3986"/>
                  </a:cubicBezTo>
                  <a:cubicBezTo>
                    <a:pt x="8858" y="4045"/>
                    <a:pt x="8902" y="4096"/>
                    <a:pt x="8939" y="4147"/>
                  </a:cubicBezTo>
                  <a:cubicBezTo>
                    <a:pt x="8968" y="4191"/>
                    <a:pt x="8968" y="4250"/>
                    <a:pt x="9027" y="4279"/>
                  </a:cubicBezTo>
                  <a:cubicBezTo>
                    <a:pt x="9085" y="4316"/>
                    <a:pt x="9166" y="4382"/>
                    <a:pt x="9173" y="4441"/>
                  </a:cubicBezTo>
                  <a:cubicBezTo>
                    <a:pt x="9188" y="4499"/>
                    <a:pt x="9254" y="4551"/>
                    <a:pt x="9254" y="4551"/>
                  </a:cubicBezTo>
                  <a:cubicBezTo>
                    <a:pt x="9254" y="4551"/>
                    <a:pt x="9422" y="4551"/>
                    <a:pt x="9481" y="4565"/>
                  </a:cubicBezTo>
                  <a:cubicBezTo>
                    <a:pt x="9540" y="4572"/>
                    <a:pt x="9686" y="4748"/>
                    <a:pt x="9708" y="4800"/>
                  </a:cubicBezTo>
                  <a:cubicBezTo>
                    <a:pt x="9730" y="4858"/>
                    <a:pt x="9664" y="4975"/>
                    <a:pt x="9693" y="4983"/>
                  </a:cubicBezTo>
                  <a:cubicBezTo>
                    <a:pt x="9730" y="4997"/>
                    <a:pt x="9811" y="5020"/>
                    <a:pt x="9891" y="5085"/>
                  </a:cubicBezTo>
                  <a:cubicBezTo>
                    <a:pt x="9906" y="5100"/>
                    <a:pt x="9913" y="5100"/>
                    <a:pt x="9921" y="5100"/>
                  </a:cubicBezTo>
                  <a:cubicBezTo>
                    <a:pt x="9957" y="5100"/>
                    <a:pt x="9950" y="5012"/>
                    <a:pt x="10001" y="5012"/>
                  </a:cubicBezTo>
                  <a:cubicBezTo>
                    <a:pt x="10001" y="5012"/>
                    <a:pt x="10009" y="5020"/>
                    <a:pt x="10016" y="5020"/>
                  </a:cubicBezTo>
                  <a:cubicBezTo>
                    <a:pt x="10097" y="5041"/>
                    <a:pt x="10170" y="5063"/>
                    <a:pt x="10206" y="5144"/>
                  </a:cubicBezTo>
                  <a:cubicBezTo>
                    <a:pt x="10243" y="5225"/>
                    <a:pt x="10272" y="5269"/>
                    <a:pt x="10346" y="5276"/>
                  </a:cubicBezTo>
                  <a:cubicBezTo>
                    <a:pt x="10353" y="5276"/>
                    <a:pt x="10360" y="5283"/>
                    <a:pt x="10368" y="5283"/>
                  </a:cubicBezTo>
                  <a:cubicBezTo>
                    <a:pt x="10404" y="5283"/>
                    <a:pt x="10441" y="5269"/>
                    <a:pt x="10463" y="5269"/>
                  </a:cubicBezTo>
                  <a:cubicBezTo>
                    <a:pt x="10470" y="5269"/>
                    <a:pt x="10478" y="5269"/>
                    <a:pt x="10478" y="5276"/>
                  </a:cubicBezTo>
                  <a:cubicBezTo>
                    <a:pt x="10492" y="5313"/>
                    <a:pt x="10551" y="5401"/>
                    <a:pt x="10580" y="5452"/>
                  </a:cubicBezTo>
                  <a:cubicBezTo>
                    <a:pt x="10617" y="5496"/>
                    <a:pt x="10624" y="5525"/>
                    <a:pt x="10661" y="5598"/>
                  </a:cubicBezTo>
                  <a:cubicBezTo>
                    <a:pt x="10697" y="5664"/>
                    <a:pt x="10675" y="5701"/>
                    <a:pt x="10661" y="5796"/>
                  </a:cubicBezTo>
                  <a:cubicBezTo>
                    <a:pt x="10646" y="5899"/>
                    <a:pt x="10675" y="5891"/>
                    <a:pt x="10705" y="5950"/>
                  </a:cubicBezTo>
                  <a:cubicBezTo>
                    <a:pt x="10741" y="6001"/>
                    <a:pt x="10697" y="6082"/>
                    <a:pt x="10675" y="6199"/>
                  </a:cubicBezTo>
                  <a:cubicBezTo>
                    <a:pt x="10646" y="6309"/>
                    <a:pt x="10617" y="6272"/>
                    <a:pt x="10573" y="6346"/>
                  </a:cubicBezTo>
                  <a:cubicBezTo>
                    <a:pt x="10521" y="6412"/>
                    <a:pt x="10536" y="6456"/>
                    <a:pt x="10492" y="6492"/>
                  </a:cubicBezTo>
                  <a:cubicBezTo>
                    <a:pt x="10485" y="6492"/>
                    <a:pt x="10478" y="6500"/>
                    <a:pt x="10470" y="6500"/>
                  </a:cubicBezTo>
                  <a:cubicBezTo>
                    <a:pt x="10426" y="6500"/>
                    <a:pt x="10382" y="6419"/>
                    <a:pt x="10346" y="6390"/>
                  </a:cubicBezTo>
                  <a:cubicBezTo>
                    <a:pt x="10294" y="6353"/>
                    <a:pt x="10221" y="6353"/>
                    <a:pt x="10126" y="6324"/>
                  </a:cubicBezTo>
                  <a:cubicBezTo>
                    <a:pt x="10060" y="6294"/>
                    <a:pt x="10052" y="6258"/>
                    <a:pt x="10038" y="6258"/>
                  </a:cubicBezTo>
                  <a:cubicBezTo>
                    <a:pt x="10030" y="6258"/>
                    <a:pt x="10023" y="6265"/>
                    <a:pt x="10016" y="6272"/>
                  </a:cubicBezTo>
                  <a:cubicBezTo>
                    <a:pt x="9972" y="6324"/>
                    <a:pt x="10001" y="6324"/>
                    <a:pt x="9935" y="6368"/>
                  </a:cubicBezTo>
                  <a:cubicBezTo>
                    <a:pt x="9869" y="6412"/>
                    <a:pt x="9869" y="6375"/>
                    <a:pt x="9869" y="6434"/>
                  </a:cubicBezTo>
                  <a:cubicBezTo>
                    <a:pt x="9869" y="6492"/>
                    <a:pt x="9913" y="6617"/>
                    <a:pt x="9913" y="6617"/>
                  </a:cubicBezTo>
                  <a:cubicBezTo>
                    <a:pt x="9913" y="6617"/>
                    <a:pt x="9891" y="6683"/>
                    <a:pt x="9869" y="6763"/>
                  </a:cubicBezTo>
                  <a:cubicBezTo>
                    <a:pt x="9847" y="6844"/>
                    <a:pt x="9869" y="6903"/>
                    <a:pt x="9847" y="6998"/>
                  </a:cubicBezTo>
                  <a:cubicBezTo>
                    <a:pt x="9825" y="7101"/>
                    <a:pt x="9518" y="7284"/>
                    <a:pt x="9422" y="7306"/>
                  </a:cubicBezTo>
                  <a:cubicBezTo>
                    <a:pt x="9334" y="7328"/>
                    <a:pt x="9195" y="7350"/>
                    <a:pt x="9107" y="7386"/>
                  </a:cubicBezTo>
                  <a:cubicBezTo>
                    <a:pt x="9019" y="7423"/>
                    <a:pt x="8895" y="7555"/>
                    <a:pt x="8873" y="7591"/>
                  </a:cubicBezTo>
                  <a:cubicBezTo>
                    <a:pt x="8858" y="7606"/>
                    <a:pt x="8843" y="7606"/>
                    <a:pt x="8829" y="7606"/>
                  </a:cubicBezTo>
                  <a:cubicBezTo>
                    <a:pt x="8807" y="7606"/>
                    <a:pt x="8792" y="7606"/>
                    <a:pt x="8770" y="7606"/>
                  </a:cubicBezTo>
                  <a:cubicBezTo>
                    <a:pt x="8748" y="7606"/>
                    <a:pt x="8734" y="7606"/>
                    <a:pt x="8711" y="7613"/>
                  </a:cubicBezTo>
                  <a:cubicBezTo>
                    <a:pt x="8646" y="7635"/>
                    <a:pt x="8675" y="7694"/>
                    <a:pt x="8624" y="7782"/>
                  </a:cubicBezTo>
                  <a:cubicBezTo>
                    <a:pt x="8565" y="7877"/>
                    <a:pt x="8485" y="7863"/>
                    <a:pt x="8440" y="7943"/>
                  </a:cubicBezTo>
                  <a:cubicBezTo>
                    <a:pt x="8396" y="8024"/>
                    <a:pt x="8418" y="8104"/>
                    <a:pt x="8506" y="8148"/>
                  </a:cubicBezTo>
                  <a:cubicBezTo>
                    <a:pt x="8594" y="8192"/>
                    <a:pt x="8668" y="8192"/>
                    <a:pt x="8675" y="8273"/>
                  </a:cubicBezTo>
                  <a:cubicBezTo>
                    <a:pt x="8690" y="8353"/>
                    <a:pt x="8748" y="8420"/>
                    <a:pt x="8814" y="8441"/>
                  </a:cubicBezTo>
                  <a:cubicBezTo>
                    <a:pt x="8880" y="8463"/>
                    <a:pt x="8902" y="8581"/>
                    <a:pt x="8983" y="8705"/>
                  </a:cubicBezTo>
                  <a:cubicBezTo>
                    <a:pt x="9063" y="8830"/>
                    <a:pt x="8924" y="8925"/>
                    <a:pt x="8895" y="9020"/>
                  </a:cubicBezTo>
                  <a:cubicBezTo>
                    <a:pt x="8858" y="9108"/>
                    <a:pt x="8799" y="9108"/>
                    <a:pt x="8836" y="9203"/>
                  </a:cubicBezTo>
                  <a:cubicBezTo>
                    <a:pt x="8858" y="9255"/>
                    <a:pt x="8866" y="9284"/>
                    <a:pt x="8887" y="9284"/>
                  </a:cubicBezTo>
                  <a:cubicBezTo>
                    <a:pt x="8909" y="9284"/>
                    <a:pt x="8946" y="9262"/>
                    <a:pt x="9005" y="9225"/>
                  </a:cubicBezTo>
                  <a:cubicBezTo>
                    <a:pt x="9027" y="9211"/>
                    <a:pt x="9049" y="9203"/>
                    <a:pt x="9071" y="9203"/>
                  </a:cubicBezTo>
                  <a:cubicBezTo>
                    <a:pt x="9159" y="9203"/>
                    <a:pt x="9210" y="9350"/>
                    <a:pt x="9254" y="9431"/>
                  </a:cubicBezTo>
                  <a:cubicBezTo>
                    <a:pt x="9312" y="9519"/>
                    <a:pt x="9254" y="9563"/>
                    <a:pt x="9188" y="9643"/>
                  </a:cubicBezTo>
                  <a:cubicBezTo>
                    <a:pt x="9122" y="9724"/>
                    <a:pt x="9166" y="9775"/>
                    <a:pt x="9166" y="9834"/>
                  </a:cubicBezTo>
                  <a:cubicBezTo>
                    <a:pt x="9166" y="9892"/>
                    <a:pt x="9232" y="9929"/>
                    <a:pt x="9188" y="9973"/>
                  </a:cubicBezTo>
                  <a:cubicBezTo>
                    <a:pt x="9144" y="10010"/>
                    <a:pt x="9144" y="10053"/>
                    <a:pt x="9100" y="10053"/>
                  </a:cubicBezTo>
                  <a:cubicBezTo>
                    <a:pt x="9093" y="10053"/>
                    <a:pt x="9093" y="10053"/>
                    <a:pt x="9085" y="10053"/>
                  </a:cubicBezTo>
                  <a:cubicBezTo>
                    <a:pt x="9027" y="10039"/>
                    <a:pt x="9027" y="10039"/>
                    <a:pt x="8939" y="10017"/>
                  </a:cubicBezTo>
                  <a:cubicBezTo>
                    <a:pt x="8843" y="9995"/>
                    <a:pt x="8792" y="9870"/>
                    <a:pt x="8697" y="9834"/>
                  </a:cubicBezTo>
                  <a:cubicBezTo>
                    <a:pt x="8609" y="9804"/>
                    <a:pt x="8543" y="9709"/>
                    <a:pt x="8587" y="9665"/>
                  </a:cubicBezTo>
                  <a:cubicBezTo>
                    <a:pt x="8631" y="9621"/>
                    <a:pt x="8675" y="9599"/>
                    <a:pt x="8594" y="9563"/>
                  </a:cubicBezTo>
                  <a:cubicBezTo>
                    <a:pt x="8521" y="9526"/>
                    <a:pt x="8528" y="9460"/>
                    <a:pt x="8485" y="9416"/>
                  </a:cubicBezTo>
                  <a:cubicBezTo>
                    <a:pt x="8462" y="9394"/>
                    <a:pt x="8433" y="9379"/>
                    <a:pt x="8396" y="9379"/>
                  </a:cubicBezTo>
                  <a:cubicBezTo>
                    <a:pt x="8360" y="9379"/>
                    <a:pt x="8323" y="9387"/>
                    <a:pt x="8279" y="9394"/>
                  </a:cubicBezTo>
                  <a:cubicBezTo>
                    <a:pt x="8177" y="9401"/>
                    <a:pt x="8155" y="9460"/>
                    <a:pt x="8089" y="9541"/>
                  </a:cubicBezTo>
                  <a:cubicBezTo>
                    <a:pt x="8052" y="9577"/>
                    <a:pt x="8030" y="9592"/>
                    <a:pt x="8008" y="9592"/>
                  </a:cubicBezTo>
                  <a:cubicBezTo>
                    <a:pt x="7979" y="9592"/>
                    <a:pt x="7949" y="9577"/>
                    <a:pt x="7920" y="9563"/>
                  </a:cubicBezTo>
                  <a:cubicBezTo>
                    <a:pt x="7847" y="9541"/>
                    <a:pt x="7818" y="9438"/>
                    <a:pt x="7781" y="9379"/>
                  </a:cubicBezTo>
                  <a:cubicBezTo>
                    <a:pt x="7766" y="9357"/>
                    <a:pt x="7722" y="9343"/>
                    <a:pt x="7671" y="9343"/>
                  </a:cubicBezTo>
                  <a:cubicBezTo>
                    <a:pt x="7612" y="9343"/>
                    <a:pt x="7547" y="9357"/>
                    <a:pt x="7488" y="9379"/>
                  </a:cubicBezTo>
                  <a:cubicBezTo>
                    <a:pt x="7429" y="9401"/>
                    <a:pt x="7393" y="9416"/>
                    <a:pt x="7371" y="9416"/>
                  </a:cubicBezTo>
                  <a:cubicBezTo>
                    <a:pt x="7356" y="9416"/>
                    <a:pt x="7349" y="9401"/>
                    <a:pt x="7363" y="9379"/>
                  </a:cubicBezTo>
                  <a:cubicBezTo>
                    <a:pt x="7385" y="9335"/>
                    <a:pt x="7407" y="9225"/>
                    <a:pt x="7371" y="9225"/>
                  </a:cubicBezTo>
                  <a:cubicBezTo>
                    <a:pt x="7363" y="9225"/>
                    <a:pt x="7363" y="9225"/>
                    <a:pt x="7363" y="9225"/>
                  </a:cubicBezTo>
                  <a:cubicBezTo>
                    <a:pt x="7319" y="9233"/>
                    <a:pt x="7283" y="9306"/>
                    <a:pt x="7217" y="9372"/>
                  </a:cubicBezTo>
                  <a:cubicBezTo>
                    <a:pt x="7144" y="9438"/>
                    <a:pt x="7195" y="9497"/>
                    <a:pt x="7246" y="9584"/>
                  </a:cubicBezTo>
                  <a:cubicBezTo>
                    <a:pt x="7305" y="9680"/>
                    <a:pt x="7297" y="9680"/>
                    <a:pt x="7224" y="9687"/>
                  </a:cubicBezTo>
                  <a:cubicBezTo>
                    <a:pt x="7195" y="9694"/>
                    <a:pt x="7173" y="9694"/>
                    <a:pt x="7144" y="9694"/>
                  </a:cubicBezTo>
                  <a:cubicBezTo>
                    <a:pt x="7121" y="9694"/>
                    <a:pt x="7099" y="9694"/>
                    <a:pt x="7070" y="9687"/>
                  </a:cubicBezTo>
                  <a:cubicBezTo>
                    <a:pt x="6997" y="9680"/>
                    <a:pt x="6909" y="9665"/>
                    <a:pt x="6843" y="9651"/>
                  </a:cubicBezTo>
                  <a:cubicBezTo>
                    <a:pt x="6836" y="9651"/>
                    <a:pt x="6828" y="9651"/>
                    <a:pt x="6821" y="9651"/>
                  </a:cubicBezTo>
                  <a:cubicBezTo>
                    <a:pt x="6740" y="9651"/>
                    <a:pt x="6543" y="9716"/>
                    <a:pt x="6469" y="9775"/>
                  </a:cubicBezTo>
                  <a:cubicBezTo>
                    <a:pt x="6433" y="9804"/>
                    <a:pt x="6389" y="9812"/>
                    <a:pt x="6345" y="9812"/>
                  </a:cubicBezTo>
                  <a:cubicBezTo>
                    <a:pt x="6279" y="9812"/>
                    <a:pt x="6206" y="9797"/>
                    <a:pt x="6154" y="9797"/>
                  </a:cubicBezTo>
                  <a:cubicBezTo>
                    <a:pt x="6147" y="9797"/>
                    <a:pt x="6132" y="9797"/>
                    <a:pt x="6125" y="9804"/>
                  </a:cubicBezTo>
                  <a:cubicBezTo>
                    <a:pt x="6037" y="9812"/>
                    <a:pt x="5971" y="9812"/>
                    <a:pt x="5898" y="9907"/>
                  </a:cubicBezTo>
                  <a:cubicBezTo>
                    <a:pt x="5832" y="9995"/>
                    <a:pt x="5920" y="10002"/>
                    <a:pt x="5868" y="10053"/>
                  </a:cubicBezTo>
                  <a:cubicBezTo>
                    <a:pt x="5839" y="10075"/>
                    <a:pt x="5795" y="10075"/>
                    <a:pt x="5751" y="10075"/>
                  </a:cubicBezTo>
                  <a:cubicBezTo>
                    <a:pt x="5700" y="10075"/>
                    <a:pt x="5649" y="10075"/>
                    <a:pt x="5605" y="10075"/>
                  </a:cubicBezTo>
                  <a:cubicBezTo>
                    <a:pt x="5517" y="10075"/>
                    <a:pt x="5502" y="10105"/>
                    <a:pt x="5495" y="10207"/>
                  </a:cubicBezTo>
                  <a:cubicBezTo>
                    <a:pt x="5487" y="10251"/>
                    <a:pt x="5495" y="10266"/>
                    <a:pt x="5502" y="10266"/>
                  </a:cubicBezTo>
                  <a:cubicBezTo>
                    <a:pt x="5517" y="10266"/>
                    <a:pt x="5539" y="10244"/>
                    <a:pt x="5539" y="10244"/>
                  </a:cubicBezTo>
                  <a:cubicBezTo>
                    <a:pt x="5539" y="10310"/>
                    <a:pt x="5539" y="10310"/>
                    <a:pt x="5539" y="10310"/>
                  </a:cubicBezTo>
                  <a:cubicBezTo>
                    <a:pt x="5539" y="10310"/>
                    <a:pt x="5495" y="10303"/>
                    <a:pt x="5414" y="10288"/>
                  </a:cubicBezTo>
                  <a:cubicBezTo>
                    <a:pt x="5407" y="10288"/>
                    <a:pt x="5399" y="10288"/>
                    <a:pt x="5392" y="10288"/>
                  </a:cubicBezTo>
                  <a:cubicBezTo>
                    <a:pt x="5326" y="10288"/>
                    <a:pt x="5297" y="10339"/>
                    <a:pt x="5246" y="10413"/>
                  </a:cubicBezTo>
                  <a:cubicBezTo>
                    <a:pt x="5209" y="10456"/>
                    <a:pt x="5194" y="10471"/>
                    <a:pt x="5180" y="10471"/>
                  </a:cubicBezTo>
                  <a:cubicBezTo>
                    <a:pt x="5165" y="10471"/>
                    <a:pt x="5150" y="10464"/>
                    <a:pt x="5121" y="10449"/>
                  </a:cubicBezTo>
                  <a:cubicBezTo>
                    <a:pt x="5048" y="10413"/>
                    <a:pt x="5143" y="10332"/>
                    <a:pt x="5143" y="10332"/>
                  </a:cubicBezTo>
                  <a:cubicBezTo>
                    <a:pt x="5063" y="10347"/>
                    <a:pt x="4843" y="10449"/>
                    <a:pt x="4696" y="10456"/>
                  </a:cubicBezTo>
                  <a:cubicBezTo>
                    <a:pt x="4689" y="10456"/>
                    <a:pt x="4681" y="10456"/>
                    <a:pt x="4667" y="10456"/>
                  </a:cubicBezTo>
                  <a:cubicBezTo>
                    <a:pt x="4549" y="10456"/>
                    <a:pt x="4549" y="10391"/>
                    <a:pt x="4542" y="10347"/>
                  </a:cubicBezTo>
                  <a:cubicBezTo>
                    <a:pt x="4528" y="10303"/>
                    <a:pt x="4484" y="10200"/>
                    <a:pt x="4418" y="10200"/>
                  </a:cubicBezTo>
                  <a:cubicBezTo>
                    <a:pt x="4396" y="10200"/>
                    <a:pt x="4374" y="10200"/>
                    <a:pt x="4359" y="10200"/>
                  </a:cubicBezTo>
                  <a:cubicBezTo>
                    <a:pt x="4300" y="10200"/>
                    <a:pt x="4242" y="10193"/>
                    <a:pt x="4315" y="10141"/>
                  </a:cubicBezTo>
                  <a:cubicBezTo>
                    <a:pt x="4381" y="10090"/>
                    <a:pt x="4337" y="10024"/>
                    <a:pt x="4271" y="10024"/>
                  </a:cubicBezTo>
                  <a:cubicBezTo>
                    <a:pt x="4256" y="10024"/>
                    <a:pt x="4235" y="10032"/>
                    <a:pt x="4220" y="10039"/>
                  </a:cubicBezTo>
                  <a:cubicBezTo>
                    <a:pt x="4176" y="10061"/>
                    <a:pt x="4147" y="10075"/>
                    <a:pt x="4110" y="10075"/>
                  </a:cubicBezTo>
                  <a:cubicBezTo>
                    <a:pt x="4088" y="10075"/>
                    <a:pt x="4059" y="10068"/>
                    <a:pt x="4044" y="10053"/>
                  </a:cubicBezTo>
                  <a:cubicBezTo>
                    <a:pt x="3993" y="10017"/>
                    <a:pt x="3868" y="9980"/>
                    <a:pt x="3817" y="9951"/>
                  </a:cubicBezTo>
                  <a:cubicBezTo>
                    <a:pt x="3787" y="9936"/>
                    <a:pt x="3758" y="9922"/>
                    <a:pt x="3729" y="9922"/>
                  </a:cubicBezTo>
                  <a:cubicBezTo>
                    <a:pt x="3692" y="9922"/>
                    <a:pt x="3670" y="9936"/>
                    <a:pt x="3656" y="9973"/>
                  </a:cubicBezTo>
                  <a:cubicBezTo>
                    <a:pt x="3641" y="10017"/>
                    <a:pt x="3568" y="10032"/>
                    <a:pt x="3502" y="10032"/>
                  </a:cubicBezTo>
                  <a:cubicBezTo>
                    <a:pt x="3480" y="10032"/>
                    <a:pt x="3458" y="10032"/>
                    <a:pt x="3443" y="10032"/>
                  </a:cubicBezTo>
                  <a:cubicBezTo>
                    <a:pt x="3392" y="10017"/>
                    <a:pt x="3355" y="9907"/>
                    <a:pt x="3348" y="9907"/>
                  </a:cubicBezTo>
                  <a:lnTo>
                    <a:pt x="3348" y="9914"/>
                  </a:lnTo>
                  <a:cubicBezTo>
                    <a:pt x="3348" y="9951"/>
                    <a:pt x="3363" y="9980"/>
                    <a:pt x="3341" y="10061"/>
                  </a:cubicBezTo>
                  <a:cubicBezTo>
                    <a:pt x="3318" y="10141"/>
                    <a:pt x="3341" y="10163"/>
                    <a:pt x="3385" y="10185"/>
                  </a:cubicBezTo>
                  <a:cubicBezTo>
                    <a:pt x="3428" y="10207"/>
                    <a:pt x="3428" y="10347"/>
                    <a:pt x="3392" y="10405"/>
                  </a:cubicBezTo>
                  <a:cubicBezTo>
                    <a:pt x="3363" y="10456"/>
                    <a:pt x="3348" y="10537"/>
                    <a:pt x="3304" y="10552"/>
                  </a:cubicBezTo>
                  <a:cubicBezTo>
                    <a:pt x="3260" y="10559"/>
                    <a:pt x="3165" y="10640"/>
                    <a:pt x="3121" y="10757"/>
                  </a:cubicBezTo>
                  <a:cubicBezTo>
                    <a:pt x="3078" y="10867"/>
                    <a:pt x="2909" y="10903"/>
                    <a:pt x="2829" y="10925"/>
                  </a:cubicBezTo>
                  <a:cubicBezTo>
                    <a:pt x="2821" y="10925"/>
                    <a:pt x="2807" y="10925"/>
                    <a:pt x="2799" y="10925"/>
                  </a:cubicBezTo>
                  <a:cubicBezTo>
                    <a:pt x="2748" y="10925"/>
                    <a:pt x="2741" y="10874"/>
                    <a:pt x="2785" y="10845"/>
                  </a:cubicBezTo>
                  <a:cubicBezTo>
                    <a:pt x="2829" y="10808"/>
                    <a:pt x="2829" y="10742"/>
                    <a:pt x="2851" y="10640"/>
                  </a:cubicBezTo>
                  <a:cubicBezTo>
                    <a:pt x="2865" y="10574"/>
                    <a:pt x="2829" y="10530"/>
                    <a:pt x="2792" y="10530"/>
                  </a:cubicBezTo>
                  <a:cubicBezTo>
                    <a:pt x="2770" y="10530"/>
                    <a:pt x="2755" y="10537"/>
                    <a:pt x="2748" y="10559"/>
                  </a:cubicBezTo>
                  <a:cubicBezTo>
                    <a:pt x="2733" y="10603"/>
                    <a:pt x="2682" y="10625"/>
                    <a:pt x="2631" y="10625"/>
                  </a:cubicBezTo>
                  <a:cubicBezTo>
                    <a:pt x="2602" y="10625"/>
                    <a:pt x="2579" y="10618"/>
                    <a:pt x="2557" y="10603"/>
                  </a:cubicBezTo>
                  <a:cubicBezTo>
                    <a:pt x="2499" y="10574"/>
                    <a:pt x="2499" y="10508"/>
                    <a:pt x="2557" y="10449"/>
                  </a:cubicBezTo>
                  <a:cubicBezTo>
                    <a:pt x="2609" y="10391"/>
                    <a:pt x="2528" y="10251"/>
                    <a:pt x="2492" y="10251"/>
                  </a:cubicBezTo>
                  <a:lnTo>
                    <a:pt x="2492" y="10251"/>
                  </a:lnTo>
                  <a:cubicBezTo>
                    <a:pt x="2484" y="10259"/>
                    <a:pt x="2477" y="10259"/>
                    <a:pt x="2469" y="10259"/>
                  </a:cubicBezTo>
                  <a:cubicBezTo>
                    <a:pt x="2426" y="10259"/>
                    <a:pt x="2367" y="10237"/>
                    <a:pt x="2330" y="10200"/>
                  </a:cubicBezTo>
                  <a:cubicBezTo>
                    <a:pt x="2286" y="10156"/>
                    <a:pt x="2272" y="10083"/>
                    <a:pt x="2250" y="10053"/>
                  </a:cubicBezTo>
                  <a:cubicBezTo>
                    <a:pt x="2243" y="10039"/>
                    <a:pt x="2228" y="10039"/>
                    <a:pt x="2198" y="10039"/>
                  </a:cubicBezTo>
                  <a:cubicBezTo>
                    <a:pt x="2147" y="10039"/>
                    <a:pt x="2074" y="10053"/>
                    <a:pt x="2023" y="10061"/>
                  </a:cubicBezTo>
                  <a:cubicBezTo>
                    <a:pt x="2015" y="10061"/>
                    <a:pt x="2008" y="10061"/>
                    <a:pt x="2001" y="10061"/>
                  </a:cubicBezTo>
                  <a:cubicBezTo>
                    <a:pt x="1949" y="10061"/>
                    <a:pt x="1927" y="10017"/>
                    <a:pt x="1942" y="9951"/>
                  </a:cubicBezTo>
                  <a:cubicBezTo>
                    <a:pt x="1957" y="9892"/>
                    <a:pt x="1913" y="9863"/>
                    <a:pt x="1869" y="9863"/>
                  </a:cubicBezTo>
                  <a:cubicBezTo>
                    <a:pt x="1854" y="9863"/>
                    <a:pt x="1832" y="9870"/>
                    <a:pt x="1817" y="9878"/>
                  </a:cubicBezTo>
                  <a:cubicBezTo>
                    <a:pt x="1774" y="9914"/>
                    <a:pt x="1752" y="10039"/>
                    <a:pt x="1752" y="10039"/>
                  </a:cubicBezTo>
                  <a:cubicBezTo>
                    <a:pt x="1752" y="10039"/>
                    <a:pt x="1752" y="10039"/>
                    <a:pt x="1752" y="10046"/>
                  </a:cubicBezTo>
                  <a:cubicBezTo>
                    <a:pt x="1700" y="10039"/>
                    <a:pt x="1605" y="10024"/>
                    <a:pt x="1561" y="9995"/>
                  </a:cubicBezTo>
                  <a:cubicBezTo>
                    <a:pt x="1488" y="9951"/>
                    <a:pt x="1436" y="9936"/>
                    <a:pt x="1480" y="9892"/>
                  </a:cubicBezTo>
                  <a:cubicBezTo>
                    <a:pt x="1524" y="9848"/>
                    <a:pt x="1642" y="9834"/>
                    <a:pt x="1707" y="9826"/>
                  </a:cubicBezTo>
                  <a:cubicBezTo>
                    <a:pt x="1774" y="9812"/>
                    <a:pt x="1854" y="9768"/>
                    <a:pt x="1898" y="9709"/>
                  </a:cubicBezTo>
                  <a:cubicBezTo>
                    <a:pt x="1935" y="9672"/>
                    <a:pt x="1964" y="9621"/>
                    <a:pt x="2023" y="9621"/>
                  </a:cubicBezTo>
                  <a:cubicBezTo>
                    <a:pt x="2045" y="9621"/>
                    <a:pt x="2067" y="9629"/>
                    <a:pt x="2088" y="9643"/>
                  </a:cubicBezTo>
                  <a:cubicBezTo>
                    <a:pt x="2125" y="9658"/>
                    <a:pt x="2155" y="9665"/>
                    <a:pt x="2184" y="9665"/>
                  </a:cubicBezTo>
                  <a:cubicBezTo>
                    <a:pt x="2243" y="9665"/>
                    <a:pt x="2294" y="9636"/>
                    <a:pt x="2338" y="9599"/>
                  </a:cubicBezTo>
                  <a:cubicBezTo>
                    <a:pt x="2367" y="9577"/>
                    <a:pt x="2389" y="9570"/>
                    <a:pt x="2411" y="9570"/>
                  </a:cubicBezTo>
                  <a:cubicBezTo>
                    <a:pt x="2455" y="9570"/>
                    <a:pt x="2499" y="9599"/>
                    <a:pt x="2514" y="9629"/>
                  </a:cubicBezTo>
                  <a:cubicBezTo>
                    <a:pt x="2514" y="9636"/>
                    <a:pt x="2521" y="9643"/>
                    <a:pt x="2528" y="9643"/>
                  </a:cubicBezTo>
                  <a:cubicBezTo>
                    <a:pt x="2565" y="9643"/>
                    <a:pt x="2653" y="9526"/>
                    <a:pt x="2602" y="9401"/>
                  </a:cubicBezTo>
                  <a:cubicBezTo>
                    <a:pt x="2543" y="9270"/>
                    <a:pt x="2462" y="9211"/>
                    <a:pt x="2536" y="9167"/>
                  </a:cubicBezTo>
                  <a:cubicBezTo>
                    <a:pt x="2602" y="9123"/>
                    <a:pt x="2682" y="9130"/>
                    <a:pt x="2579" y="9042"/>
                  </a:cubicBezTo>
                  <a:cubicBezTo>
                    <a:pt x="2477" y="8954"/>
                    <a:pt x="2514" y="8925"/>
                    <a:pt x="2543" y="8815"/>
                  </a:cubicBezTo>
                  <a:cubicBezTo>
                    <a:pt x="2579" y="8705"/>
                    <a:pt x="2440" y="8654"/>
                    <a:pt x="2514" y="8603"/>
                  </a:cubicBezTo>
                  <a:cubicBezTo>
                    <a:pt x="2579" y="8544"/>
                    <a:pt x="2645" y="8375"/>
                    <a:pt x="2645" y="8273"/>
                  </a:cubicBezTo>
                  <a:cubicBezTo>
                    <a:pt x="2645" y="8170"/>
                    <a:pt x="2477" y="7943"/>
                    <a:pt x="2462" y="7782"/>
                  </a:cubicBezTo>
                  <a:cubicBezTo>
                    <a:pt x="2455" y="7628"/>
                    <a:pt x="2462" y="7577"/>
                    <a:pt x="2462" y="7577"/>
                  </a:cubicBezTo>
                  <a:cubicBezTo>
                    <a:pt x="2462" y="7577"/>
                    <a:pt x="2330" y="7364"/>
                    <a:pt x="2264" y="7320"/>
                  </a:cubicBezTo>
                  <a:cubicBezTo>
                    <a:pt x="2191" y="7276"/>
                    <a:pt x="2272" y="7284"/>
                    <a:pt x="2330" y="7159"/>
                  </a:cubicBezTo>
                  <a:cubicBezTo>
                    <a:pt x="2382" y="7042"/>
                    <a:pt x="2469" y="6932"/>
                    <a:pt x="2521" y="6932"/>
                  </a:cubicBezTo>
                  <a:cubicBezTo>
                    <a:pt x="2528" y="6932"/>
                    <a:pt x="2528" y="6932"/>
                    <a:pt x="2536" y="6932"/>
                  </a:cubicBezTo>
                  <a:cubicBezTo>
                    <a:pt x="2565" y="6947"/>
                    <a:pt x="2594" y="6991"/>
                    <a:pt x="2631" y="6991"/>
                  </a:cubicBezTo>
                  <a:cubicBezTo>
                    <a:pt x="2645" y="6991"/>
                    <a:pt x="2660" y="6983"/>
                    <a:pt x="2682" y="6969"/>
                  </a:cubicBezTo>
                  <a:cubicBezTo>
                    <a:pt x="2748" y="6910"/>
                    <a:pt x="2807" y="6888"/>
                    <a:pt x="2851" y="6873"/>
                  </a:cubicBezTo>
                  <a:cubicBezTo>
                    <a:pt x="2895" y="6866"/>
                    <a:pt x="2814" y="6844"/>
                    <a:pt x="2829" y="6800"/>
                  </a:cubicBezTo>
                  <a:cubicBezTo>
                    <a:pt x="2836" y="6778"/>
                    <a:pt x="2851" y="6771"/>
                    <a:pt x="2865" y="6771"/>
                  </a:cubicBezTo>
                  <a:cubicBezTo>
                    <a:pt x="2887" y="6771"/>
                    <a:pt x="2909" y="6778"/>
                    <a:pt x="2931" y="6800"/>
                  </a:cubicBezTo>
                  <a:lnTo>
                    <a:pt x="2938" y="6800"/>
                  </a:lnTo>
                  <a:cubicBezTo>
                    <a:pt x="2975" y="6800"/>
                    <a:pt x="3026" y="6632"/>
                    <a:pt x="2968" y="6558"/>
                  </a:cubicBezTo>
                  <a:cubicBezTo>
                    <a:pt x="2909" y="6492"/>
                    <a:pt x="2924" y="6463"/>
                    <a:pt x="2968" y="6463"/>
                  </a:cubicBezTo>
                  <a:cubicBezTo>
                    <a:pt x="2975" y="6463"/>
                    <a:pt x="2990" y="6470"/>
                    <a:pt x="2997" y="6470"/>
                  </a:cubicBezTo>
                  <a:cubicBezTo>
                    <a:pt x="2997" y="6470"/>
                    <a:pt x="2814" y="6375"/>
                    <a:pt x="2843" y="6287"/>
                  </a:cubicBezTo>
                  <a:cubicBezTo>
                    <a:pt x="2858" y="6221"/>
                    <a:pt x="2865" y="6199"/>
                    <a:pt x="2909" y="6199"/>
                  </a:cubicBezTo>
                  <a:cubicBezTo>
                    <a:pt x="2924" y="6199"/>
                    <a:pt x="2946" y="6199"/>
                    <a:pt x="2975" y="6206"/>
                  </a:cubicBezTo>
                  <a:cubicBezTo>
                    <a:pt x="3063" y="6229"/>
                    <a:pt x="3099" y="6302"/>
                    <a:pt x="3128" y="6302"/>
                  </a:cubicBezTo>
                  <a:cubicBezTo>
                    <a:pt x="3135" y="6302"/>
                    <a:pt x="3143" y="6302"/>
                    <a:pt x="3143" y="6302"/>
                  </a:cubicBezTo>
                  <a:cubicBezTo>
                    <a:pt x="3165" y="6280"/>
                    <a:pt x="3201" y="6272"/>
                    <a:pt x="3231" y="6272"/>
                  </a:cubicBezTo>
                  <a:cubicBezTo>
                    <a:pt x="3245" y="6272"/>
                    <a:pt x="3267" y="6272"/>
                    <a:pt x="3282" y="6272"/>
                  </a:cubicBezTo>
                  <a:cubicBezTo>
                    <a:pt x="3318" y="6272"/>
                    <a:pt x="3385" y="6221"/>
                    <a:pt x="3341" y="6141"/>
                  </a:cubicBezTo>
                  <a:cubicBezTo>
                    <a:pt x="3289" y="6060"/>
                    <a:pt x="3245" y="6119"/>
                    <a:pt x="3216" y="6053"/>
                  </a:cubicBezTo>
                  <a:cubicBezTo>
                    <a:pt x="3179" y="5979"/>
                    <a:pt x="3179" y="5899"/>
                    <a:pt x="3223" y="5833"/>
                  </a:cubicBezTo>
                  <a:cubicBezTo>
                    <a:pt x="3267" y="5767"/>
                    <a:pt x="3245" y="5708"/>
                    <a:pt x="3223" y="5672"/>
                  </a:cubicBezTo>
                  <a:cubicBezTo>
                    <a:pt x="3201" y="5642"/>
                    <a:pt x="3260" y="5664"/>
                    <a:pt x="3267" y="5620"/>
                  </a:cubicBezTo>
                  <a:cubicBezTo>
                    <a:pt x="3282" y="5576"/>
                    <a:pt x="3267" y="5356"/>
                    <a:pt x="3143" y="5232"/>
                  </a:cubicBezTo>
                  <a:cubicBezTo>
                    <a:pt x="3019" y="5107"/>
                    <a:pt x="2953" y="5071"/>
                    <a:pt x="2873" y="5049"/>
                  </a:cubicBezTo>
                  <a:cubicBezTo>
                    <a:pt x="2792" y="5027"/>
                    <a:pt x="2829" y="4983"/>
                    <a:pt x="2814" y="4939"/>
                  </a:cubicBezTo>
                  <a:cubicBezTo>
                    <a:pt x="2807" y="4895"/>
                    <a:pt x="2748" y="4902"/>
                    <a:pt x="2726" y="4873"/>
                  </a:cubicBezTo>
                  <a:cubicBezTo>
                    <a:pt x="2704" y="4836"/>
                    <a:pt x="2741" y="4800"/>
                    <a:pt x="2785" y="4770"/>
                  </a:cubicBezTo>
                  <a:cubicBezTo>
                    <a:pt x="2829" y="4734"/>
                    <a:pt x="2829" y="4690"/>
                    <a:pt x="2748" y="4653"/>
                  </a:cubicBezTo>
                  <a:cubicBezTo>
                    <a:pt x="2667" y="4624"/>
                    <a:pt x="2536" y="4506"/>
                    <a:pt x="2536" y="4404"/>
                  </a:cubicBezTo>
                  <a:cubicBezTo>
                    <a:pt x="2536" y="4301"/>
                    <a:pt x="2602" y="4221"/>
                    <a:pt x="2557" y="4177"/>
                  </a:cubicBezTo>
                  <a:cubicBezTo>
                    <a:pt x="2514" y="4133"/>
                    <a:pt x="2462" y="4008"/>
                    <a:pt x="2499" y="3942"/>
                  </a:cubicBezTo>
                  <a:cubicBezTo>
                    <a:pt x="2528" y="3891"/>
                    <a:pt x="2572" y="3884"/>
                    <a:pt x="2594" y="3884"/>
                  </a:cubicBezTo>
                  <a:lnTo>
                    <a:pt x="2602" y="3884"/>
                  </a:lnTo>
                  <a:cubicBezTo>
                    <a:pt x="2602" y="3884"/>
                    <a:pt x="2594" y="3759"/>
                    <a:pt x="2543" y="3737"/>
                  </a:cubicBezTo>
                  <a:cubicBezTo>
                    <a:pt x="2499" y="3715"/>
                    <a:pt x="2462" y="3701"/>
                    <a:pt x="2477" y="3620"/>
                  </a:cubicBezTo>
                  <a:cubicBezTo>
                    <a:pt x="2492" y="3546"/>
                    <a:pt x="2455" y="3532"/>
                    <a:pt x="2440" y="3444"/>
                  </a:cubicBezTo>
                  <a:cubicBezTo>
                    <a:pt x="2440" y="3400"/>
                    <a:pt x="2426" y="3385"/>
                    <a:pt x="2404" y="3385"/>
                  </a:cubicBezTo>
                  <a:cubicBezTo>
                    <a:pt x="2382" y="3385"/>
                    <a:pt x="2352" y="3415"/>
                    <a:pt x="2330" y="3451"/>
                  </a:cubicBezTo>
                  <a:cubicBezTo>
                    <a:pt x="2294" y="3525"/>
                    <a:pt x="2330" y="3546"/>
                    <a:pt x="2213" y="3569"/>
                  </a:cubicBezTo>
                  <a:cubicBezTo>
                    <a:pt x="2206" y="3569"/>
                    <a:pt x="2191" y="3569"/>
                    <a:pt x="2176" y="3569"/>
                  </a:cubicBezTo>
                  <a:cubicBezTo>
                    <a:pt x="2096" y="3569"/>
                    <a:pt x="2081" y="3503"/>
                    <a:pt x="2081" y="3429"/>
                  </a:cubicBezTo>
                  <a:cubicBezTo>
                    <a:pt x="2081" y="3363"/>
                    <a:pt x="2045" y="3239"/>
                    <a:pt x="2015" y="3239"/>
                  </a:cubicBezTo>
                  <a:cubicBezTo>
                    <a:pt x="2008" y="3239"/>
                    <a:pt x="2008" y="3239"/>
                    <a:pt x="2001" y="3246"/>
                  </a:cubicBezTo>
                  <a:cubicBezTo>
                    <a:pt x="1979" y="3283"/>
                    <a:pt x="1927" y="3356"/>
                    <a:pt x="1898" y="3356"/>
                  </a:cubicBezTo>
                  <a:cubicBezTo>
                    <a:pt x="1883" y="3356"/>
                    <a:pt x="1883" y="3327"/>
                    <a:pt x="1913" y="3246"/>
                  </a:cubicBezTo>
                  <a:cubicBezTo>
                    <a:pt x="1979" y="3048"/>
                    <a:pt x="1993" y="3078"/>
                    <a:pt x="1935" y="3056"/>
                  </a:cubicBezTo>
                  <a:cubicBezTo>
                    <a:pt x="1876" y="3034"/>
                    <a:pt x="1869" y="2997"/>
                    <a:pt x="1876" y="2953"/>
                  </a:cubicBezTo>
                  <a:cubicBezTo>
                    <a:pt x="1883" y="2909"/>
                    <a:pt x="1861" y="2792"/>
                    <a:pt x="1803" y="2792"/>
                  </a:cubicBezTo>
                  <a:cubicBezTo>
                    <a:pt x="1795" y="2792"/>
                    <a:pt x="1788" y="2792"/>
                    <a:pt x="1788" y="2799"/>
                  </a:cubicBezTo>
                  <a:cubicBezTo>
                    <a:pt x="1729" y="2814"/>
                    <a:pt x="1707" y="2902"/>
                    <a:pt x="1664" y="2902"/>
                  </a:cubicBezTo>
                  <a:cubicBezTo>
                    <a:pt x="1649" y="2902"/>
                    <a:pt x="1634" y="2894"/>
                    <a:pt x="1612" y="2872"/>
                  </a:cubicBezTo>
                  <a:cubicBezTo>
                    <a:pt x="1583" y="2843"/>
                    <a:pt x="1568" y="2828"/>
                    <a:pt x="1554" y="2828"/>
                  </a:cubicBezTo>
                  <a:cubicBezTo>
                    <a:pt x="1539" y="2828"/>
                    <a:pt x="1532" y="2851"/>
                    <a:pt x="1502" y="2894"/>
                  </a:cubicBezTo>
                  <a:cubicBezTo>
                    <a:pt x="1488" y="2916"/>
                    <a:pt x="1473" y="2931"/>
                    <a:pt x="1466" y="2931"/>
                  </a:cubicBezTo>
                  <a:cubicBezTo>
                    <a:pt x="1444" y="2931"/>
                    <a:pt x="1451" y="2865"/>
                    <a:pt x="1458" y="2799"/>
                  </a:cubicBezTo>
                  <a:cubicBezTo>
                    <a:pt x="1466" y="2704"/>
                    <a:pt x="1480" y="2594"/>
                    <a:pt x="1444" y="2579"/>
                  </a:cubicBezTo>
                  <a:cubicBezTo>
                    <a:pt x="1436" y="2579"/>
                    <a:pt x="1429" y="2579"/>
                    <a:pt x="1422" y="2579"/>
                  </a:cubicBezTo>
                  <a:cubicBezTo>
                    <a:pt x="1400" y="2579"/>
                    <a:pt x="1385" y="2587"/>
                    <a:pt x="1341" y="2616"/>
                  </a:cubicBezTo>
                  <a:cubicBezTo>
                    <a:pt x="1297" y="2645"/>
                    <a:pt x="1268" y="2675"/>
                    <a:pt x="1238" y="2675"/>
                  </a:cubicBezTo>
                  <a:cubicBezTo>
                    <a:pt x="1231" y="2675"/>
                    <a:pt x="1224" y="2675"/>
                    <a:pt x="1217" y="2675"/>
                  </a:cubicBezTo>
                  <a:cubicBezTo>
                    <a:pt x="1187" y="2645"/>
                    <a:pt x="1187" y="2601"/>
                    <a:pt x="1151" y="2594"/>
                  </a:cubicBezTo>
                  <a:cubicBezTo>
                    <a:pt x="1143" y="2587"/>
                    <a:pt x="1143" y="2587"/>
                    <a:pt x="1136" y="2587"/>
                  </a:cubicBezTo>
                  <a:cubicBezTo>
                    <a:pt x="1114" y="2587"/>
                    <a:pt x="1114" y="2616"/>
                    <a:pt x="1070" y="2638"/>
                  </a:cubicBezTo>
                  <a:cubicBezTo>
                    <a:pt x="1063" y="2638"/>
                    <a:pt x="1063" y="2645"/>
                    <a:pt x="1055" y="2645"/>
                  </a:cubicBezTo>
                  <a:cubicBezTo>
                    <a:pt x="1026" y="2645"/>
                    <a:pt x="1019" y="2601"/>
                    <a:pt x="982" y="2601"/>
                  </a:cubicBezTo>
                  <a:cubicBezTo>
                    <a:pt x="975" y="2601"/>
                    <a:pt x="975" y="2601"/>
                    <a:pt x="967" y="2601"/>
                  </a:cubicBezTo>
                  <a:cubicBezTo>
                    <a:pt x="916" y="2616"/>
                    <a:pt x="857" y="2623"/>
                    <a:pt x="814" y="2660"/>
                  </a:cubicBezTo>
                  <a:cubicBezTo>
                    <a:pt x="762" y="2696"/>
                    <a:pt x="740" y="2763"/>
                    <a:pt x="740" y="2763"/>
                  </a:cubicBezTo>
                  <a:cubicBezTo>
                    <a:pt x="740" y="2763"/>
                    <a:pt x="740" y="2784"/>
                    <a:pt x="799" y="2799"/>
                  </a:cubicBezTo>
                  <a:cubicBezTo>
                    <a:pt x="806" y="2799"/>
                    <a:pt x="821" y="2799"/>
                    <a:pt x="828" y="2799"/>
                  </a:cubicBezTo>
                  <a:cubicBezTo>
                    <a:pt x="850" y="2799"/>
                    <a:pt x="865" y="2792"/>
                    <a:pt x="887" y="2792"/>
                  </a:cubicBezTo>
                  <a:cubicBezTo>
                    <a:pt x="909" y="2792"/>
                    <a:pt x="931" y="2799"/>
                    <a:pt x="945" y="2821"/>
                  </a:cubicBezTo>
                  <a:cubicBezTo>
                    <a:pt x="989" y="2865"/>
                    <a:pt x="989" y="2924"/>
                    <a:pt x="967" y="2968"/>
                  </a:cubicBezTo>
                  <a:cubicBezTo>
                    <a:pt x="945" y="3012"/>
                    <a:pt x="1004" y="3048"/>
                    <a:pt x="887" y="3056"/>
                  </a:cubicBezTo>
                  <a:cubicBezTo>
                    <a:pt x="777" y="3070"/>
                    <a:pt x="667" y="3056"/>
                    <a:pt x="667" y="3173"/>
                  </a:cubicBezTo>
                  <a:cubicBezTo>
                    <a:pt x="667" y="3283"/>
                    <a:pt x="594" y="3268"/>
                    <a:pt x="528" y="3305"/>
                  </a:cubicBezTo>
                  <a:cubicBezTo>
                    <a:pt x="513" y="3312"/>
                    <a:pt x="498" y="3312"/>
                    <a:pt x="484" y="3312"/>
                  </a:cubicBezTo>
                  <a:cubicBezTo>
                    <a:pt x="440" y="3312"/>
                    <a:pt x="403" y="3305"/>
                    <a:pt x="367" y="3305"/>
                  </a:cubicBezTo>
                  <a:cubicBezTo>
                    <a:pt x="345" y="3305"/>
                    <a:pt x="330" y="3305"/>
                    <a:pt x="315" y="3312"/>
                  </a:cubicBezTo>
                  <a:cubicBezTo>
                    <a:pt x="315" y="3297"/>
                    <a:pt x="308" y="3275"/>
                    <a:pt x="301" y="3261"/>
                  </a:cubicBezTo>
                  <a:cubicBezTo>
                    <a:pt x="293" y="3253"/>
                    <a:pt x="286" y="3246"/>
                    <a:pt x="271" y="3246"/>
                  </a:cubicBezTo>
                  <a:cubicBezTo>
                    <a:pt x="264" y="3246"/>
                    <a:pt x="264" y="3246"/>
                    <a:pt x="257" y="3246"/>
                  </a:cubicBezTo>
                  <a:cubicBezTo>
                    <a:pt x="242" y="3246"/>
                    <a:pt x="227" y="3246"/>
                    <a:pt x="235" y="3202"/>
                  </a:cubicBezTo>
                  <a:cubicBezTo>
                    <a:pt x="242" y="3122"/>
                    <a:pt x="279" y="3180"/>
                    <a:pt x="301" y="3114"/>
                  </a:cubicBezTo>
                  <a:cubicBezTo>
                    <a:pt x="323" y="3048"/>
                    <a:pt x="301" y="3019"/>
                    <a:pt x="301" y="2953"/>
                  </a:cubicBezTo>
                  <a:cubicBezTo>
                    <a:pt x="301" y="2887"/>
                    <a:pt x="337" y="2924"/>
                    <a:pt x="359" y="2843"/>
                  </a:cubicBezTo>
                  <a:cubicBezTo>
                    <a:pt x="381" y="2763"/>
                    <a:pt x="359" y="2741"/>
                    <a:pt x="345" y="2660"/>
                  </a:cubicBezTo>
                  <a:cubicBezTo>
                    <a:pt x="337" y="2579"/>
                    <a:pt x="301" y="2535"/>
                    <a:pt x="264" y="2477"/>
                  </a:cubicBezTo>
                  <a:cubicBezTo>
                    <a:pt x="235" y="2418"/>
                    <a:pt x="162" y="2323"/>
                    <a:pt x="139" y="2220"/>
                  </a:cubicBezTo>
                  <a:cubicBezTo>
                    <a:pt x="117" y="2118"/>
                    <a:pt x="117" y="1993"/>
                    <a:pt x="139" y="1949"/>
                  </a:cubicBezTo>
                  <a:cubicBezTo>
                    <a:pt x="162" y="1898"/>
                    <a:pt x="198" y="1810"/>
                    <a:pt x="139" y="1773"/>
                  </a:cubicBezTo>
                  <a:cubicBezTo>
                    <a:pt x="88" y="1744"/>
                    <a:pt x="37" y="1707"/>
                    <a:pt x="74" y="1627"/>
                  </a:cubicBezTo>
                  <a:cubicBezTo>
                    <a:pt x="110" y="1546"/>
                    <a:pt x="117" y="1517"/>
                    <a:pt x="213" y="1480"/>
                  </a:cubicBezTo>
                  <a:cubicBezTo>
                    <a:pt x="235" y="1473"/>
                    <a:pt x="249" y="1473"/>
                    <a:pt x="264" y="1473"/>
                  </a:cubicBezTo>
                  <a:cubicBezTo>
                    <a:pt x="315" y="1473"/>
                    <a:pt x="345" y="1495"/>
                    <a:pt x="381" y="1495"/>
                  </a:cubicBezTo>
                  <a:lnTo>
                    <a:pt x="388" y="1495"/>
                  </a:lnTo>
                  <a:cubicBezTo>
                    <a:pt x="396" y="1495"/>
                    <a:pt x="396" y="1487"/>
                    <a:pt x="396" y="1487"/>
                  </a:cubicBezTo>
                  <a:cubicBezTo>
                    <a:pt x="433" y="1487"/>
                    <a:pt x="388" y="1561"/>
                    <a:pt x="388" y="1561"/>
                  </a:cubicBezTo>
                  <a:cubicBezTo>
                    <a:pt x="388" y="1561"/>
                    <a:pt x="484" y="1422"/>
                    <a:pt x="542" y="1414"/>
                  </a:cubicBezTo>
                  <a:cubicBezTo>
                    <a:pt x="572" y="1407"/>
                    <a:pt x="630" y="1400"/>
                    <a:pt x="674" y="1400"/>
                  </a:cubicBezTo>
                  <a:cubicBezTo>
                    <a:pt x="711" y="1400"/>
                    <a:pt x="748" y="1400"/>
                    <a:pt x="762" y="1414"/>
                  </a:cubicBezTo>
                  <a:cubicBezTo>
                    <a:pt x="814" y="1436"/>
                    <a:pt x="857" y="1473"/>
                    <a:pt x="887" y="1517"/>
                  </a:cubicBezTo>
                  <a:cubicBezTo>
                    <a:pt x="916" y="1553"/>
                    <a:pt x="975" y="1590"/>
                    <a:pt x="1033" y="1590"/>
                  </a:cubicBezTo>
                  <a:cubicBezTo>
                    <a:pt x="1048" y="1590"/>
                    <a:pt x="1063" y="1590"/>
                    <a:pt x="1070" y="1583"/>
                  </a:cubicBezTo>
                  <a:cubicBezTo>
                    <a:pt x="1143" y="1561"/>
                    <a:pt x="1173" y="1524"/>
                    <a:pt x="1173" y="1473"/>
                  </a:cubicBezTo>
                  <a:cubicBezTo>
                    <a:pt x="1173" y="1414"/>
                    <a:pt x="1231" y="1392"/>
                    <a:pt x="1231" y="1348"/>
                  </a:cubicBezTo>
                  <a:cubicBezTo>
                    <a:pt x="1231" y="1297"/>
                    <a:pt x="1165" y="1312"/>
                    <a:pt x="1165" y="1253"/>
                  </a:cubicBezTo>
                  <a:cubicBezTo>
                    <a:pt x="1165" y="1194"/>
                    <a:pt x="1151" y="1084"/>
                    <a:pt x="1151" y="1084"/>
                  </a:cubicBezTo>
                  <a:cubicBezTo>
                    <a:pt x="1151" y="1084"/>
                    <a:pt x="1268" y="1084"/>
                    <a:pt x="1297" y="1121"/>
                  </a:cubicBezTo>
                  <a:cubicBezTo>
                    <a:pt x="1305" y="1128"/>
                    <a:pt x="1319" y="1128"/>
                    <a:pt x="1341" y="1128"/>
                  </a:cubicBezTo>
                  <a:cubicBezTo>
                    <a:pt x="1400" y="1128"/>
                    <a:pt x="1502" y="1092"/>
                    <a:pt x="1502" y="1092"/>
                  </a:cubicBezTo>
                  <a:cubicBezTo>
                    <a:pt x="1502" y="1092"/>
                    <a:pt x="1393" y="1070"/>
                    <a:pt x="1444" y="1019"/>
                  </a:cubicBezTo>
                  <a:cubicBezTo>
                    <a:pt x="1502" y="960"/>
                    <a:pt x="1546" y="996"/>
                    <a:pt x="1590" y="938"/>
                  </a:cubicBezTo>
                  <a:cubicBezTo>
                    <a:pt x="1642" y="879"/>
                    <a:pt x="1671" y="857"/>
                    <a:pt x="1671" y="777"/>
                  </a:cubicBezTo>
                  <a:cubicBezTo>
                    <a:pt x="1671" y="696"/>
                    <a:pt x="1590" y="645"/>
                    <a:pt x="1664" y="550"/>
                  </a:cubicBezTo>
                  <a:cubicBezTo>
                    <a:pt x="1700" y="506"/>
                    <a:pt x="1715" y="484"/>
                    <a:pt x="1737" y="484"/>
                  </a:cubicBezTo>
                  <a:cubicBezTo>
                    <a:pt x="1752" y="484"/>
                    <a:pt x="1774" y="498"/>
                    <a:pt x="1795" y="520"/>
                  </a:cubicBezTo>
                  <a:cubicBezTo>
                    <a:pt x="1817" y="528"/>
                    <a:pt x="1847" y="535"/>
                    <a:pt x="1883" y="535"/>
                  </a:cubicBezTo>
                  <a:cubicBezTo>
                    <a:pt x="1949" y="535"/>
                    <a:pt x="2023" y="513"/>
                    <a:pt x="2067" y="469"/>
                  </a:cubicBezTo>
                  <a:cubicBezTo>
                    <a:pt x="2140" y="403"/>
                    <a:pt x="2213" y="366"/>
                    <a:pt x="2250" y="315"/>
                  </a:cubicBezTo>
                  <a:cubicBezTo>
                    <a:pt x="2286" y="256"/>
                    <a:pt x="2250" y="213"/>
                    <a:pt x="2294" y="154"/>
                  </a:cubicBezTo>
                  <a:cubicBezTo>
                    <a:pt x="2316" y="132"/>
                    <a:pt x="2338" y="110"/>
                    <a:pt x="2360" y="95"/>
                  </a:cubicBezTo>
                  <a:cubicBezTo>
                    <a:pt x="2374" y="117"/>
                    <a:pt x="2374" y="117"/>
                    <a:pt x="2374" y="117"/>
                  </a:cubicBezTo>
                  <a:cubicBezTo>
                    <a:pt x="2360" y="95"/>
                    <a:pt x="2360" y="95"/>
                    <a:pt x="2360" y="95"/>
                  </a:cubicBezTo>
                  <a:cubicBezTo>
                    <a:pt x="2389" y="66"/>
                    <a:pt x="2426" y="51"/>
                    <a:pt x="2440" y="44"/>
                  </a:cubicBezTo>
                  <a:cubicBezTo>
                    <a:pt x="2448" y="37"/>
                    <a:pt x="2455" y="37"/>
                    <a:pt x="2455" y="37"/>
                  </a:cubicBezTo>
                  <a:cubicBezTo>
                    <a:pt x="2469" y="37"/>
                    <a:pt x="2462" y="66"/>
                    <a:pt x="2521" y="66"/>
                  </a:cubicBezTo>
                  <a:cubicBezTo>
                    <a:pt x="2565" y="66"/>
                    <a:pt x="2587" y="37"/>
                    <a:pt x="2616" y="37"/>
                  </a:cubicBezTo>
                  <a:lnTo>
                    <a:pt x="2616" y="0"/>
                  </a:lnTo>
                  <a:lnTo>
                    <a:pt x="2616" y="0"/>
                  </a:lnTo>
                  <a:lnTo>
                    <a:pt x="2616" y="0"/>
                  </a:lnTo>
                  <a:cubicBezTo>
                    <a:pt x="2594" y="0"/>
                    <a:pt x="2579" y="15"/>
                    <a:pt x="2565" y="22"/>
                  </a:cubicBezTo>
                  <a:cubicBezTo>
                    <a:pt x="2550" y="29"/>
                    <a:pt x="2543" y="37"/>
                    <a:pt x="2521" y="37"/>
                  </a:cubicBezTo>
                  <a:cubicBezTo>
                    <a:pt x="2499" y="37"/>
                    <a:pt x="2492" y="29"/>
                    <a:pt x="2492" y="22"/>
                  </a:cubicBezTo>
                  <a:cubicBezTo>
                    <a:pt x="2484" y="22"/>
                    <a:pt x="2477" y="7"/>
                    <a:pt x="2455" y="7"/>
                  </a:cubicBezTo>
                  <a:cubicBezTo>
                    <a:pt x="2448" y="7"/>
                    <a:pt x="2440" y="7"/>
                    <a:pt x="2433" y="15"/>
                  </a:cubicBezTo>
                  <a:cubicBezTo>
                    <a:pt x="2411" y="22"/>
                    <a:pt x="2389" y="29"/>
                    <a:pt x="2360" y="51"/>
                  </a:cubicBezTo>
                  <a:lnTo>
                    <a:pt x="2360" y="51"/>
                  </a:lnTo>
                  <a:cubicBezTo>
                    <a:pt x="2338" y="73"/>
                    <a:pt x="2338" y="73"/>
                    <a:pt x="2338" y="73"/>
                  </a:cubicBezTo>
                  <a:lnTo>
                    <a:pt x="2338" y="73"/>
                  </a:lnTo>
                  <a:cubicBezTo>
                    <a:pt x="2316" y="88"/>
                    <a:pt x="2316" y="88"/>
                    <a:pt x="2316" y="88"/>
                  </a:cubicBezTo>
                  <a:lnTo>
                    <a:pt x="2316" y="88"/>
                  </a:lnTo>
                  <a:cubicBezTo>
                    <a:pt x="2301" y="103"/>
                    <a:pt x="2286" y="117"/>
                    <a:pt x="2272" y="139"/>
                  </a:cubicBezTo>
                  <a:cubicBezTo>
                    <a:pt x="2243" y="176"/>
                    <a:pt x="2243" y="213"/>
                    <a:pt x="2235" y="234"/>
                  </a:cubicBezTo>
                  <a:cubicBezTo>
                    <a:pt x="2235" y="264"/>
                    <a:pt x="2235" y="278"/>
                    <a:pt x="2228" y="301"/>
                  </a:cubicBezTo>
                  <a:cubicBezTo>
                    <a:pt x="2206" y="322"/>
                    <a:pt x="2176" y="344"/>
                    <a:pt x="2140" y="374"/>
                  </a:cubicBezTo>
                  <a:cubicBezTo>
                    <a:pt x="2111" y="396"/>
                    <a:pt x="2081" y="418"/>
                    <a:pt x="2045" y="447"/>
                  </a:cubicBezTo>
                  <a:cubicBezTo>
                    <a:pt x="2015" y="484"/>
                    <a:pt x="1949" y="506"/>
                    <a:pt x="1883" y="506"/>
                  </a:cubicBezTo>
                  <a:cubicBezTo>
                    <a:pt x="1854" y="506"/>
                    <a:pt x="1825" y="498"/>
                    <a:pt x="1810" y="491"/>
                  </a:cubicBezTo>
                  <a:cubicBezTo>
                    <a:pt x="1810" y="491"/>
                    <a:pt x="1803" y="484"/>
                    <a:pt x="1795" y="484"/>
                  </a:cubicBezTo>
                  <a:cubicBezTo>
                    <a:pt x="1774" y="469"/>
                    <a:pt x="1759" y="454"/>
                    <a:pt x="1737" y="454"/>
                  </a:cubicBezTo>
                  <a:cubicBezTo>
                    <a:pt x="1700" y="454"/>
                    <a:pt x="1671" y="484"/>
                    <a:pt x="1634" y="535"/>
                  </a:cubicBezTo>
                  <a:cubicBezTo>
                    <a:pt x="1583" y="608"/>
                    <a:pt x="1605" y="667"/>
                    <a:pt x="1627" y="711"/>
                  </a:cubicBezTo>
                  <a:cubicBezTo>
                    <a:pt x="1634" y="733"/>
                    <a:pt x="1642" y="755"/>
                    <a:pt x="1642" y="777"/>
                  </a:cubicBezTo>
                  <a:cubicBezTo>
                    <a:pt x="1642" y="835"/>
                    <a:pt x="1627" y="850"/>
                    <a:pt x="1590" y="887"/>
                  </a:cubicBezTo>
                  <a:cubicBezTo>
                    <a:pt x="1583" y="901"/>
                    <a:pt x="1576" y="909"/>
                    <a:pt x="1568" y="916"/>
                  </a:cubicBezTo>
                  <a:cubicBezTo>
                    <a:pt x="1554" y="938"/>
                    <a:pt x="1539" y="945"/>
                    <a:pt x="1517" y="945"/>
                  </a:cubicBezTo>
                  <a:cubicBezTo>
                    <a:pt x="1488" y="953"/>
                    <a:pt x="1458" y="960"/>
                    <a:pt x="1422" y="996"/>
                  </a:cubicBezTo>
                  <a:cubicBezTo>
                    <a:pt x="1400" y="1019"/>
                    <a:pt x="1400" y="1048"/>
                    <a:pt x="1400" y="1063"/>
                  </a:cubicBezTo>
                  <a:cubicBezTo>
                    <a:pt x="1407" y="1070"/>
                    <a:pt x="1407" y="1077"/>
                    <a:pt x="1414" y="1084"/>
                  </a:cubicBezTo>
                  <a:cubicBezTo>
                    <a:pt x="1393" y="1092"/>
                    <a:pt x="1363" y="1099"/>
                    <a:pt x="1341" y="1099"/>
                  </a:cubicBezTo>
                  <a:cubicBezTo>
                    <a:pt x="1326" y="1099"/>
                    <a:pt x="1319" y="1099"/>
                    <a:pt x="1319" y="1099"/>
                  </a:cubicBezTo>
                  <a:cubicBezTo>
                    <a:pt x="1283" y="1055"/>
                    <a:pt x="1173" y="1055"/>
                    <a:pt x="1151" y="1055"/>
                  </a:cubicBezTo>
                  <a:cubicBezTo>
                    <a:pt x="1114" y="1055"/>
                    <a:pt x="1114" y="1055"/>
                    <a:pt x="1114" y="1055"/>
                  </a:cubicBezTo>
                  <a:cubicBezTo>
                    <a:pt x="1121" y="1084"/>
                    <a:pt x="1121" y="1084"/>
                    <a:pt x="1121" y="1084"/>
                  </a:cubicBezTo>
                  <a:cubicBezTo>
                    <a:pt x="1121" y="1092"/>
                    <a:pt x="1129" y="1202"/>
                    <a:pt x="1129" y="1253"/>
                  </a:cubicBezTo>
                  <a:cubicBezTo>
                    <a:pt x="1129" y="1304"/>
                    <a:pt x="1165" y="1319"/>
                    <a:pt x="1187" y="1334"/>
                  </a:cubicBezTo>
                  <a:cubicBezTo>
                    <a:pt x="1202" y="1341"/>
                    <a:pt x="1202" y="1341"/>
                    <a:pt x="1202" y="1348"/>
                  </a:cubicBezTo>
                  <a:cubicBezTo>
                    <a:pt x="1202" y="1356"/>
                    <a:pt x="1195" y="1363"/>
                    <a:pt x="1180" y="1378"/>
                  </a:cubicBezTo>
                  <a:cubicBezTo>
                    <a:pt x="1165" y="1400"/>
                    <a:pt x="1143" y="1429"/>
                    <a:pt x="1143" y="1473"/>
                  </a:cubicBezTo>
                  <a:cubicBezTo>
                    <a:pt x="1143" y="1502"/>
                    <a:pt x="1136" y="1532"/>
                    <a:pt x="1063" y="1553"/>
                  </a:cubicBezTo>
                  <a:cubicBezTo>
                    <a:pt x="1055" y="1553"/>
                    <a:pt x="1041" y="1561"/>
                    <a:pt x="1033" y="1561"/>
                  </a:cubicBezTo>
                  <a:cubicBezTo>
                    <a:pt x="989" y="1561"/>
                    <a:pt x="938" y="1524"/>
                    <a:pt x="916" y="1495"/>
                  </a:cubicBezTo>
                  <a:cubicBezTo>
                    <a:pt x="872" y="1436"/>
                    <a:pt x="821" y="1407"/>
                    <a:pt x="777" y="1385"/>
                  </a:cubicBezTo>
                  <a:cubicBezTo>
                    <a:pt x="755" y="1378"/>
                    <a:pt x="726" y="1370"/>
                    <a:pt x="674" y="1370"/>
                  </a:cubicBezTo>
                  <a:cubicBezTo>
                    <a:pt x="623" y="1370"/>
                    <a:pt x="564" y="1378"/>
                    <a:pt x="535" y="1385"/>
                  </a:cubicBezTo>
                  <a:cubicBezTo>
                    <a:pt x="498" y="1392"/>
                    <a:pt x="455" y="1429"/>
                    <a:pt x="425" y="1465"/>
                  </a:cubicBezTo>
                  <a:cubicBezTo>
                    <a:pt x="418" y="1465"/>
                    <a:pt x="411" y="1458"/>
                    <a:pt x="396" y="1458"/>
                  </a:cubicBezTo>
                  <a:lnTo>
                    <a:pt x="396" y="1458"/>
                  </a:lnTo>
                  <a:cubicBezTo>
                    <a:pt x="396" y="1458"/>
                    <a:pt x="388" y="1458"/>
                    <a:pt x="381" y="1465"/>
                  </a:cubicBezTo>
                  <a:lnTo>
                    <a:pt x="381" y="1465"/>
                  </a:lnTo>
                  <a:cubicBezTo>
                    <a:pt x="367" y="1465"/>
                    <a:pt x="359" y="1458"/>
                    <a:pt x="345" y="1458"/>
                  </a:cubicBezTo>
                  <a:cubicBezTo>
                    <a:pt x="323" y="1451"/>
                    <a:pt x="301" y="1436"/>
                    <a:pt x="264" y="1436"/>
                  </a:cubicBezTo>
                  <a:cubicBezTo>
                    <a:pt x="242" y="1436"/>
                    <a:pt x="220" y="1444"/>
                    <a:pt x="198" y="1451"/>
                  </a:cubicBezTo>
                  <a:cubicBezTo>
                    <a:pt x="103" y="1487"/>
                    <a:pt x="81" y="1532"/>
                    <a:pt x="52" y="1605"/>
                  </a:cubicBezTo>
                  <a:cubicBezTo>
                    <a:pt x="44" y="1619"/>
                    <a:pt x="44" y="1619"/>
                    <a:pt x="44" y="1619"/>
                  </a:cubicBezTo>
                  <a:cubicBezTo>
                    <a:pt x="0" y="1722"/>
                    <a:pt x="81" y="1773"/>
                    <a:pt x="125" y="1803"/>
                  </a:cubicBezTo>
                  <a:cubicBezTo>
                    <a:pt x="169" y="1825"/>
                    <a:pt x="117" y="1920"/>
                    <a:pt x="117" y="1934"/>
                  </a:cubicBezTo>
                  <a:cubicBezTo>
                    <a:pt x="88" y="1993"/>
                    <a:pt x="88" y="2125"/>
                    <a:pt x="110" y="2228"/>
                  </a:cubicBezTo>
                  <a:cubicBezTo>
                    <a:pt x="132" y="2315"/>
                    <a:pt x="191" y="2411"/>
                    <a:pt x="227" y="2470"/>
                  </a:cubicBezTo>
                  <a:cubicBezTo>
                    <a:pt x="242" y="2491"/>
                    <a:pt x="242" y="2491"/>
                    <a:pt x="242" y="2491"/>
                  </a:cubicBezTo>
                  <a:cubicBezTo>
                    <a:pt x="257" y="2513"/>
                    <a:pt x="257" y="2513"/>
                    <a:pt x="257" y="2513"/>
                  </a:cubicBezTo>
                  <a:cubicBezTo>
                    <a:pt x="286" y="2565"/>
                    <a:pt x="308" y="2601"/>
                    <a:pt x="315" y="2667"/>
                  </a:cubicBezTo>
                  <a:cubicBezTo>
                    <a:pt x="323" y="2689"/>
                    <a:pt x="323" y="2711"/>
                    <a:pt x="330" y="2726"/>
                  </a:cubicBezTo>
                  <a:cubicBezTo>
                    <a:pt x="337" y="2763"/>
                    <a:pt x="345" y="2784"/>
                    <a:pt x="330" y="2836"/>
                  </a:cubicBezTo>
                  <a:cubicBezTo>
                    <a:pt x="323" y="2865"/>
                    <a:pt x="308" y="2872"/>
                    <a:pt x="301" y="2880"/>
                  </a:cubicBezTo>
                  <a:cubicBezTo>
                    <a:pt x="286" y="2894"/>
                    <a:pt x="271" y="2909"/>
                    <a:pt x="271" y="2953"/>
                  </a:cubicBezTo>
                  <a:cubicBezTo>
                    <a:pt x="271" y="2982"/>
                    <a:pt x="271" y="3004"/>
                    <a:pt x="279" y="3019"/>
                  </a:cubicBezTo>
                  <a:cubicBezTo>
                    <a:pt x="279" y="3048"/>
                    <a:pt x="286" y="3070"/>
                    <a:pt x="271" y="3107"/>
                  </a:cubicBezTo>
                  <a:cubicBezTo>
                    <a:pt x="264" y="3122"/>
                    <a:pt x="264" y="3122"/>
                    <a:pt x="257" y="3122"/>
                  </a:cubicBezTo>
                  <a:cubicBezTo>
                    <a:pt x="227" y="3136"/>
                    <a:pt x="213" y="3151"/>
                    <a:pt x="205" y="3202"/>
                  </a:cubicBezTo>
                  <a:cubicBezTo>
                    <a:pt x="198" y="3217"/>
                    <a:pt x="198" y="3246"/>
                    <a:pt x="213" y="3261"/>
                  </a:cubicBezTo>
                  <a:cubicBezTo>
                    <a:pt x="227" y="3283"/>
                    <a:pt x="249" y="3283"/>
                    <a:pt x="257" y="3283"/>
                  </a:cubicBezTo>
                  <a:lnTo>
                    <a:pt x="264" y="3283"/>
                  </a:lnTo>
                  <a:cubicBezTo>
                    <a:pt x="271" y="3275"/>
                    <a:pt x="271" y="3275"/>
                    <a:pt x="271" y="3275"/>
                  </a:cubicBezTo>
                  <a:cubicBezTo>
                    <a:pt x="279" y="3275"/>
                    <a:pt x="279" y="3283"/>
                    <a:pt x="279" y="3283"/>
                  </a:cubicBezTo>
                  <a:cubicBezTo>
                    <a:pt x="279" y="3283"/>
                    <a:pt x="286" y="3290"/>
                    <a:pt x="286" y="3320"/>
                  </a:cubicBezTo>
                  <a:cubicBezTo>
                    <a:pt x="286" y="3371"/>
                    <a:pt x="286" y="3371"/>
                    <a:pt x="286" y="3371"/>
                  </a:cubicBezTo>
                  <a:cubicBezTo>
                    <a:pt x="330" y="3341"/>
                    <a:pt x="330" y="3341"/>
                    <a:pt x="330" y="3341"/>
                  </a:cubicBezTo>
                  <a:cubicBezTo>
                    <a:pt x="337" y="3334"/>
                    <a:pt x="352" y="3334"/>
                    <a:pt x="367" y="3334"/>
                  </a:cubicBezTo>
                  <a:cubicBezTo>
                    <a:pt x="381" y="3334"/>
                    <a:pt x="396" y="3334"/>
                    <a:pt x="418" y="3341"/>
                  </a:cubicBezTo>
                  <a:cubicBezTo>
                    <a:pt x="440" y="3341"/>
                    <a:pt x="462" y="3349"/>
                    <a:pt x="484" y="3349"/>
                  </a:cubicBezTo>
                  <a:cubicBezTo>
                    <a:pt x="506" y="3349"/>
                    <a:pt x="521" y="3341"/>
                    <a:pt x="542" y="3334"/>
                  </a:cubicBezTo>
                  <a:cubicBezTo>
                    <a:pt x="557" y="3327"/>
                    <a:pt x="572" y="3320"/>
                    <a:pt x="586" y="3320"/>
                  </a:cubicBezTo>
                  <a:cubicBezTo>
                    <a:pt x="638" y="3297"/>
                    <a:pt x="696" y="3275"/>
                    <a:pt x="696" y="3173"/>
                  </a:cubicBezTo>
                  <a:cubicBezTo>
                    <a:pt x="696" y="3107"/>
                    <a:pt x="733" y="3100"/>
                    <a:pt x="843" y="3092"/>
                  </a:cubicBezTo>
                  <a:cubicBezTo>
                    <a:pt x="857" y="3092"/>
                    <a:pt x="879" y="3085"/>
                    <a:pt x="894" y="3085"/>
                  </a:cubicBezTo>
                  <a:cubicBezTo>
                    <a:pt x="975" y="3078"/>
                    <a:pt x="997" y="3056"/>
                    <a:pt x="997" y="3004"/>
                  </a:cubicBezTo>
                  <a:cubicBezTo>
                    <a:pt x="997" y="2990"/>
                    <a:pt x="997" y="2990"/>
                    <a:pt x="997" y="2982"/>
                  </a:cubicBezTo>
                  <a:cubicBezTo>
                    <a:pt x="1026" y="2916"/>
                    <a:pt x="1019" y="2843"/>
                    <a:pt x="967" y="2799"/>
                  </a:cubicBezTo>
                  <a:cubicBezTo>
                    <a:pt x="938" y="2770"/>
                    <a:pt x="909" y="2763"/>
                    <a:pt x="887" y="2763"/>
                  </a:cubicBezTo>
                  <a:cubicBezTo>
                    <a:pt x="879" y="2763"/>
                    <a:pt x="865" y="2763"/>
                    <a:pt x="857" y="2763"/>
                  </a:cubicBezTo>
                  <a:cubicBezTo>
                    <a:pt x="843" y="2770"/>
                    <a:pt x="836" y="2770"/>
                    <a:pt x="828" y="2770"/>
                  </a:cubicBezTo>
                  <a:cubicBezTo>
                    <a:pt x="821" y="2770"/>
                    <a:pt x="814" y="2770"/>
                    <a:pt x="806" y="2763"/>
                  </a:cubicBezTo>
                  <a:cubicBezTo>
                    <a:pt x="792" y="2763"/>
                    <a:pt x="784" y="2763"/>
                    <a:pt x="777" y="2755"/>
                  </a:cubicBezTo>
                  <a:cubicBezTo>
                    <a:pt x="784" y="2741"/>
                    <a:pt x="806" y="2704"/>
                    <a:pt x="828" y="2682"/>
                  </a:cubicBezTo>
                  <a:cubicBezTo>
                    <a:pt x="872" y="2653"/>
                    <a:pt x="924" y="2645"/>
                    <a:pt x="975" y="2631"/>
                  </a:cubicBezTo>
                  <a:lnTo>
                    <a:pt x="982" y="2631"/>
                  </a:lnTo>
                  <a:cubicBezTo>
                    <a:pt x="989" y="2631"/>
                    <a:pt x="997" y="2638"/>
                    <a:pt x="1004" y="2645"/>
                  </a:cubicBezTo>
                  <a:cubicBezTo>
                    <a:pt x="1012" y="2660"/>
                    <a:pt x="1033" y="2675"/>
                    <a:pt x="1055" y="2675"/>
                  </a:cubicBezTo>
                  <a:cubicBezTo>
                    <a:pt x="1063" y="2675"/>
                    <a:pt x="1077" y="2667"/>
                    <a:pt x="1085" y="2667"/>
                  </a:cubicBezTo>
                  <a:cubicBezTo>
                    <a:pt x="1107" y="2653"/>
                    <a:pt x="1121" y="2638"/>
                    <a:pt x="1136" y="2631"/>
                  </a:cubicBezTo>
                  <a:cubicBezTo>
                    <a:pt x="1136" y="2623"/>
                    <a:pt x="1143" y="2623"/>
                    <a:pt x="1143" y="2616"/>
                  </a:cubicBezTo>
                  <a:cubicBezTo>
                    <a:pt x="1151" y="2623"/>
                    <a:pt x="1151" y="2631"/>
                    <a:pt x="1158" y="2645"/>
                  </a:cubicBezTo>
                  <a:cubicBezTo>
                    <a:pt x="1165" y="2660"/>
                    <a:pt x="1180" y="2682"/>
                    <a:pt x="1202" y="2696"/>
                  </a:cubicBezTo>
                  <a:cubicBezTo>
                    <a:pt x="1217" y="2704"/>
                    <a:pt x="1224" y="2704"/>
                    <a:pt x="1238" y="2704"/>
                  </a:cubicBezTo>
                  <a:cubicBezTo>
                    <a:pt x="1268" y="2704"/>
                    <a:pt x="1290" y="2689"/>
                    <a:pt x="1319" y="2667"/>
                  </a:cubicBezTo>
                  <a:cubicBezTo>
                    <a:pt x="1334" y="2660"/>
                    <a:pt x="1341" y="2653"/>
                    <a:pt x="1356" y="2638"/>
                  </a:cubicBezTo>
                  <a:cubicBezTo>
                    <a:pt x="1378" y="2631"/>
                    <a:pt x="1378" y="2631"/>
                    <a:pt x="1378" y="2631"/>
                  </a:cubicBezTo>
                  <a:cubicBezTo>
                    <a:pt x="1407" y="2616"/>
                    <a:pt x="1414" y="2609"/>
                    <a:pt x="1422" y="2609"/>
                  </a:cubicBezTo>
                  <a:cubicBezTo>
                    <a:pt x="1429" y="2609"/>
                    <a:pt x="1429" y="2609"/>
                    <a:pt x="1429" y="2609"/>
                  </a:cubicBezTo>
                  <a:cubicBezTo>
                    <a:pt x="1436" y="2623"/>
                    <a:pt x="1444" y="2660"/>
                    <a:pt x="1429" y="2792"/>
                  </a:cubicBezTo>
                  <a:cubicBezTo>
                    <a:pt x="1414" y="2902"/>
                    <a:pt x="1422" y="2931"/>
                    <a:pt x="1436" y="2946"/>
                  </a:cubicBezTo>
                  <a:cubicBezTo>
                    <a:pt x="1444" y="2953"/>
                    <a:pt x="1458" y="2960"/>
                    <a:pt x="1466" y="2960"/>
                  </a:cubicBezTo>
                  <a:cubicBezTo>
                    <a:pt x="1495" y="2960"/>
                    <a:pt x="1510" y="2938"/>
                    <a:pt x="1524" y="2916"/>
                  </a:cubicBezTo>
                  <a:cubicBezTo>
                    <a:pt x="1539" y="2894"/>
                    <a:pt x="1546" y="2880"/>
                    <a:pt x="1554" y="2872"/>
                  </a:cubicBezTo>
                  <a:cubicBezTo>
                    <a:pt x="1561" y="2865"/>
                    <a:pt x="1561" y="2865"/>
                    <a:pt x="1561" y="2865"/>
                  </a:cubicBezTo>
                  <a:cubicBezTo>
                    <a:pt x="1568" y="2872"/>
                    <a:pt x="1583" y="2887"/>
                    <a:pt x="1597" y="2894"/>
                  </a:cubicBezTo>
                  <a:cubicBezTo>
                    <a:pt x="1620" y="2916"/>
                    <a:pt x="1642" y="2931"/>
                    <a:pt x="1664" y="2931"/>
                  </a:cubicBezTo>
                  <a:cubicBezTo>
                    <a:pt x="1700" y="2931"/>
                    <a:pt x="1722" y="2902"/>
                    <a:pt x="1744" y="2872"/>
                  </a:cubicBezTo>
                  <a:cubicBezTo>
                    <a:pt x="1766" y="2851"/>
                    <a:pt x="1781" y="2828"/>
                    <a:pt x="1795" y="2821"/>
                  </a:cubicBezTo>
                  <a:cubicBezTo>
                    <a:pt x="1795" y="2821"/>
                    <a:pt x="1795" y="2821"/>
                    <a:pt x="1803" y="2821"/>
                  </a:cubicBezTo>
                  <a:cubicBezTo>
                    <a:pt x="1810" y="2821"/>
                    <a:pt x="1817" y="2828"/>
                    <a:pt x="1817" y="2836"/>
                  </a:cubicBezTo>
                  <a:cubicBezTo>
                    <a:pt x="1839" y="2865"/>
                    <a:pt x="1854" y="2924"/>
                    <a:pt x="1847" y="2946"/>
                  </a:cubicBezTo>
                  <a:cubicBezTo>
                    <a:pt x="1832" y="3012"/>
                    <a:pt x="1854" y="3056"/>
                    <a:pt x="1920" y="3085"/>
                  </a:cubicBezTo>
                  <a:cubicBezTo>
                    <a:pt x="1927" y="3085"/>
                    <a:pt x="1935" y="3085"/>
                    <a:pt x="1935" y="3092"/>
                  </a:cubicBezTo>
                  <a:cubicBezTo>
                    <a:pt x="1935" y="3100"/>
                    <a:pt x="1927" y="3107"/>
                    <a:pt x="1927" y="3122"/>
                  </a:cubicBezTo>
                  <a:cubicBezTo>
                    <a:pt x="1913" y="3144"/>
                    <a:pt x="1898" y="3180"/>
                    <a:pt x="1883" y="3239"/>
                  </a:cubicBezTo>
                  <a:cubicBezTo>
                    <a:pt x="1854" y="3320"/>
                    <a:pt x="1854" y="3349"/>
                    <a:pt x="1869" y="3371"/>
                  </a:cubicBezTo>
                  <a:cubicBezTo>
                    <a:pt x="1876" y="3378"/>
                    <a:pt x="1891" y="3385"/>
                    <a:pt x="1898" y="3385"/>
                  </a:cubicBezTo>
                  <a:cubicBezTo>
                    <a:pt x="1942" y="3385"/>
                    <a:pt x="1993" y="3312"/>
                    <a:pt x="2015" y="3283"/>
                  </a:cubicBezTo>
                  <a:cubicBezTo>
                    <a:pt x="2030" y="3312"/>
                    <a:pt x="2052" y="3378"/>
                    <a:pt x="2052" y="3429"/>
                  </a:cubicBezTo>
                  <a:cubicBezTo>
                    <a:pt x="2052" y="3569"/>
                    <a:pt x="2118" y="3598"/>
                    <a:pt x="2176" y="3598"/>
                  </a:cubicBezTo>
                  <a:cubicBezTo>
                    <a:pt x="2191" y="3598"/>
                    <a:pt x="2206" y="3598"/>
                    <a:pt x="2220" y="3598"/>
                  </a:cubicBezTo>
                  <a:cubicBezTo>
                    <a:pt x="2316" y="3576"/>
                    <a:pt x="2330" y="3554"/>
                    <a:pt x="2345" y="3510"/>
                  </a:cubicBezTo>
                  <a:cubicBezTo>
                    <a:pt x="2345" y="3495"/>
                    <a:pt x="2352" y="3481"/>
                    <a:pt x="2360" y="3466"/>
                  </a:cubicBezTo>
                  <a:cubicBezTo>
                    <a:pt x="2374" y="3429"/>
                    <a:pt x="2396" y="3415"/>
                    <a:pt x="2404" y="3415"/>
                  </a:cubicBezTo>
                  <a:cubicBezTo>
                    <a:pt x="2404" y="3415"/>
                    <a:pt x="2411" y="3429"/>
                    <a:pt x="2411" y="3444"/>
                  </a:cubicBezTo>
                  <a:cubicBezTo>
                    <a:pt x="2418" y="3488"/>
                    <a:pt x="2426" y="3517"/>
                    <a:pt x="2433" y="3539"/>
                  </a:cubicBezTo>
                  <a:cubicBezTo>
                    <a:pt x="2448" y="3561"/>
                    <a:pt x="2455" y="3583"/>
                    <a:pt x="2448" y="3620"/>
                  </a:cubicBezTo>
                  <a:cubicBezTo>
                    <a:pt x="2433" y="3715"/>
                    <a:pt x="2484" y="3737"/>
                    <a:pt x="2521" y="3759"/>
                  </a:cubicBezTo>
                  <a:cubicBezTo>
                    <a:pt x="2528" y="3766"/>
                    <a:pt x="2528" y="3766"/>
                    <a:pt x="2528" y="3766"/>
                  </a:cubicBezTo>
                  <a:cubicBezTo>
                    <a:pt x="2543" y="3774"/>
                    <a:pt x="2557" y="3810"/>
                    <a:pt x="2565" y="3854"/>
                  </a:cubicBezTo>
                  <a:cubicBezTo>
                    <a:pt x="2536" y="3862"/>
                    <a:pt x="2499" y="3876"/>
                    <a:pt x="2469" y="3928"/>
                  </a:cubicBezTo>
                  <a:cubicBezTo>
                    <a:pt x="2433" y="4008"/>
                    <a:pt x="2484" y="4147"/>
                    <a:pt x="2536" y="4199"/>
                  </a:cubicBezTo>
                  <a:cubicBezTo>
                    <a:pt x="2550" y="4213"/>
                    <a:pt x="2543" y="4235"/>
                    <a:pt x="2528" y="4279"/>
                  </a:cubicBezTo>
                  <a:cubicBezTo>
                    <a:pt x="2514" y="4316"/>
                    <a:pt x="2506" y="4360"/>
                    <a:pt x="2506" y="4404"/>
                  </a:cubicBezTo>
                  <a:cubicBezTo>
                    <a:pt x="2506" y="4529"/>
                    <a:pt x="2660" y="4646"/>
                    <a:pt x="2741" y="4682"/>
                  </a:cubicBezTo>
                  <a:cubicBezTo>
                    <a:pt x="2770" y="4697"/>
                    <a:pt x="2785" y="4712"/>
                    <a:pt x="2785" y="4719"/>
                  </a:cubicBezTo>
                  <a:cubicBezTo>
                    <a:pt x="2785" y="4726"/>
                    <a:pt x="2777" y="4734"/>
                    <a:pt x="2763" y="4741"/>
                  </a:cubicBezTo>
                  <a:cubicBezTo>
                    <a:pt x="2733" y="4770"/>
                    <a:pt x="2660" y="4822"/>
                    <a:pt x="2704" y="4887"/>
                  </a:cubicBezTo>
                  <a:cubicBezTo>
                    <a:pt x="2719" y="4910"/>
                    <a:pt x="2741" y="4917"/>
                    <a:pt x="2763" y="4924"/>
                  </a:cubicBezTo>
                  <a:cubicBezTo>
                    <a:pt x="2777" y="4932"/>
                    <a:pt x="2785" y="4939"/>
                    <a:pt x="2785" y="4946"/>
                  </a:cubicBezTo>
                  <a:cubicBezTo>
                    <a:pt x="2792" y="4953"/>
                    <a:pt x="2792" y="4968"/>
                    <a:pt x="2792" y="4975"/>
                  </a:cubicBezTo>
                  <a:cubicBezTo>
                    <a:pt x="2785" y="5005"/>
                    <a:pt x="2785" y="5056"/>
                    <a:pt x="2865" y="5078"/>
                  </a:cubicBezTo>
                  <a:cubicBezTo>
                    <a:pt x="2946" y="5100"/>
                    <a:pt x="3004" y="5137"/>
                    <a:pt x="3121" y="5254"/>
                  </a:cubicBezTo>
                  <a:cubicBezTo>
                    <a:pt x="3238" y="5371"/>
                    <a:pt x="3253" y="5569"/>
                    <a:pt x="3238" y="5613"/>
                  </a:cubicBezTo>
                  <a:cubicBezTo>
                    <a:pt x="3238" y="5613"/>
                    <a:pt x="3238" y="5620"/>
                    <a:pt x="3223" y="5620"/>
                  </a:cubicBezTo>
                  <a:cubicBezTo>
                    <a:pt x="3216" y="5628"/>
                    <a:pt x="3194" y="5635"/>
                    <a:pt x="3194" y="5650"/>
                  </a:cubicBezTo>
                  <a:cubicBezTo>
                    <a:pt x="3187" y="5672"/>
                    <a:pt x="3194" y="5686"/>
                    <a:pt x="3201" y="5694"/>
                  </a:cubicBezTo>
                  <a:cubicBezTo>
                    <a:pt x="3231" y="5738"/>
                    <a:pt x="3231" y="5774"/>
                    <a:pt x="3201" y="5818"/>
                  </a:cubicBezTo>
                  <a:cubicBezTo>
                    <a:pt x="3150" y="5891"/>
                    <a:pt x="3143" y="5979"/>
                    <a:pt x="3187" y="6060"/>
                  </a:cubicBezTo>
                  <a:cubicBezTo>
                    <a:pt x="3209" y="6111"/>
                    <a:pt x="3238" y="6119"/>
                    <a:pt x="3260" y="6119"/>
                  </a:cubicBezTo>
                  <a:cubicBezTo>
                    <a:pt x="3282" y="6126"/>
                    <a:pt x="3297" y="6126"/>
                    <a:pt x="3311" y="6155"/>
                  </a:cubicBezTo>
                  <a:cubicBezTo>
                    <a:pt x="3326" y="6177"/>
                    <a:pt x="3326" y="6199"/>
                    <a:pt x="3318" y="6221"/>
                  </a:cubicBezTo>
                  <a:cubicBezTo>
                    <a:pt x="3304" y="6236"/>
                    <a:pt x="3289" y="6243"/>
                    <a:pt x="3282" y="6243"/>
                  </a:cubicBezTo>
                  <a:cubicBezTo>
                    <a:pt x="3275" y="6243"/>
                    <a:pt x="3267" y="6243"/>
                    <a:pt x="3260" y="6243"/>
                  </a:cubicBezTo>
                  <a:cubicBezTo>
                    <a:pt x="3253" y="6243"/>
                    <a:pt x="3238" y="6243"/>
                    <a:pt x="3231" y="6243"/>
                  </a:cubicBezTo>
                  <a:cubicBezTo>
                    <a:pt x="3201" y="6243"/>
                    <a:pt x="3157" y="6251"/>
                    <a:pt x="3128" y="6272"/>
                  </a:cubicBezTo>
                  <a:cubicBezTo>
                    <a:pt x="3121" y="6272"/>
                    <a:pt x="3113" y="6258"/>
                    <a:pt x="3106" y="6258"/>
                  </a:cubicBezTo>
                  <a:cubicBezTo>
                    <a:pt x="3085" y="6229"/>
                    <a:pt x="3041" y="6192"/>
                    <a:pt x="2983" y="6177"/>
                  </a:cubicBezTo>
                  <a:cubicBezTo>
                    <a:pt x="2946" y="6170"/>
                    <a:pt x="2924" y="6170"/>
                    <a:pt x="2909" y="6170"/>
                  </a:cubicBezTo>
                  <a:cubicBezTo>
                    <a:pt x="2836" y="6170"/>
                    <a:pt x="2821" y="6221"/>
                    <a:pt x="2814" y="6280"/>
                  </a:cubicBezTo>
                  <a:cubicBezTo>
                    <a:pt x="2792" y="6353"/>
                    <a:pt x="2858" y="6412"/>
                    <a:pt x="2917" y="6456"/>
                  </a:cubicBezTo>
                  <a:cubicBezTo>
                    <a:pt x="2909" y="6456"/>
                    <a:pt x="2902" y="6463"/>
                    <a:pt x="2902" y="6470"/>
                  </a:cubicBezTo>
                  <a:cubicBezTo>
                    <a:pt x="2887" y="6507"/>
                    <a:pt x="2917" y="6551"/>
                    <a:pt x="2938" y="6580"/>
                  </a:cubicBezTo>
                  <a:cubicBezTo>
                    <a:pt x="2960" y="6602"/>
                    <a:pt x="2968" y="6639"/>
                    <a:pt x="2960" y="6683"/>
                  </a:cubicBezTo>
                  <a:cubicBezTo>
                    <a:pt x="2960" y="6720"/>
                    <a:pt x="2946" y="6749"/>
                    <a:pt x="2938" y="6763"/>
                  </a:cubicBezTo>
                  <a:cubicBezTo>
                    <a:pt x="2917" y="6749"/>
                    <a:pt x="2887" y="6734"/>
                    <a:pt x="2865" y="6734"/>
                  </a:cubicBezTo>
                  <a:cubicBezTo>
                    <a:pt x="2836" y="6734"/>
                    <a:pt x="2807" y="6756"/>
                    <a:pt x="2799" y="6793"/>
                  </a:cubicBezTo>
                  <a:cubicBezTo>
                    <a:pt x="2792" y="6815"/>
                    <a:pt x="2807" y="6837"/>
                    <a:pt x="2814" y="6859"/>
                  </a:cubicBezTo>
                  <a:cubicBezTo>
                    <a:pt x="2763" y="6873"/>
                    <a:pt x="2711" y="6903"/>
                    <a:pt x="2660" y="6947"/>
                  </a:cubicBezTo>
                  <a:cubicBezTo>
                    <a:pt x="2653" y="6954"/>
                    <a:pt x="2638" y="6961"/>
                    <a:pt x="2631" y="6961"/>
                  </a:cubicBezTo>
                  <a:cubicBezTo>
                    <a:pt x="2616" y="6961"/>
                    <a:pt x="2602" y="6947"/>
                    <a:pt x="2587" y="6932"/>
                  </a:cubicBezTo>
                  <a:cubicBezTo>
                    <a:pt x="2572" y="6925"/>
                    <a:pt x="2565" y="6917"/>
                    <a:pt x="2550" y="6903"/>
                  </a:cubicBezTo>
                  <a:cubicBezTo>
                    <a:pt x="2543" y="6903"/>
                    <a:pt x="2528" y="6903"/>
                    <a:pt x="2521" y="6903"/>
                  </a:cubicBezTo>
                  <a:cubicBezTo>
                    <a:pt x="2440" y="6903"/>
                    <a:pt x="2345" y="7049"/>
                    <a:pt x="2301" y="7144"/>
                  </a:cubicBezTo>
                  <a:cubicBezTo>
                    <a:pt x="2279" y="7196"/>
                    <a:pt x="2257" y="7225"/>
                    <a:pt x="2235" y="7240"/>
                  </a:cubicBezTo>
                  <a:cubicBezTo>
                    <a:pt x="2220" y="7254"/>
                    <a:pt x="2206" y="7269"/>
                    <a:pt x="2206" y="7291"/>
                  </a:cubicBezTo>
                  <a:cubicBezTo>
                    <a:pt x="2206" y="7320"/>
                    <a:pt x="2228" y="7335"/>
                    <a:pt x="2243" y="7342"/>
                  </a:cubicBezTo>
                  <a:cubicBezTo>
                    <a:pt x="2294" y="7379"/>
                    <a:pt x="2389" y="7518"/>
                    <a:pt x="2433" y="7584"/>
                  </a:cubicBezTo>
                  <a:cubicBezTo>
                    <a:pt x="2433" y="7613"/>
                    <a:pt x="2426" y="7665"/>
                    <a:pt x="2433" y="7782"/>
                  </a:cubicBezTo>
                  <a:cubicBezTo>
                    <a:pt x="2440" y="7877"/>
                    <a:pt x="2499" y="7987"/>
                    <a:pt x="2543" y="8082"/>
                  </a:cubicBezTo>
                  <a:cubicBezTo>
                    <a:pt x="2579" y="8156"/>
                    <a:pt x="2616" y="8229"/>
                    <a:pt x="2616" y="8273"/>
                  </a:cubicBezTo>
                  <a:cubicBezTo>
                    <a:pt x="2616" y="8368"/>
                    <a:pt x="2550" y="8529"/>
                    <a:pt x="2492" y="8573"/>
                  </a:cubicBezTo>
                  <a:cubicBezTo>
                    <a:pt x="2440" y="8625"/>
                    <a:pt x="2469" y="8669"/>
                    <a:pt x="2492" y="8705"/>
                  </a:cubicBezTo>
                  <a:cubicBezTo>
                    <a:pt x="2506" y="8734"/>
                    <a:pt x="2528" y="8764"/>
                    <a:pt x="2514" y="8808"/>
                  </a:cubicBezTo>
                  <a:cubicBezTo>
                    <a:pt x="2514" y="8822"/>
                    <a:pt x="2506" y="8837"/>
                    <a:pt x="2499" y="8852"/>
                  </a:cubicBezTo>
                  <a:cubicBezTo>
                    <a:pt x="2469" y="8932"/>
                    <a:pt x="2462" y="8976"/>
                    <a:pt x="2557" y="9064"/>
                  </a:cubicBezTo>
                  <a:cubicBezTo>
                    <a:pt x="2579" y="9086"/>
                    <a:pt x="2594" y="9094"/>
                    <a:pt x="2594" y="9101"/>
                  </a:cubicBezTo>
                  <a:cubicBezTo>
                    <a:pt x="2587" y="9108"/>
                    <a:pt x="2579" y="9108"/>
                    <a:pt x="2572" y="9115"/>
                  </a:cubicBezTo>
                  <a:cubicBezTo>
                    <a:pt x="2557" y="9123"/>
                    <a:pt x="2536" y="9130"/>
                    <a:pt x="2514" y="9138"/>
                  </a:cubicBezTo>
                  <a:cubicBezTo>
                    <a:pt x="2448" y="9189"/>
                    <a:pt x="2484" y="9247"/>
                    <a:pt x="2521" y="9306"/>
                  </a:cubicBezTo>
                  <a:cubicBezTo>
                    <a:pt x="2536" y="9343"/>
                    <a:pt x="2557" y="9372"/>
                    <a:pt x="2572" y="9416"/>
                  </a:cubicBezTo>
                  <a:cubicBezTo>
                    <a:pt x="2602" y="9475"/>
                    <a:pt x="2579" y="9533"/>
                    <a:pt x="2565" y="9555"/>
                  </a:cubicBezTo>
                  <a:cubicBezTo>
                    <a:pt x="2557" y="9584"/>
                    <a:pt x="2543" y="9599"/>
                    <a:pt x="2528" y="9606"/>
                  </a:cubicBezTo>
                  <a:cubicBezTo>
                    <a:pt x="2506" y="9570"/>
                    <a:pt x="2462" y="9541"/>
                    <a:pt x="2411" y="9541"/>
                  </a:cubicBezTo>
                  <a:cubicBezTo>
                    <a:pt x="2382" y="9541"/>
                    <a:pt x="2345" y="9555"/>
                    <a:pt x="2323" y="9577"/>
                  </a:cubicBezTo>
                  <a:cubicBezTo>
                    <a:pt x="2286" y="9606"/>
                    <a:pt x="2235" y="9636"/>
                    <a:pt x="2184" y="9636"/>
                  </a:cubicBezTo>
                  <a:cubicBezTo>
                    <a:pt x="2162" y="9636"/>
                    <a:pt x="2133" y="9629"/>
                    <a:pt x="2103" y="9614"/>
                  </a:cubicBezTo>
                  <a:cubicBezTo>
                    <a:pt x="2074" y="9599"/>
                    <a:pt x="2052" y="9592"/>
                    <a:pt x="2023" y="9592"/>
                  </a:cubicBezTo>
                  <a:cubicBezTo>
                    <a:pt x="1957" y="9592"/>
                    <a:pt x="1913" y="9643"/>
                    <a:pt x="1883" y="9680"/>
                  </a:cubicBezTo>
                  <a:cubicBezTo>
                    <a:pt x="1876" y="9694"/>
                    <a:pt x="1876" y="9694"/>
                    <a:pt x="1876" y="9694"/>
                  </a:cubicBezTo>
                  <a:cubicBezTo>
                    <a:pt x="1832" y="9738"/>
                    <a:pt x="1766" y="9782"/>
                    <a:pt x="1700" y="9797"/>
                  </a:cubicBezTo>
                  <a:cubicBezTo>
                    <a:pt x="1693" y="9797"/>
                    <a:pt x="1678" y="9797"/>
                    <a:pt x="1671" y="9797"/>
                  </a:cubicBezTo>
                  <a:cubicBezTo>
                    <a:pt x="1597" y="9812"/>
                    <a:pt x="1502" y="9826"/>
                    <a:pt x="1458" y="9870"/>
                  </a:cubicBezTo>
                  <a:cubicBezTo>
                    <a:pt x="1451" y="9878"/>
                    <a:pt x="1429" y="9900"/>
                    <a:pt x="1436" y="9929"/>
                  </a:cubicBezTo>
                  <a:cubicBezTo>
                    <a:pt x="1436" y="9958"/>
                    <a:pt x="1466" y="9973"/>
                    <a:pt x="1502" y="9995"/>
                  </a:cubicBezTo>
                  <a:cubicBezTo>
                    <a:pt x="1510" y="10002"/>
                    <a:pt x="1524" y="10010"/>
                    <a:pt x="1539" y="10017"/>
                  </a:cubicBezTo>
                  <a:cubicBezTo>
                    <a:pt x="1590" y="10053"/>
                    <a:pt x="1686" y="10068"/>
                    <a:pt x="1752" y="10075"/>
                  </a:cubicBezTo>
                  <a:cubicBezTo>
                    <a:pt x="1788" y="10083"/>
                    <a:pt x="1788" y="10083"/>
                    <a:pt x="1788" y="10083"/>
                  </a:cubicBezTo>
                  <a:cubicBezTo>
                    <a:pt x="1781" y="10046"/>
                    <a:pt x="1781" y="10046"/>
                    <a:pt x="1781" y="10046"/>
                  </a:cubicBezTo>
                  <a:cubicBezTo>
                    <a:pt x="1781" y="10039"/>
                    <a:pt x="1781" y="10039"/>
                    <a:pt x="1781" y="10039"/>
                  </a:cubicBezTo>
                  <a:cubicBezTo>
                    <a:pt x="1795" y="9995"/>
                    <a:pt x="1817" y="9922"/>
                    <a:pt x="1839" y="9907"/>
                  </a:cubicBezTo>
                  <a:cubicBezTo>
                    <a:pt x="1847" y="9900"/>
                    <a:pt x="1861" y="9892"/>
                    <a:pt x="1869" y="9892"/>
                  </a:cubicBezTo>
                  <a:cubicBezTo>
                    <a:pt x="1891" y="9892"/>
                    <a:pt x="1905" y="9900"/>
                    <a:pt x="1913" y="9914"/>
                  </a:cubicBezTo>
                  <a:cubicBezTo>
                    <a:pt x="1913" y="9914"/>
                    <a:pt x="1920" y="9922"/>
                    <a:pt x="1913" y="9944"/>
                  </a:cubicBezTo>
                  <a:cubicBezTo>
                    <a:pt x="1898" y="10002"/>
                    <a:pt x="1913" y="10039"/>
                    <a:pt x="1927" y="10061"/>
                  </a:cubicBezTo>
                  <a:cubicBezTo>
                    <a:pt x="1942" y="10083"/>
                    <a:pt x="1971" y="10097"/>
                    <a:pt x="2001" y="10097"/>
                  </a:cubicBezTo>
                  <a:cubicBezTo>
                    <a:pt x="2015" y="10097"/>
                    <a:pt x="2023" y="10090"/>
                    <a:pt x="2030" y="10090"/>
                  </a:cubicBezTo>
                  <a:cubicBezTo>
                    <a:pt x="2037" y="10090"/>
                    <a:pt x="2052" y="10090"/>
                    <a:pt x="2067" y="10083"/>
                  </a:cubicBezTo>
                  <a:cubicBezTo>
                    <a:pt x="2111" y="10075"/>
                    <a:pt x="2162" y="10068"/>
                    <a:pt x="2198" y="10068"/>
                  </a:cubicBezTo>
                  <a:cubicBezTo>
                    <a:pt x="2220" y="10068"/>
                    <a:pt x="2220" y="10068"/>
                    <a:pt x="2228" y="10068"/>
                  </a:cubicBezTo>
                  <a:cubicBezTo>
                    <a:pt x="2235" y="10083"/>
                    <a:pt x="2235" y="10097"/>
                    <a:pt x="2243" y="10112"/>
                  </a:cubicBezTo>
                  <a:cubicBezTo>
                    <a:pt x="2257" y="10141"/>
                    <a:pt x="2272" y="10185"/>
                    <a:pt x="2308" y="10222"/>
                  </a:cubicBezTo>
                  <a:cubicBezTo>
                    <a:pt x="2352" y="10266"/>
                    <a:pt x="2426" y="10288"/>
                    <a:pt x="2469" y="10288"/>
                  </a:cubicBezTo>
                  <a:cubicBezTo>
                    <a:pt x="2477" y="10288"/>
                    <a:pt x="2484" y="10288"/>
                    <a:pt x="2492" y="10288"/>
                  </a:cubicBezTo>
                  <a:cubicBezTo>
                    <a:pt x="2506" y="10295"/>
                    <a:pt x="2536" y="10332"/>
                    <a:pt x="2543" y="10376"/>
                  </a:cubicBezTo>
                  <a:cubicBezTo>
                    <a:pt x="2543" y="10391"/>
                    <a:pt x="2550" y="10413"/>
                    <a:pt x="2536" y="10427"/>
                  </a:cubicBezTo>
                  <a:cubicBezTo>
                    <a:pt x="2499" y="10464"/>
                    <a:pt x="2477" y="10508"/>
                    <a:pt x="2484" y="10552"/>
                  </a:cubicBezTo>
                  <a:cubicBezTo>
                    <a:pt x="2492" y="10581"/>
                    <a:pt x="2506" y="10610"/>
                    <a:pt x="2543" y="10632"/>
                  </a:cubicBezTo>
                  <a:cubicBezTo>
                    <a:pt x="2565" y="10647"/>
                    <a:pt x="2602" y="10654"/>
                    <a:pt x="2631" y="10654"/>
                  </a:cubicBezTo>
                  <a:cubicBezTo>
                    <a:pt x="2704" y="10654"/>
                    <a:pt x="2763" y="10625"/>
                    <a:pt x="2777" y="10574"/>
                  </a:cubicBezTo>
                  <a:cubicBezTo>
                    <a:pt x="2785" y="10559"/>
                    <a:pt x="2785" y="10559"/>
                    <a:pt x="2792" y="10559"/>
                  </a:cubicBezTo>
                  <a:cubicBezTo>
                    <a:pt x="2792" y="10559"/>
                    <a:pt x="2807" y="10559"/>
                    <a:pt x="2814" y="10574"/>
                  </a:cubicBezTo>
                  <a:cubicBezTo>
                    <a:pt x="2821" y="10581"/>
                    <a:pt x="2829" y="10603"/>
                    <a:pt x="2821" y="10632"/>
                  </a:cubicBezTo>
                  <a:cubicBezTo>
                    <a:pt x="2814" y="10662"/>
                    <a:pt x="2814" y="10684"/>
                    <a:pt x="2807" y="10706"/>
                  </a:cubicBezTo>
                  <a:cubicBezTo>
                    <a:pt x="2799" y="10764"/>
                    <a:pt x="2792" y="10801"/>
                    <a:pt x="2763" y="10823"/>
                  </a:cubicBezTo>
                  <a:cubicBezTo>
                    <a:pt x="2733" y="10845"/>
                    <a:pt x="2719" y="10882"/>
                    <a:pt x="2733" y="10911"/>
                  </a:cubicBezTo>
                  <a:cubicBezTo>
                    <a:pt x="2741" y="10940"/>
                    <a:pt x="2763" y="10955"/>
                    <a:pt x="2799" y="10955"/>
                  </a:cubicBezTo>
                  <a:cubicBezTo>
                    <a:pt x="2814" y="10955"/>
                    <a:pt x="2821" y="10955"/>
                    <a:pt x="2836" y="10955"/>
                  </a:cubicBezTo>
                  <a:cubicBezTo>
                    <a:pt x="2843" y="10947"/>
                    <a:pt x="2851" y="10947"/>
                    <a:pt x="2865" y="10947"/>
                  </a:cubicBezTo>
                  <a:cubicBezTo>
                    <a:pt x="2953" y="10918"/>
                    <a:pt x="3106" y="10882"/>
                    <a:pt x="3150" y="10764"/>
                  </a:cubicBezTo>
                  <a:cubicBezTo>
                    <a:pt x="3194" y="10662"/>
                    <a:pt x="3275" y="10589"/>
                    <a:pt x="3311" y="10581"/>
                  </a:cubicBezTo>
                  <a:cubicBezTo>
                    <a:pt x="3355" y="10566"/>
                    <a:pt x="3377" y="10522"/>
                    <a:pt x="3392" y="10479"/>
                  </a:cubicBezTo>
                  <a:cubicBezTo>
                    <a:pt x="3399" y="10456"/>
                    <a:pt x="3414" y="10434"/>
                    <a:pt x="3421" y="10420"/>
                  </a:cubicBezTo>
                  <a:cubicBezTo>
                    <a:pt x="3450" y="10369"/>
                    <a:pt x="3458" y="10281"/>
                    <a:pt x="3443" y="10222"/>
                  </a:cubicBezTo>
                  <a:cubicBezTo>
                    <a:pt x="3428" y="10193"/>
                    <a:pt x="3414" y="10171"/>
                    <a:pt x="3399" y="10156"/>
                  </a:cubicBezTo>
                  <a:cubicBezTo>
                    <a:pt x="3363" y="10141"/>
                    <a:pt x="3348" y="10134"/>
                    <a:pt x="3370" y="10068"/>
                  </a:cubicBezTo>
                  <a:cubicBezTo>
                    <a:pt x="3370" y="10053"/>
                    <a:pt x="3377" y="10032"/>
                    <a:pt x="3377" y="10017"/>
                  </a:cubicBezTo>
                  <a:cubicBezTo>
                    <a:pt x="3392" y="10039"/>
                    <a:pt x="3414" y="10053"/>
                    <a:pt x="3436" y="10061"/>
                  </a:cubicBezTo>
                  <a:cubicBezTo>
                    <a:pt x="3450" y="10061"/>
                    <a:pt x="3480" y="10061"/>
                    <a:pt x="3502" y="10061"/>
                  </a:cubicBezTo>
                  <a:cubicBezTo>
                    <a:pt x="3560" y="10061"/>
                    <a:pt x="3663" y="10053"/>
                    <a:pt x="3685" y="9980"/>
                  </a:cubicBezTo>
                  <a:cubicBezTo>
                    <a:pt x="3685" y="9965"/>
                    <a:pt x="3700" y="9951"/>
                    <a:pt x="3729" y="9951"/>
                  </a:cubicBezTo>
                  <a:cubicBezTo>
                    <a:pt x="3751" y="9951"/>
                    <a:pt x="3773" y="9958"/>
                    <a:pt x="3795" y="9973"/>
                  </a:cubicBezTo>
                  <a:cubicBezTo>
                    <a:pt x="3824" y="9995"/>
                    <a:pt x="3868" y="10010"/>
                    <a:pt x="3912" y="10024"/>
                  </a:cubicBezTo>
                  <a:cubicBezTo>
                    <a:pt x="3956" y="10039"/>
                    <a:pt x="4000" y="10061"/>
                    <a:pt x="4022" y="10075"/>
                  </a:cubicBezTo>
                  <a:cubicBezTo>
                    <a:pt x="4051" y="10097"/>
                    <a:pt x="4081" y="10105"/>
                    <a:pt x="4110" y="10105"/>
                  </a:cubicBezTo>
                  <a:cubicBezTo>
                    <a:pt x="4147" y="10105"/>
                    <a:pt x="4191" y="10090"/>
                    <a:pt x="4235" y="10068"/>
                  </a:cubicBezTo>
                  <a:cubicBezTo>
                    <a:pt x="4249" y="10061"/>
                    <a:pt x="4256" y="10053"/>
                    <a:pt x="4271" y="10053"/>
                  </a:cubicBezTo>
                  <a:cubicBezTo>
                    <a:pt x="4293" y="10053"/>
                    <a:pt x="4315" y="10068"/>
                    <a:pt x="4315" y="10083"/>
                  </a:cubicBezTo>
                  <a:cubicBezTo>
                    <a:pt x="4323" y="10097"/>
                    <a:pt x="4300" y="10112"/>
                    <a:pt x="4293" y="10120"/>
                  </a:cubicBezTo>
                  <a:cubicBezTo>
                    <a:pt x="4278" y="10127"/>
                    <a:pt x="4242" y="10156"/>
                    <a:pt x="4249" y="10193"/>
                  </a:cubicBezTo>
                  <a:cubicBezTo>
                    <a:pt x="4264" y="10229"/>
                    <a:pt x="4308" y="10229"/>
                    <a:pt x="4359" y="10229"/>
                  </a:cubicBezTo>
                  <a:cubicBezTo>
                    <a:pt x="4366" y="10229"/>
                    <a:pt x="4381" y="10229"/>
                    <a:pt x="4388" y="10229"/>
                  </a:cubicBezTo>
                  <a:cubicBezTo>
                    <a:pt x="4396" y="10229"/>
                    <a:pt x="4403" y="10229"/>
                    <a:pt x="4418" y="10229"/>
                  </a:cubicBezTo>
                  <a:cubicBezTo>
                    <a:pt x="4462" y="10229"/>
                    <a:pt x="4498" y="10310"/>
                    <a:pt x="4513" y="10354"/>
                  </a:cubicBezTo>
                  <a:cubicBezTo>
                    <a:pt x="4513" y="10354"/>
                    <a:pt x="4513" y="10361"/>
                    <a:pt x="4513" y="10369"/>
                  </a:cubicBezTo>
                  <a:cubicBezTo>
                    <a:pt x="4520" y="10413"/>
                    <a:pt x="4535" y="10493"/>
                    <a:pt x="4667" y="10493"/>
                  </a:cubicBezTo>
                  <a:cubicBezTo>
                    <a:pt x="4681" y="10493"/>
                    <a:pt x="4689" y="10493"/>
                    <a:pt x="4704" y="10486"/>
                  </a:cubicBezTo>
                  <a:cubicBezTo>
                    <a:pt x="4791" y="10479"/>
                    <a:pt x="4916" y="10442"/>
                    <a:pt x="5011" y="10405"/>
                  </a:cubicBezTo>
                  <a:cubicBezTo>
                    <a:pt x="5026" y="10398"/>
                    <a:pt x="5048" y="10391"/>
                    <a:pt x="5070" y="10383"/>
                  </a:cubicBezTo>
                  <a:cubicBezTo>
                    <a:pt x="5063" y="10398"/>
                    <a:pt x="5063" y="10413"/>
                    <a:pt x="5063" y="10420"/>
                  </a:cubicBezTo>
                  <a:cubicBezTo>
                    <a:pt x="5063" y="10434"/>
                    <a:pt x="5070" y="10456"/>
                    <a:pt x="5106" y="10471"/>
                  </a:cubicBezTo>
                  <a:cubicBezTo>
                    <a:pt x="5121" y="10486"/>
                    <a:pt x="5121" y="10486"/>
                    <a:pt x="5121" y="10486"/>
                  </a:cubicBezTo>
                  <a:cubicBezTo>
                    <a:pt x="5143" y="10493"/>
                    <a:pt x="5158" y="10501"/>
                    <a:pt x="5180" y="10501"/>
                  </a:cubicBezTo>
                  <a:cubicBezTo>
                    <a:pt x="5216" y="10501"/>
                    <a:pt x="5231" y="10479"/>
                    <a:pt x="5268" y="10434"/>
                  </a:cubicBezTo>
                  <a:cubicBezTo>
                    <a:pt x="5275" y="10420"/>
                    <a:pt x="5275" y="10420"/>
                    <a:pt x="5275" y="10420"/>
                  </a:cubicBezTo>
                  <a:cubicBezTo>
                    <a:pt x="5326" y="10347"/>
                    <a:pt x="5348" y="10317"/>
                    <a:pt x="5392" y="10317"/>
                  </a:cubicBezTo>
                  <a:cubicBezTo>
                    <a:pt x="5399" y="10317"/>
                    <a:pt x="5399" y="10317"/>
                    <a:pt x="5407" y="10317"/>
                  </a:cubicBezTo>
                  <a:cubicBezTo>
                    <a:pt x="5487" y="10332"/>
                    <a:pt x="5531" y="10339"/>
                    <a:pt x="5531" y="10339"/>
                  </a:cubicBezTo>
                  <a:cubicBezTo>
                    <a:pt x="5568" y="10347"/>
                    <a:pt x="5568" y="10347"/>
                    <a:pt x="5568" y="10347"/>
                  </a:cubicBezTo>
                  <a:cubicBezTo>
                    <a:pt x="5568" y="10310"/>
                    <a:pt x="5568" y="10310"/>
                    <a:pt x="5568" y="10310"/>
                  </a:cubicBezTo>
                  <a:cubicBezTo>
                    <a:pt x="5568" y="10244"/>
                    <a:pt x="5568" y="10244"/>
                    <a:pt x="5568" y="10244"/>
                  </a:cubicBezTo>
                  <a:cubicBezTo>
                    <a:pt x="5568" y="10156"/>
                    <a:pt x="5568" y="10156"/>
                    <a:pt x="5568" y="10156"/>
                  </a:cubicBezTo>
                  <a:cubicBezTo>
                    <a:pt x="5524" y="10215"/>
                    <a:pt x="5524" y="10215"/>
                    <a:pt x="5524" y="10215"/>
                  </a:cubicBezTo>
                  <a:lnTo>
                    <a:pt x="5524" y="10215"/>
                  </a:lnTo>
                  <a:cubicBezTo>
                    <a:pt x="5531" y="10112"/>
                    <a:pt x="5539" y="10105"/>
                    <a:pt x="5605" y="10105"/>
                  </a:cubicBezTo>
                  <a:cubicBezTo>
                    <a:pt x="5627" y="10105"/>
                    <a:pt x="5649" y="10105"/>
                    <a:pt x="5671" y="10105"/>
                  </a:cubicBezTo>
                  <a:cubicBezTo>
                    <a:pt x="5700" y="10105"/>
                    <a:pt x="5722" y="10112"/>
                    <a:pt x="5751" y="10112"/>
                  </a:cubicBezTo>
                  <a:cubicBezTo>
                    <a:pt x="5788" y="10112"/>
                    <a:pt x="5847" y="10105"/>
                    <a:pt x="5883" y="10075"/>
                  </a:cubicBezTo>
                  <a:cubicBezTo>
                    <a:pt x="5927" y="10039"/>
                    <a:pt x="5913" y="10010"/>
                    <a:pt x="5905" y="9988"/>
                  </a:cubicBezTo>
                  <a:cubicBezTo>
                    <a:pt x="5905" y="9973"/>
                    <a:pt x="5898" y="9958"/>
                    <a:pt x="5927" y="9922"/>
                  </a:cubicBezTo>
                  <a:cubicBezTo>
                    <a:pt x="5978" y="9848"/>
                    <a:pt x="6030" y="9841"/>
                    <a:pt x="6103" y="9834"/>
                  </a:cubicBezTo>
                  <a:cubicBezTo>
                    <a:pt x="6132" y="9834"/>
                    <a:pt x="6132" y="9834"/>
                    <a:pt x="6132" y="9834"/>
                  </a:cubicBezTo>
                  <a:cubicBezTo>
                    <a:pt x="6140" y="9834"/>
                    <a:pt x="6147" y="9834"/>
                    <a:pt x="6154" y="9834"/>
                  </a:cubicBezTo>
                  <a:cubicBezTo>
                    <a:pt x="6176" y="9834"/>
                    <a:pt x="6206" y="9834"/>
                    <a:pt x="6235" y="9834"/>
                  </a:cubicBezTo>
                  <a:cubicBezTo>
                    <a:pt x="6271" y="9841"/>
                    <a:pt x="6308" y="9841"/>
                    <a:pt x="6345" y="9841"/>
                  </a:cubicBezTo>
                  <a:cubicBezTo>
                    <a:pt x="6411" y="9841"/>
                    <a:pt x="6455" y="9826"/>
                    <a:pt x="6484" y="9804"/>
                  </a:cubicBezTo>
                  <a:cubicBezTo>
                    <a:pt x="6550" y="9746"/>
                    <a:pt x="6740" y="9680"/>
                    <a:pt x="6821" y="9680"/>
                  </a:cubicBezTo>
                  <a:cubicBezTo>
                    <a:pt x="6828" y="9680"/>
                    <a:pt x="6828" y="9680"/>
                    <a:pt x="6836" y="9687"/>
                  </a:cubicBezTo>
                  <a:cubicBezTo>
                    <a:pt x="6872" y="9687"/>
                    <a:pt x="6909" y="9694"/>
                    <a:pt x="6946" y="9702"/>
                  </a:cubicBezTo>
                  <a:cubicBezTo>
                    <a:pt x="6990" y="9709"/>
                    <a:pt x="7026" y="9709"/>
                    <a:pt x="7063" y="9716"/>
                  </a:cubicBezTo>
                  <a:cubicBezTo>
                    <a:pt x="7092" y="9724"/>
                    <a:pt x="7121" y="9724"/>
                    <a:pt x="7144" y="9724"/>
                  </a:cubicBezTo>
                  <a:cubicBezTo>
                    <a:pt x="7173" y="9724"/>
                    <a:pt x="7195" y="9724"/>
                    <a:pt x="7231" y="9716"/>
                  </a:cubicBezTo>
                  <a:lnTo>
                    <a:pt x="7231" y="9716"/>
                  </a:lnTo>
                  <a:cubicBezTo>
                    <a:pt x="7275" y="9709"/>
                    <a:pt x="7297" y="9709"/>
                    <a:pt x="7312" y="9680"/>
                  </a:cubicBezTo>
                  <a:cubicBezTo>
                    <a:pt x="7327" y="9651"/>
                    <a:pt x="7312" y="9621"/>
                    <a:pt x="7275" y="9570"/>
                  </a:cubicBezTo>
                  <a:cubicBezTo>
                    <a:pt x="7261" y="9548"/>
                    <a:pt x="7261" y="9548"/>
                    <a:pt x="7261" y="9548"/>
                  </a:cubicBezTo>
                  <a:cubicBezTo>
                    <a:pt x="7209" y="9467"/>
                    <a:pt x="7195" y="9438"/>
                    <a:pt x="7239" y="9394"/>
                  </a:cubicBezTo>
                  <a:cubicBezTo>
                    <a:pt x="7261" y="9365"/>
                    <a:pt x="7283" y="9343"/>
                    <a:pt x="7305" y="9313"/>
                  </a:cubicBezTo>
                  <a:cubicBezTo>
                    <a:pt x="7327" y="9291"/>
                    <a:pt x="7341" y="9270"/>
                    <a:pt x="7356" y="9255"/>
                  </a:cubicBezTo>
                  <a:cubicBezTo>
                    <a:pt x="7356" y="9284"/>
                    <a:pt x="7349" y="9335"/>
                    <a:pt x="7334" y="9365"/>
                  </a:cubicBezTo>
                  <a:cubicBezTo>
                    <a:pt x="7327" y="9379"/>
                    <a:pt x="7319" y="9401"/>
                    <a:pt x="7334" y="9423"/>
                  </a:cubicBezTo>
                  <a:cubicBezTo>
                    <a:pt x="7334" y="9438"/>
                    <a:pt x="7349" y="9445"/>
                    <a:pt x="7371" y="9445"/>
                  </a:cubicBezTo>
                  <a:cubicBezTo>
                    <a:pt x="7400" y="9445"/>
                    <a:pt x="7437" y="9438"/>
                    <a:pt x="7495" y="9409"/>
                  </a:cubicBezTo>
                  <a:cubicBezTo>
                    <a:pt x="7554" y="9387"/>
                    <a:pt x="7620" y="9372"/>
                    <a:pt x="7671" y="9372"/>
                  </a:cubicBezTo>
                  <a:cubicBezTo>
                    <a:pt x="7722" y="9372"/>
                    <a:pt x="7752" y="9387"/>
                    <a:pt x="7759" y="9394"/>
                  </a:cubicBezTo>
                  <a:cubicBezTo>
                    <a:pt x="7766" y="9409"/>
                    <a:pt x="7774" y="9423"/>
                    <a:pt x="7781" y="9438"/>
                  </a:cubicBezTo>
                  <a:cubicBezTo>
                    <a:pt x="7810" y="9497"/>
                    <a:pt x="7847" y="9570"/>
                    <a:pt x="7906" y="9592"/>
                  </a:cubicBezTo>
                  <a:cubicBezTo>
                    <a:pt x="7920" y="9599"/>
                    <a:pt x="7928" y="9599"/>
                    <a:pt x="7935" y="9606"/>
                  </a:cubicBezTo>
                  <a:cubicBezTo>
                    <a:pt x="7957" y="9614"/>
                    <a:pt x="7979" y="9621"/>
                    <a:pt x="8008" y="9621"/>
                  </a:cubicBezTo>
                  <a:cubicBezTo>
                    <a:pt x="8045" y="9621"/>
                    <a:pt x="8074" y="9599"/>
                    <a:pt x="8111" y="9563"/>
                  </a:cubicBezTo>
                  <a:cubicBezTo>
                    <a:pt x="8125" y="9548"/>
                    <a:pt x="8133" y="9533"/>
                    <a:pt x="8147" y="9519"/>
                  </a:cubicBezTo>
                  <a:cubicBezTo>
                    <a:pt x="8191" y="9460"/>
                    <a:pt x="8213" y="9431"/>
                    <a:pt x="8287" y="9423"/>
                  </a:cubicBezTo>
                  <a:cubicBezTo>
                    <a:pt x="8309" y="9423"/>
                    <a:pt x="8309" y="9423"/>
                    <a:pt x="8309" y="9423"/>
                  </a:cubicBezTo>
                  <a:cubicBezTo>
                    <a:pt x="8345" y="9416"/>
                    <a:pt x="8367" y="9416"/>
                    <a:pt x="8396" y="9416"/>
                  </a:cubicBezTo>
                  <a:cubicBezTo>
                    <a:pt x="8426" y="9416"/>
                    <a:pt x="8448" y="9423"/>
                    <a:pt x="8462" y="9438"/>
                  </a:cubicBezTo>
                  <a:cubicBezTo>
                    <a:pt x="8477" y="9453"/>
                    <a:pt x="8485" y="9467"/>
                    <a:pt x="8492" y="9489"/>
                  </a:cubicBezTo>
                  <a:cubicBezTo>
                    <a:pt x="8506" y="9526"/>
                    <a:pt x="8528" y="9563"/>
                    <a:pt x="8587" y="9592"/>
                  </a:cubicBezTo>
                  <a:cubicBezTo>
                    <a:pt x="8594" y="9599"/>
                    <a:pt x="8602" y="9599"/>
                    <a:pt x="8609" y="9599"/>
                  </a:cubicBezTo>
                  <a:cubicBezTo>
                    <a:pt x="8602" y="9606"/>
                    <a:pt x="8594" y="9614"/>
                    <a:pt x="8587" y="9621"/>
                  </a:cubicBezTo>
                  <a:cubicBezTo>
                    <a:pt x="8580" y="9629"/>
                    <a:pt x="8572" y="9636"/>
                    <a:pt x="8565" y="9643"/>
                  </a:cubicBezTo>
                  <a:cubicBezTo>
                    <a:pt x="8543" y="9665"/>
                    <a:pt x="8536" y="9694"/>
                    <a:pt x="8543" y="9724"/>
                  </a:cubicBezTo>
                  <a:cubicBezTo>
                    <a:pt x="8558" y="9775"/>
                    <a:pt x="8616" y="9834"/>
                    <a:pt x="8690" y="9863"/>
                  </a:cubicBezTo>
                  <a:cubicBezTo>
                    <a:pt x="8726" y="9878"/>
                    <a:pt x="8756" y="9914"/>
                    <a:pt x="8792" y="9944"/>
                  </a:cubicBezTo>
                  <a:cubicBezTo>
                    <a:pt x="8829" y="9988"/>
                    <a:pt x="8873" y="10032"/>
                    <a:pt x="8931" y="10046"/>
                  </a:cubicBezTo>
                  <a:cubicBezTo>
                    <a:pt x="9019" y="10068"/>
                    <a:pt x="9019" y="10068"/>
                    <a:pt x="9078" y="10083"/>
                  </a:cubicBezTo>
                  <a:cubicBezTo>
                    <a:pt x="9085" y="10083"/>
                    <a:pt x="9093" y="10083"/>
                    <a:pt x="9100" y="10083"/>
                  </a:cubicBezTo>
                  <a:cubicBezTo>
                    <a:pt x="9144" y="10083"/>
                    <a:pt x="9166" y="10053"/>
                    <a:pt x="9180" y="10032"/>
                  </a:cubicBezTo>
                  <a:cubicBezTo>
                    <a:pt x="9188" y="10017"/>
                    <a:pt x="9195" y="10002"/>
                    <a:pt x="9210" y="9995"/>
                  </a:cubicBezTo>
                  <a:cubicBezTo>
                    <a:pt x="9254" y="9951"/>
                    <a:pt x="9225" y="9907"/>
                    <a:pt x="9210" y="9878"/>
                  </a:cubicBezTo>
                  <a:cubicBezTo>
                    <a:pt x="9202" y="9863"/>
                    <a:pt x="9195" y="9848"/>
                    <a:pt x="9195" y="9834"/>
                  </a:cubicBezTo>
                  <a:cubicBezTo>
                    <a:pt x="9195" y="9819"/>
                    <a:pt x="9188" y="9797"/>
                    <a:pt x="9188" y="9782"/>
                  </a:cubicBezTo>
                  <a:cubicBezTo>
                    <a:pt x="9180" y="9738"/>
                    <a:pt x="9173" y="9709"/>
                    <a:pt x="9210" y="9665"/>
                  </a:cubicBezTo>
                  <a:cubicBezTo>
                    <a:pt x="9217" y="9651"/>
                    <a:pt x="9225" y="9643"/>
                    <a:pt x="9232" y="9636"/>
                  </a:cubicBezTo>
                  <a:cubicBezTo>
                    <a:pt x="9290" y="9570"/>
                    <a:pt x="9342" y="9511"/>
                    <a:pt x="9283" y="9409"/>
                  </a:cubicBezTo>
                  <a:cubicBezTo>
                    <a:pt x="9268" y="9394"/>
                    <a:pt x="9261" y="9372"/>
                    <a:pt x="9247" y="9350"/>
                  </a:cubicBezTo>
                  <a:cubicBezTo>
                    <a:pt x="9210" y="9270"/>
                    <a:pt x="9159" y="9167"/>
                    <a:pt x="9071" y="9167"/>
                  </a:cubicBezTo>
                  <a:cubicBezTo>
                    <a:pt x="9041" y="9167"/>
                    <a:pt x="9019" y="9182"/>
                    <a:pt x="8990" y="9196"/>
                  </a:cubicBezTo>
                  <a:cubicBezTo>
                    <a:pt x="8968" y="9211"/>
                    <a:pt x="8909" y="9247"/>
                    <a:pt x="8887" y="9247"/>
                  </a:cubicBezTo>
                  <a:cubicBezTo>
                    <a:pt x="8887" y="9247"/>
                    <a:pt x="8873" y="9225"/>
                    <a:pt x="8866" y="9203"/>
                  </a:cubicBezTo>
                  <a:cubicBezTo>
                    <a:pt x="8866" y="9189"/>
                    <a:pt x="8866" y="9189"/>
                    <a:pt x="8866" y="9189"/>
                  </a:cubicBezTo>
                  <a:cubicBezTo>
                    <a:pt x="8851" y="9145"/>
                    <a:pt x="8858" y="9138"/>
                    <a:pt x="8873" y="9108"/>
                  </a:cubicBezTo>
                  <a:cubicBezTo>
                    <a:pt x="8887" y="9086"/>
                    <a:pt x="8909" y="9064"/>
                    <a:pt x="8924" y="9028"/>
                  </a:cubicBezTo>
                  <a:cubicBezTo>
                    <a:pt x="8931" y="9006"/>
                    <a:pt x="8946" y="8984"/>
                    <a:pt x="8968" y="8954"/>
                  </a:cubicBezTo>
                  <a:cubicBezTo>
                    <a:pt x="9012" y="8881"/>
                    <a:pt x="9078" y="8793"/>
                    <a:pt x="9012" y="8683"/>
                  </a:cubicBezTo>
                  <a:cubicBezTo>
                    <a:pt x="8983" y="8639"/>
                    <a:pt x="8961" y="8595"/>
                    <a:pt x="8939" y="8559"/>
                  </a:cubicBezTo>
                  <a:cubicBezTo>
                    <a:pt x="8909" y="8485"/>
                    <a:pt x="8880" y="8434"/>
                    <a:pt x="8821" y="8412"/>
                  </a:cubicBezTo>
                  <a:cubicBezTo>
                    <a:pt x="8763" y="8390"/>
                    <a:pt x="8719" y="8332"/>
                    <a:pt x="8704" y="8265"/>
                  </a:cubicBezTo>
                  <a:cubicBezTo>
                    <a:pt x="8697" y="8192"/>
                    <a:pt x="8638" y="8170"/>
                    <a:pt x="8587" y="8148"/>
                  </a:cubicBezTo>
                  <a:cubicBezTo>
                    <a:pt x="8565" y="8141"/>
                    <a:pt x="8543" y="8134"/>
                    <a:pt x="8521" y="8119"/>
                  </a:cubicBezTo>
                  <a:cubicBezTo>
                    <a:pt x="8485" y="8097"/>
                    <a:pt x="8462" y="8075"/>
                    <a:pt x="8448" y="8046"/>
                  </a:cubicBezTo>
                  <a:cubicBezTo>
                    <a:pt x="8440" y="8016"/>
                    <a:pt x="8448" y="7987"/>
                    <a:pt x="8462" y="7958"/>
                  </a:cubicBezTo>
                  <a:cubicBezTo>
                    <a:pt x="8485" y="7929"/>
                    <a:pt x="8506" y="7914"/>
                    <a:pt x="8536" y="7892"/>
                  </a:cubicBezTo>
                  <a:cubicBezTo>
                    <a:pt x="8572" y="7877"/>
                    <a:pt x="8616" y="7855"/>
                    <a:pt x="8646" y="7797"/>
                  </a:cubicBezTo>
                  <a:cubicBezTo>
                    <a:pt x="8675" y="7753"/>
                    <a:pt x="8682" y="7716"/>
                    <a:pt x="8690" y="7694"/>
                  </a:cubicBezTo>
                  <a:cubicBezTo>
                    <a:pt x="8697" y="7657"/>
                    <a:pt x="8697" y="7650"/>
                    <a:pt x="8719" y="7643"/>
                  </a:cubicBezTo>
                  <a:cubicBezTo>
                    <a:pt x="8734" y="7635"/>
                    <a:pt x="8748" y="7635"/>
                    <a:pt x="8770" y="7635"/>
                  </a:cubicBezTo>
                  <a:cubicBezTo>
                    <a:pt x="8777" y="7635"/>
                    <a:pt x="8792" y="7635"/>
                    <a:pt x="8799" y="7635"/>
                  </a:cubicBezTo>
                  <a:cubicBezTo>
                    <a:pt x="8807" y="7635"/>
                    <a:pt x="8814" y="7635"/>
                    <a:pt x="8829" y="7635"/>
                  </a:cubicBezTo>
                  <a:cubicBezTo>
                    <a:pt x="8836" y="7635"/>
                    <a:pt x="8873" y="7635"/>
                    <a:pt x="8895" y="7606"/>
                  </a:cubicBezTo>
                  <a:cubicBezTo>
                    <a:pt x="8917" y="7570"/>
                    <a:pt x="9041" y="7445"/>
                    <a:pt x="9122" y="7415"/>
                  </a:cubicBezTo>
                  <a:cubicBezTo>
                    <a:pt x="9180" y="7394"/>
                    <a:pt x="9261" y="7372"/>
                    <a:pt x="9334" y="7357"/>
                  </a:cubicBezTo>
                  <a:cubicBezTo>
                    <a:pt x="9371" y="7350"/>
                    <a:pt x="9400" y="7342"/>
                    <a:pt x="9430" y="7335"/>
                  </a:cubicBezTo>
                  <a:cubicBezTo>
                    <a:pt x="9525" y="7313"/>
                    <a:pt x="9847" y="7130"/>
                    <a:pt x="9877" y="7005"/>
                  </a:cubicBezTo>
                  <a:cubicBezTo>
                    <a:pt x="9884" y="6954"/>
                    <a:pt x="9884" y="6910"/>
                    <a:pt x="9884" y="6873"/>
                  </a:cubicBezTo>
                  <a:cubicBezTo>
                    <a:pt x="9884" y="6837"/>
                    <a:pt x="9884" y="6807"/>
                    <a:pt x="9899" y="6771"/>
                  </a:cubicBezTo>
                  <a:cubicBezTo>
                    <a:pt x="9921" y="6697"/>
                    <a:pt x="9942" y="6624"/>
                    <a:pt x="9942" y="6624"/>
                  </a:cubicBezTo>
                  <a:cubicBezTo>
                    <a:pt x="9942" y="6617"/>
                    <a:pt x="9942" y="6617"/>
                    <a:pt x="9942" y="6617"/>
                  </a:cubicBezTo>
                  <a:cubicBezTo>
                    <a:pt x="9942" y="6602"/>
                    <a:pt x="9942" y="6602"/>
                    <a:pt x="9942" y="6602"/>
                  </a:cubicBezTo>
                  <a:cubicBezTo>
                    <a:pt x="9928" y="6573"/>
                    <a:pt x="9899" y="6478"/>
                    <a:pt x="9899" y="6434"/>
                  </a:cubicBezTo>
                  <a:cubicBezTo>
                    <a:pt x="9899" y="6426"/>
                    <a:pt x="9899" y="6426"/>
                    <a:pt x="9899" y="6419"/>
                  </a:cubicBezTo>
                  <a:cubicBezTo>
                    <a:pt x="9906" y="6419"/>
                    <a:pt x="9928" y="6412"/>
                    <a:pt x="9950" y="6390"/>
                  </a:cubicBezTo>
                  <a:cubicBezTo>
                    <a:pt x="9994" y="6360"/>
                    <a:pt x="10001" y="6346"/>
                    <a:pt x="10016" y="6331"/>
                  </a:cubicBezTo>
                  <a:cubicBezTo>
                    <a:pt x="10016" y="6316"/>
                    <a:pt x="10023" y="6309"/>
                    <a:pt x="10038" y="6294"/>
                  </a:cubicBezTo>
                  <a:lnTo>
                    <a:pt x="10038" y="6294"/>
                  </a:lnTo>
                  <a:cubicBezTo>
                    <a:pt x="10052" y="6309"/>
                    <a:pt x="10075" y="6331"/>
                    <a:pt x="10118" y="6353"/>
                  </a:cubicBezTo>
                  <a:cubicBezTo>
                    <a:pt x="10155" y="6368"/>
                    <a:pt x="10199" y="6375"/>
                    <a:pt x="10228" y="6382"/>
                  </a:cubicBezTo>
                  <a:cubicBezTo>
                    <a:pt x="10272" y="6390"/>
                    <a:pt x="10302" y="6397"/>
                    <a:pt x="10324" y="6412"/>
                  </a:cubicBezTo>
                  <a:cubicBezTo>
                    <a:pt x="10338" y="6419"/>
                    <a:pt x="10353" y="6441"/>
                    <a:pt x="10368" y="6456"/>
                  </a:cubicBezTo>
                  <a:cubicBezTo>
                    <a:pt x="10397" y="6492"/>
                    <a:pt x="10433" y="6529"/>
                    <a:pt x="10470" y="6529"/>
                  </a:cubicBezTo>
                  <a:cubicBezTo>
                    <a:pt x="10485" y="6529"/>
                    <a:pt x="10499" y="6522"/>
                    <a:pt x="10507" y="6514"/>
                  </a:cubicBezTo>
                  <a:cubicBezTo>
                    <a:pt x="10543" y="6492"/>
                    <a:pt x="10551" y="6463"/>
                    <a:pt x="10558" y="6434"/>
                  </a:cubicBezTo>
                  <a:cubicBezTo>
                    <a:pt x="10573" y="6412"/>
                    <a:pt x="10580" y="6390"/>
                    <a:pt x="10595" y="6360"/>
                  </a:cubicBezTo>
                  <a:cubicBezTo>
                    <a:pt x="10609" y="6338"/>
                    <a:pt x="10624" y="6331"/>
                    <a:pt x="10631" y="6324"/>
                  </a:cubicBezTo>
                  <a:cubicBezTo>
                    <a:pt x="10661" y="6302"/>
                    <a:pt x="10690" y="6280"/>
                    <a:pt x="10705" y="6199"/>
                  </a:cubicBezTo>
                  <a:cubicBezTo>
                    <a:pt x="10712" y="6170"/>
                    <a:pt x="10719" y="6141"/>
                    <a:pt x="10727" y="6111"/>
                  </a:cubicBezTo>
                  <a:cubicBezTo>
                    <a:pt x="10749" y="6038"/>
                    <a:pt x="10763" y="5979"/>
                    <a:pt x="10734" y="5928"/>
                  </a:cubicBezTo>
                  <a:cubicBezTo>
                    <a:pt x="10719" y="5913"/>
                    <a:pt x="10712" y="5906"/>
                    <a:pt x="10705" y="5899"/>
                  </a:cubicBezTo>
                  <a:cubicBezTo>
                    <a:pt x="10690" y="5877"/>
                    <a:pt x="10683" y="5870"/>
                    <a:pt x="10690" y="5803"/>
                  </a:cubicBezTo>
                  <a:cubicBezTo>
                    <a:pt x="10697" y="5774"/>
                    <a:pt x="10697" y="5752"/>
                    <a:pt x="10697" y="5738"/>
                  </a:cubicBezTo>
                  <a:cubicBezTo>
                    <a:pt x="10712" y="5679"/>
                    <a:pt x="10719" y="5642"/>
                    <a:pt x="10690" y="5584"/>
                  </a:cubicBezTo>
                  <a:cubicBezTo>
                    <a:pt x="10675" y="5562"/>
                    <a:pt x="10668" y="5547"/>
                    <a:pt x="10661" y="5532"/>
                  </a:cubicBezTo>
                  <a:cubicBezTo>
                    <a:pt x="10646" y="5496"/>
                    <a:pt x="10631" y="5466"/>
                    <a:pt x="10602" y="5430"/>
                  </a:cubicBezTo>
                  <a:cubicBezTo>
                    <a:pt x="10573" y="5386"/>
                    <a:pt x="10514" y="5298"/>
                    <a:pt x="10507" y="5269"/>
                  </a:cubicBezTo>
                  <a:cubicBezTo>
                    <a:pt x="10499" y="5246"/>
                    <a:pt x="10485" y="5232"/>
                    <a:pt x="10463" y="5232"/>
                  </a:cubicBezTo>
                  <a:cubicBezTo>
                    <a:pt x="10448" y="5232"/>
                    <a:pt x="10433" y="5239"/>
                    <a:pt x="10419" y="5239"/>
                  </a:cubicBezTo>
                  <a:cubicBezTo>
                    <a:pt x="10404" y="5246"/>
                    <a:pt x="10382" y="5246"/>
                    <a:pt x="10368" y="5246"/>
                  </a:cubicBezTo>
                  <a:cubicBezTo>
                    <a:pt x="10360" y="5246"/>
                    <a:pt x="10353" y="5246"/>
                    <a:pt x="10346" y="5246"/>
                  </a:cubicBezTo>
                  <a:cubicBezTo>
                    <a:pt x="10294" y="5239"/>
                    <a:pt x="10272" y="5210"/>
                    <a:pt x="10236" y="5129"/>
                  </a:cubicBezTo>
                  <a:cubicBezTo>
                    <a:pt x="10192" y="5034"/>
                    <a:pt x="10104" y="5012"/>
                    <a:pt x="10023" y="4990"/>
                  </a:cubicBezTo>
                  <a:cubicBezTo>
                    <a:pt x="10016" y="4983"/>
                    <a:pt x="10009" y="4983"/>
                    <a:pt x="10001" y="4983"/>
                  </a:cubicBezTo>
                  <a:cubicBezTo>
                    <a:pt x="9950" y="4983"/>
                    <a:pt x="9935" y="5027"/>
                    <a:pt x="9928" y="5056"/>
                  </a:cubicBezTo>
                  <a:cubicBezTo>
                    <a:pt x="9921" y="5056"/>
                    <a:pt x="9921" y="5063"/>
                    <a:pt x="9921" y="5071"/>
                  </a:cubicBezTo>
                  <a:cubicBezTo>
                    <a:pt x="9913" y="5071"/>
                    <a:pt x="9913" y="5063"/>
                    <a:pt x="9906" y="5063"/>
                  </a:cubicBezTo>
                  <a:cubicBezTo>
                    <a:pt x="9833" y="4997"/>
                    <a:pt x="9759" y="4968"/>
                    <a:pt x="9716" y="4961"/>
                  </a:cubicBezTo>
                  <a:cubicBezTo>
                    <a:pt x="9723" y="4946"/>
                    <a:pt x="9723" y="4932"/>
                    <a:pt x="9730" y="4917"/>
                  </a:cubicBezTo>
                  <a:cubicBezTo>
                    <a:pt x="9737" y="4873"/>
                    <a:pt x="9752" y="4829"/>
                    <a:pt x="9737" y="4792"/>
                  </a:cubicBezTo>
                  <a:cubicBezTo>
                    <a:pt x="9716" y="4726"/>
                    <a:pt x="9561" y="4551"/>
                    <a:pt x="9488" y="4536"/>
                  </a:cubicBezTo>
                  <a:cubicBezTo>
                    <a:pt x="9437" y="4521"/>
                    <a:pt x="9305" y="4521"/>
                    <a:pt x="9268" y="4521"/>
                  </a:cubicBezTo>
                  <a:cubicBezTo>
                    <a:pt x="9247" y="4506"/>
                    <a:pt x="9210" y="4463"/>
                    <a:pt x="9202" y="4433"/>
                  </a:cubicBezTo>
                  <a:cubicBezTo>
                    <a:pt x="9188" y="4360"/>
                    <a:pt x="9100" y="4287"/>
                    <a:pt x="9041" y="4257"/>
                  </a:cubicBezTo>
                  <a:cubicBezTo>
                    <a:pt x="9019" y="4235"/>
                    <a:pt x="9005" y="4213"/>
                    <a:pt x="8990" y="4184"/>
                  </a:cubicBezTo>
                  <a:cubicBezTo>
                    <a:pt x="8983" y="4170"/>
                    <a:pt x="8975" y="4147"/>
                    <a:pt x="8961" y="4125"/>
                  </a:cubicBezTo>
                  <a:cubicBezTo>
                    <a:pt x="8917" y="4067"/>
                    <a:pt x="8873" y="4008"/>
                    <a:pt x="8821" y="3964"/>
                  </a:cubicBezTo>
                  <a:cubicBezTo>
                    <a:pt x="8814" y="3957"/>
                    <a:pt x="8814" y="3957"/>
                    <a:pt x="8814" y="3957"/>
                  </a:cubicBezTo>
                  <a:cubicBezTo>
                    <a:pt x="8756" y="3898"/>
                    <a:pt x="8660" y="3803"/>
                    <a:pt x="8543" y="3803"/>
                  </a:cubicBezTo>
                  <a:cubicBezTo>
                    <a:pt x="8521" y="3803"/>
                    <a:pt x="8506" y="3803"/>
                    <a:pt x="8485" y="3810"/>
                  </a:cubicBezTo>
                  <a:cubicBezTo>
                    <a:pt x="8470" y="3818"/>
                    <a:pt x="8470" y="3818"/>
                    <a:pt x="8470" y="3818"/>
                  </a:cubicBezTo>
                  <a:cubicBezTo>
                    <a:pt x="8418" y="3825"/>
                    <a:pt x="8375" y="3840"/>
                    <a:pt x="8345" y="3840"/>
                  </a:cubicBezTo>
                  <a:cubicBezTo>
                    <a:pt x="8316" y="3840"/>
                    <a:pt x="8301" y="3832"/>
                    <a:pt x="8287" y="3796"/>
                  </a:cubicBezTo>
                  <a:cubicBezTo>
                    <a:pt x="8250" y="3693"/>
                    <a:pt x="8125" y="3569"/>
                    <a:pt x="8023" y="3569"/>
                  </a:cubicBezTo>
                  <a:cubicBezTo>
                    <a:pt x="8008" y="3569"/>
                    <a:pt x="8008" y="3569"/>
                    <a:pt x="8008" y="3569"/>
                  </a:cubicBezTo>
                  <a:cubicBezTo>
                    <a:pt x="7986" y="3539"/>
                    <a:pt x="7986" y="3466"/>
                    <a:pt x="7986" y="3415"/>
                  </a:cubicBezTo>
                  <a:cubicBezTo>
                    <a:pt x="7986" y="3385"/>
                    <a:pt x="7986" y="3356"/>
                    <a:pt x="7979" y="3334"/>
                  </a:cubicBezTo>
                  <a:cubicBezTo>
                    <a:pt x="7971" y="3268"/>
                    <a:pt x="7906" y="3239"/>
                    <a:pt x="7876" y="3224"/>
                  </a:cubicBezTo>
                  <a:cubicBezTo>
                    <a:pt x="7854" y="3165"/>
                    <a:pt x="7796" y="2990"/>
                    <a:pt x="7774" y="2960"/>
                  </a:cubicBezTo>
                  <a:cubicBezTo>
                    <a:pt x="7759" y="2938"/>
                    <a:pt x="7737" y="2931"/>
                    <a:pt x="7715" y="2924"/>
                  </a:cubicBezTo>
                  <a:cubicBezTo>
                    <a:pt x="7686" y="2902"/>
                    <a:pt x="7686" y="2902"/>
                    <a:pt x="7686" y="2894"/>
                  </a:cubicBezTo>
                  <a:cubicBezTo>
                    <a:pt x="7693" y="2851"/>
                    <a:pt x="7722" y="2726"/>
                    <a:pt x="7642" y="2711"/>
                  </a:cubicBezTo>
                  <a:cubicBezTo>
                    <a:pt x="7576" y="2696"/>
                    <a:pt x="7503" y="2660"/>
                    <a:pt x="7473" y="2631"/>
                  </a:cubicBezTo>
                  <a:cubicBezTo>
                    <a:pt x="7444" y="2587"/>
                    <a:pt x="7437" y="2572"/>
                    <a:pt x="7466" y="2528"/>
                  </a:cubicBezTo>
                  <a:cubicBezTo>
                    <a:pt x="7503" y="2477"/>
                    <a:pt x="7583" y="2440"/>
                    <a:pt x="7583" y="2440"/>
                  </a:cubicBezTo>
                  <a:cubicBezTo>
                    <a:pt x="7678" y="2382"/>
                    <a:pt x="7678" y="2382"/>
                    <a:pt x="7678" y="2382"/>
                  </a:cubicBezTo>
                  <a:cubicBezTo>
                    <a:pt x="7568" y="2382"/>
                    <a:pt x="7568" y="2382"/>
                    <a:pt x="7568" y="2382"/>
                  </a:cubicBezTo>
                  <a:cubicBezTo>
                    <a:pt x="7568" y="2382"/>
                    <a:pt x="7561" y="2382"/>
                    <a:pt x="7554" y="2374"/>
                  </a:cubicBezTo>
                  <a:cubicBezTo>
                    <a:pt x="7554" y="2367"/>
                    <a:pt x="7554" y="2352"/>
                    <a:pt x="7561" y="2330"/>
                  </a:cubicBezTo>
                  <a:cubicBezTo>
                    <a:pt x="7561" y="2323"/>
                    <a:pt x="7561" y="2323"/>
                    <a:pt x="7561" y="2323"/>
                  </a:cubicBezTo>
                  <a:cubicBezTo>
                    <a:pt x="7598" y="2235"/>
                    <a:pt x="7605" y="2206"/>
                    <a:pt x="7656" y="2147"/>
                  </a:cubicBezTo>
                  <a:cubicBezTo>
                    <a:pt x="7693" y="2103"/>
                    <a:pt x="7722" y="2059"/>
                    <a:pt x="7708" y="2008"/>
                  </a:cubicBezTo>
                  <a:cubicBezTo>
                    <a:pt x="7700" y="1978"/>
                    <a:pt x="7678" y="1956"/>
                    <a:pt x="7635" y="1942"/>
                  </a:cubicBezTo>
                  <a:cubicBezTo>
                    <a:pt x="7561" y="1913"/>
                    <a:pt x="7554" y="1898"/>
                    <a:pt x="7554" y="1891"/>
                  </a:cubicBezTo>
                  <a:cubicBezTo>
                    <a:pt x="7554" y="1891"/>
                    <a:pt x="7554" y="1883"/>
                    <a:pt x="7561" y="1876"/>
                  </a:cubicBezTo>
                  <a:cubicBezTo>
                    <a:pt x="7583" y="1854"/>
                    <a:pt x="7590" y="1825"/>
                    <a:pt x="7583" y="1803"/>
                  </a:cubicBezTo>
                  <a:cubicBezTo>
                    <a:pt x="7568" y="1759"/>
                    <a:pt x="7510" y="1722"/>
                    <a:pt x="7444" y="1715"/>
                  </a:cubicBezTo>
                  <a:cubicBezTo>
                    <a:pt x="7393" y="1700"/>
                    <a:pt x="7378" y="1693"/>
                    <a:pt x="7327" y="1656"/>
                  </a:cubicBezTo>
                  <a:cubicBezTo>
                    <a:pt x="7312" y="1641"/>
                    <a:pt x="7297" y="1627"/>
                    <a:pt x="7275" y="1612"/>
                  </a:cubicBezTo>
                  <a:cubicBezTo>
                    <a:pt x="7239" y="1590"/>
                    <a:pt x="7209" y="1568"/>
                    <a:pt x="7173" y="1553"/>
                  </a:cubicBezTo>
                  <a:cubicBezTo>
                    <a:pt x="7129" y="1532"/>
                    <a:pt x="7099" y="1517"/>
                    <a:pt x="7085" y="1480"/>
                  </a:cubicBezTo>
                  <a:cubicBezTo>
                    <a:pt x="7056" y="1414"/>
                    <a:pt x="7012" y="1392"/>
                    <a:pt x="6975" y="1378"/>
                  </a:cubicBezTo>
                  <a:cubicBezTo>
                    <a:pt x="6960" y="1370"/>
                    <a:pt x="6946" y="1363"/>
                    <a:pt x="6938" y="1356"/>
                  </a:cubicBezTo>
                  <a:cubicBezTo>
                    <a:pt x="6931" y="1348"/>
                    <a:pt x="6924" y="1334"/>
                    <a:pt x="6924" y="1312"/>
                  </a:cubicBezTo>
                  <a:cubicBezTo>
                    <a:pt x="6916" y="1275"/>
                    <a:pt x="6931" y="1238"/>
                    <a:pt x="6938" y="1231"/>
                  </a:cubicBezTo>
                  <a:cubicBezTo>
                    <a:pt x="6975" y="1202"/>
                    <a:pt x="6982" y="1143"/>
                    <a:pt x="6968" y="1099"/>
                  </a:cubicBezTo>
                  <a:cubicBezTo>
                    <a:pt x="6960" y="1063"/>
                    <a:pt x="6931" y="1041"/>
                    <a:pt x="6887" y="1033"/>
                  </a:cubicBezTo>
                  <a:cubicBezTo>
                    <a:pt x="6850" y="1026"/>
                    <a:pt x="6836" y="1019"/>
                    <a:pt x="6821" y="1004"/>
                  </a:cubicBezTo>
                  <a:cubicBezTo>
                    <a:pt x="6799" y="989"/>
                    <a:pt x="6785" y="975"/>
                    <a:pt x="6748" y="967"/>
                  </a:cubicBezTo>
                  <a:cubicBezTo>
                    <a:pt x="6726" y="960"/>
                    <a:pt x="6711" y="945"/>
                    <a:pt x="6711" y="923"/>
                  </a:cubicBezTo>
                  <a:cubicBezTo>
                    <a:pt x="6711" y="909"/>
                    <a:pt x="6718" y="894"/>
                    <a:pt x="6740" y="887"/>
                  </a:cubicBezTo>
                  <a:cubicBezTo>
                    <a:pt x="6762" y="872"/>
                    <a:pt x="6777" y="857"/>
                    <a:pt x="6785" y="835"/>
                  </a:cubicBezTo>
                  <a:cubicBezTo>
                    <a:pt x="6799" y="784"/>
                    <a:pt x="6770" y="725"/>
                    <a:pt x="6755" y="703"/>
                  </a:cubicBezTo>
                  <a:cubicBezTo>
                    <a:pt x="6755" y="689"/>
                    <a:pt x="6755" y="689"/>
                    <a:pt x="6755" y="689"/>
                  </a:cubicBezTo>
                  <a:cubicBezTo>
                    <a:pt x="6740" y="689"/>
                    <a:pt x="6740" y="689"/>
                    <a:pt x="6740" y="689"/>
                  </a:cubicBezTo>
                  <a:cubicBezTo>
                    <a:pt x="6623" y="623"/>
                    <a:pt x="6594" y="623"/>
                    <a:pt x="6579" y="623"/>
                  </a:cubicBezTo>
                  <a:cubicBezTo>
                    <a:pt x="6543" y="623"/>
                    <a:pt x="6484" y="601"/>
                    <a:pt x="6433" y="579"/>
                  </a:cubicBezTo>
                  <a:cubicBezTo>
                    <a:pt x="6411" y="572"/>
                    <a:pt x="6404" y="513"/>
                    <a:pt x="6396" y="476"/>
                  </a:cubicBezTo>
                  <a:cubicBezTo>
                    <a:pt x="6396" y="447"/>
                    <a:pt x="6389" y="418"/>
                    <a:pt x="6381" y="396"/>
                  </a:cubicBezTo>
                  <a:cubicBezTo>
                    <a:pt x="6359" y="374"/>
                    <a:pt x="6330" y="359"/>
                    <a:pt x="6301" y="359"/>
                  </a:cubicBezTo>
                  <a:cubicBezTo>
                    <a:pt x="6294" y="359"/>
                    <a:pt x="6294" y="359"/>
                    <a:pt x="6294" y="359"/>
                  </a:cubicBezTo>
                  <a:lnTo>
                    <a:pt x="6294" y="359"/>
                  </a:lnTo>
                  <a:cubicBezTo>
                    <a:pt x="6286" y="359"/>
                    <a:pt x="6286" y="359"/>
                    <a:pt x="6286" y="359"/>
                  </a:cubicBezTo>
                  <a:cubicBezTo>
                    <a:pt x="6257" y="359"/>
                    <a:pt x="6228" y="374"/>
                    <a:pt x="6198" y="388"/>
                  </a:cubicBezTo>
                  <a:cubicBezTo>
                    <a:pt x="6154" y="418"/>
                    <a:pt x="6147" y="418"/>
                    <a:pt x="6059" y="418"/>
                  </a:cubicBezTo>
                  <a:cubicBezTo>
                    <a:pt x="6044" y="418"/>
                    <a:pt x="6037" y="418"/>
                    <a:pt x="6030" y="418"/>
                  </a:cubicBezTo>
                  <a:cubicBezTo>
                    <a:pt x="6022" y="388"/>
                    <a:pt x="5993" y="381"/>
                    <a:pt x="5971" y="381"/>
                  </a:cubicBezTo>
                  <a:cubicBezTo>
                    <a:pt x="5898" y="381"/>
                    <a:pt x="5780" y="432"/>
                    <a:pt x="5707" y="469"/>
                  </a:cubicBezTo>
                  <a:cubicBezTo>
                    <a:pt x="5693" y="469"/>
                    <a:pt x="5685" y="476"/>
                    <a:pt x="5678" y="476"/>
                  </a:cubicBezTo>
                  <a:cubicBezTo>
                    <a:pt x="5671" y="476"/>
                    <a:pt x="5663" y="469"/>
                    <a:pt x="5649" y="454"/>
                  </a:cubicBezTo>
                  <a:cubicBezTo>
                    <a:pt x="5641" y="447"/>
                    <a:pt x="5627" y="432"/>
                    <a:pt x="5605" y="425"/>
                  </a:cubicBezTo>
                  <a:cubicBezTo>
                    <a:pt x="5597" y="418"/>
                    <a:pt x="5590" y="418"/>
                    <a:pt x="5575" y="418"/>
                  </a:cubicBezTo>
                  <a:cubicBezTo>
                    <a:pt x="5546" y="418"/>
                    <a:pt x="5524" y="440"/>
                    <a:pt x="5502" y="469"/>
                  </a:cubicBezTo>
                  <a:cubicBezTo>
                    <a:pt x="5495" y="484"/>
                    <a:pt x="5480" y="498"/>
                    <a:pt x="5458" y="513"/>
                  </a:cubicBezTo>
                  <a:cubicBezTo>
                    <a:pt x="5458" y="520"/>
                    <a:pt x="5451" y="520"/>
                    <a:pt x="5451" y="520"/>
                  </a:cubicBezTo>
                  <a:cubicBezTo>
                    <a:pt x="5436" y="520"/>
                    <a:pt x="5407" y="484"/>
                    <a:pt x="5399" y="440"/>
                  </a:cubicBezTo>
                  <a:cubicBezTo>
                    <a:pt x="5385" y="403"/>
                    <a:pt x="5370" y="344"/>
                    <a:pt x="5297" y="330"/>
                  </a:cubicBezTo>
                  <a:cubicBezTo>
                    <a:pt x="5282" y="322"/>
                    <a:pt x="5268" y="315"/>
                    <a:pt x="5260" y="301"/>
                  </a:cubicBezTo>
                  <a:cubicBezTo>
                    <a:pt x="5246" y="271"/>
                    <a:pt x="5246" y="242"/>
                    <a:pt x="5246" y="234"/>
                  </a:cubicBezTo>
                  <a:cubicBezTo>
                    <a:pt x="5260" y="205"/>
                    <a:pt x="5260" y="132"/>
                    <a:pt x="5231" y="88"/>
                  </a:cubicBezTo>
                  <a:cubicBezTo>
                    <a:pt x="5216" y="66"/>
                    <a:pt x="5194" y="59"/>
                    <a:pt x="5172" y="59"/>
                  </a:cubicBezTo>
                  <a:cubicBezTo>
                    <a:pt x="5165" y="59"/>
                    <a:pt x="5150" y="59"/>
                    <a:pt x="5143" y="59"/>
                  </a:cubicBezTo>
                  <a:cubicBezTo>
                    <a:pt x="5128" y="51"/>
                    <a:pt x="5121" y="51"/>
                    <a:pt x="5106" y="51"/>
                  </a:cubicBezTo>
                  <a:cubicBezTo>
                    <a:pt x="5085" y="51"/>
                    <a:pt x="5033" y="51"/>
                    <a:pt x="5018" y="103"/>
                  </a:cubicBezTo>
                  <a:cubicBezTo>
                    <a:pt x="5011" y="125"/>
                    <a:pt x="4982" y="146"/>
                    <a:pt x="4931" y="176"/>
                  </a:cubicBezTo>
                  <a:cubicBezTo>
                    <a:pt x="4872" y="205"/>
                    <a:pt x="4828" y="242"/>
                    <a:pt x="4828" y="242"/>
                  </a:cubicBezTo>
                  <a:cubicBezTo>
                    <a:pt x="4813" y="256"/>
                    <a:pt x="4813" y="256"/>
                    <a:pt x="4813" y="256"/>
                  </a:cubicBezTo>
                  <a:cubicBezTo>
                    <a:pt x="4813" y="271"/>
                    <a:pt x="4813" y="271"/>
                    <a:pt x="4813" y="271"/>
                  </a:cubicBezTo>
                  <a:cubicBezTo>
                    <a:pt x="4813" y="278"/>
                    <a:pt x="4828" y="410"/>
                    <a:pt x="4872" y="498"/>
                  </a:cubicBezTo>
                  <a:cubicBezTo>
                    <a:pt x="4901" y="542"/>
                    <a:pt x="4894" y="594"/>
                    <a:pt x="4894" y="660"/>
                  </a:cubicBezTo>
                  <a:cubicBezTo>
                    <a:pt x="4894" y="703"/>
                    <a:pt x="4887" y="747"/>
                    <a:pt x="4894" y="806"/>
                  </a:cubicBezTo>
                  <a:cubicBezTo>
                    <a:pt x="4901" y="865"/>
                    <a:pt x="4887" y="879"/>
                    <a:pt x="4887" y="879"/>
                  </a:cubicBezTo>
                  <a:cubicBezTo>
                    <a:pt x="4887" y="879"/>
                    <a:pt x="4887" y="887"/>
                    <a:pt x="4872" y="887"/>
                  </a:cubicBezTo>
                  <a:cubicBezTo>
                    <a:pt x="4872" y="887"/>
                    <a:pt x="4865" y="887"/>
                    <a:pt x="4857" y="887"/>
                  </a:cubicBezTo>
                  <a:cubicBezTo>
                    <a:pt x="4857" y="887"/>
                    <a:pt x="4850" y="887"/>
                    <a:pt x="4843" y="887"/>
                  </a:cubicBezTo>
                  <a:cubicBezTo>
                    <a:pt x="4843" y="887"/>
                    <a:pt x="4835" y="879"/>
                    <a:pt x="4828" y="879"/>
                  </a:cubicBezTo>
                  <a:cubicBezTo>
                    <a:pt x="4821" y="872"/>
                    <a:pt x="4806" y="857"/>
                    <a:pt x="4791" y="857"/>
                  </a:cubicBezTo>
                  <a:cubicBezTo>
                    <a:pt x="4777" y="857"/>
                    <a:pt x="4762" y="865"/>
                    <a:pt x="4747" y="879"/>
                  </a:cubicBezTo>
                  <a:cubicBezTo>
                    <a:pt x="4740" y="887"/>
                    <a:pt x="4740" y="887"/>
                    <a:pt x="4733" y="887"/>
                  </a:cubicBezTo>
                  <a:cubicBezTo>
                    <a:pt x="4725" y="887"/>
                    <a:pt x="4711" y="879"/>
                    <a:pt x="4674" y="850"/>
                  </a:cubicBezTo>
                  <a:cubicBezTo>
                    <a:pt x="4652" y="828"/>
                    <a:pt x="4667" y="791"/>
                    <a:pt x="4667" y="791"/>
                  </a:cubicBezTo>
                  <a:cubicBezTo>
                    <a:pt x="4667" y="784"/>
                    <a:pt x="4667" y="784"/>
                    <a:pt x="4667" y="784"/>
                  </a:cubicBezTo>
                  <a:cubicBezTo>
                    <a:pt x="4674" y="784"/>
                    <a:pt x="4674" y="784"/>
                    <a:pt x="4674" y="784"/>
                  </a:cubicBezTo>
                  <a:cubicBezTo>
                    <a:pt x="4674" y="769"/>
                    <a:pt x="4696" y="674"/>
                    <a:pt x="4652" y="630"/>
                  </a:cubicBezTo>
                  <a:cubicBezTo>
                    <a:pt x="4623" y="601"/>
                    <a:pt x="4586" y="601"/>
                    <a:pt x="4564" y="601"/>
                  </a:cubicBezTo>
                  <a:cubicBezTo>
                    <a:pt x="4549" y="601"/>
                    <a:pt x="4535" y="601"/>
                    <a:pt x="4535" y="601"/>
                  </a:cubicBezTo>
                  <a:cubicBezTo>
                    <a:pt x="4528" y="601"/>
                    <a:pt x="4528" y="601"/>
                    <a:pt x="4528" y="601"/>
                  </a:cubicBezTo>
                  <a:cubicBezTo>
                    <a:pt x="4520" y="608"/>
                    <a:pt x="4520" y="608"/>
                    <a:pt x="4520" y="608"/>
                  </a:cubicBezTo>
                  <a:cubicBezTo>
                    <a:pt x="4498" y="615"/>
                    <a:pt x="4462" y="637"/>
                    <a:pt x="4432" y="637"/>
                  </a:cubicBezTo>
                  <a:lnTo>
                    <a:pt x="4432" y="637"/>
                  </a:lnTo>
                  <a:cubicBezTo>
                    <a:pt x="4388" y="608"/>
                    <a:pt x="4359" y="594"/>
                    <a:pt x="4337" y="594"/>
                  </a:cubicBezTo>
                  <a:cubicBezTo>
                    <a:pt x="4323" y="594"/>
                    <a:pt x="4315" y="601"/>
                    <a:pt x="4308" y="608"/>
                  </a:cubicBezTo>
                  <a:cubicBezTo>
                    <a:pt x="4300" y="608"/>
                    <a:pt x="4300" y="615"/>
                    <a:pt x="4300" y="615"/>
                  </a:cubicBezTo>
                  <a:cubicBezTo>
                    <a:pt x="4293" y="615"/>
                    <a:pt x="4286" y="608"/>
                    <a:pt x="4286" y="594"/>
                  </a:cubicBezTo>
                  <a:cubicBezTo>
                    <a:pt x="4249" y="528"/>
                    <a:pt x="4139" y="520"/>
                    <a:pt x="4110" y="520"/>
                  </a:cubicBezTo>
                  <a:cubicBezTo>
                    <a:pt x="4095" y="520"/>
                    <a:pt x="4088" y="520"/>
                    <a:pt x="4073" y="513"/>
                  </a:cubicBezTo>
                  <a:cubicBezTo>
                    <a:pt x="4059" y="513"/>
                    <a:pt x="4037" y="513"/>
                    <a:pt x="4022" y="513"/>
                  </a:cubicBezTo>
                  <a:cubicBezTo>
                    <a:pt x="4000" y="513"/>
                    <a:pt x="3978" y="513"/>
                    <a:pt x="3949" y="520"/>
                  </a:cubicBezTo>
                  <a:cubicBezTo>
                    <a:pt x="3883" y="542"/>
                    <a:pt x="3868" y="557"/>
                    <a:pt x="3809" y="601"/>
                  </a:cubicBezTo>
                  <a:cubicBezTo>
                    <a:pt x="3787" y="615"/>
                    <a:pt x="3787" y="615"/>
                    <a:pt x="3787" y="615"/>
                  </a:cubicBezTo>
                  <a:cubicBezTo>
                    <a:pt x="3692" y="682"/>
                    <a:pt x="3714" y="733"/>
                    <a:pt x="3736" y="791"/>
                  </a:cubicBezTo>
                  <a:cubicBezTo>
                    <a:pt x="3736" y="813"/>
                    <a:pt x="3736" y="813"/>
                    <a:pt x="3736" y="813"/>
                  </a:cubicBezTo>
                  <a:cubicBezTo>
                    <a:pt x="3758" y="872"/>
                    <a:pt x="3817" y="894"/>
                    <a:pt x="3883" y="916"/>
                  </a:cubicBezTo>
                  <a:cubicBezTo>
                    <a:pt x="3905" y="931"/>
                    <a:pt x="3934" y="938"/>
                    <a:pt x="3956" y="953"/>
                  </a:cubicBezTo>
                  <a:cubicBezTo>
                    <a:pt x="3971" y="960"/>
                    <a:pt x="3993" y="975"/>
                    <a:pt x="3985" y="996"/>
                  </a:cubicBezTo>
                  <a:cubicBezTo>
                    <a:pt x="3978" y="1011"/>
                    <a:pt x="3971" y="1019"/>
                    <a:pt x="3963" y="1019"/>
                  </a:cubicBezTo>
                  <a:cubicBezTo>
                    <a:pt x="3949" y="1019"/>
                    <a:pt x="3941" y="1019"/>
                    <a:pt x="3941" y="1011"/>
                  </a:cubicBezTo>
                  <a:cubicBezTo>
                    <a:pt x="3934" y="1011"/>
                    <a:pt x="3919" y="1004"/>
                    <a:pt x="3912" y="1004"/>
                  </a:cubicBezTo>
                  <a:cubicBezTo>
                    <a:pt x="3890" y="1004"/>
                    <a:pt x="3868" y="1026"/>
                    <a:pt x="3861" y="1041"/>
                  </a:cubicBezTo>
                  <a:cubicBezTo>
                    <a:pt x="3854" y="1048"/>
                    <a:pt x="3854" y="1048"/>
                    <a:pt x="3839" y="1048"/>
                  </a:cubicBezTo>
                  <a:cubicBezTo>
                    <a:pt x="3817" y="1048"/>
                    <a:pt x="3780" y="1033"/>
                    <a:pt x="3773" y="1026"/>
                  </a:cubicBezTo>
                  <a:cubicBezTo>
                    <a:pt x="3714" y="989"/>
                    <a:pt x="3714" y="989"/>
                    <a:pt x="3714" y="989"/>
                  </a:cubicBezTo>
                  <a:cubicBezTo>
                    <a:pt x="3729" y="1055"/>
                    <a:pt x="3729" y="1055"/>
                    <a:pt x="3729" y="1055"/>
                  </a:cubicBezTo>
                  <a:cubicBezTo>
                    <a:pt x="3736" y="1092"/>
                    <a:pt x="3729" y="1099"/>
                    <a:pt x="3722" y="1099"/>
                  </a:cubicBezTo>
                  <a:cubicBezTo>
                    <a:pt x="3722" y="1106"/>
                    <a:pt x="3714" y="1106"/>
                    <a:pt x="3707" y="1106"/>
                  </a:cubicBezTo>
                  <a:cubicBezTo>
                    <a:pt x="3692" y="1106"/>
                    <a:pt x="3678" y="1099"/>
                    <a:pt x="3678" y="1099"/>
                  </a:cubicBezTo>
                  <a:lnTo>
                    <a:pt x="3678" y="1099"/>
                  </a:lnTo>
                  <a:cubicBezTo>
                    <a:pt x="3670" y="1099"/>
                    <a:pt x="3670" y="1099"/>
                    <a:pt x="3670" y="1099"/>
                  </a:cubicBezTo>
                  <a:cubicBezTo>
                    <a:pt x="3670" y="1099"/>
                    <a:pt x="3604" y="1084"/>
                    <a:pt x="3538" y="1070"/>
                  </a:cubicBezTo>
                  <a:cubicBezTo>
                    <a:pt x="3502" y="1055"/>
                    <a:pt x="3502" y="1011"/>
                    <a:pt x="3516" y="931"/>
                  </a:cubicBezTo>
                  <a:cubicBezTo>
                    <a:pt x="3524" y="887"/>
                    <a:pt x="3509" y="857"/>
                    <a:pt x="3494" y="828"/>
                  </a:cubicBezTo>
                  <a:cubicBezTo>
                    <a:pt x="3487" y="806"/>
                    <a:pt x="3480" y="791"/>
                    <a:pt x="3480" y="769"/>
                  </a:cubicBezTo>
                  <a:cubicBezTo>
                    <a:pt x="3480" y="689"/>
                    <a:pt x="3421" y="660"/>
                    <a:pt x="3385" y="660"/>
                  </a:cubicBezTo>
                  <a:lnTo>
                    <a:pt x="3385" y="660"/>
                  </a:lnTo>
                  <a:cubicBezTo>
                    <a:pt x="3377" y="660"/>
                    <a:pt x="3377" y="660"/>
                    <a:pt x="3377" y="660"/>
                  </a:cubicBezTo>
                  <a:cubicBezTo>
                    <a:pt x="3377" y="660"/>
                    <a:pt x="3363" y="660"/>
                    <a:pt x="3348" y="660"/>
                  </a:cubicBezTo>
                  <a:cubicBezTo>
                    <a:pt x="3304" y="660"/>
                    <a:pt x="3267" y="652"/>
                    <a:pt x="3253" y="637"/>
                  </a:cubicBezTo>
                  <a:cubicBezTo>
                    <a:pt x="3238" y="630"/>
                    <a:pt x="3231" y="615"/>
                    <a:pt x="3223" y="601"/>
                  </a:cubicBezTo>
                  <a:cubicBezTo>
                    <a:pt x="3209" y="579"/>
                    <a:pt x="3187" y="542"/>
                    <a:pt x="3143" y="542"/>
                  </a:cubicBezTo>
                  <a:cubicBezTo>
                    <a:pt x="3143" y="542"/>
                    <a:pt x="3135" y="542"/>
                    <a:pt x="3128" y="542"/>
                  </a:cubicBezTo>
                  <a:cubicBezTo>
                    <a:pt x="3121" y="542"/>
                    <a:pt x="3121" y="542"/>
                    <a:pt x="3113" y="542"/>
                  </a:cubicBezTo>
                  <a:cubicBezTo>
                    <a:pt x="3099" y="542"/>
                    <a:pt x="3092" y="542"/>
                    <a:pt x="3070" y="498"/>
                  </a:cubicBezTo>
                  <a:cubicBezTo>
                    <a:pt x="3063" y="491"/>
                    <a:pt x="3063" y="484"/>
                    <a:pt x="3056" y="476"/>
                  </a:cubicBezTo>
                  <a:cubicBezTo>
                    <a:pt x="3048" y="462"/>
                    <a:pt x="3048" y="462"/>
                    <a:pt x="3048" y="462"/>
                  </a:cubicBezTo>
                  <a:cubicBezTo>
                    <a:pt x="3019" y="418"/>
                    <a:pt x="3004" y="388"/>
                    <a:pt x="2953" y="330"/>
                  </a:cubicBezTo>
                  <a:cubicBezTo>
                    <a:pt x="2938" y="308"/>
                    <a:pt x="2931" y="286"/>
                    <a:pt x="2924" y="271"/>
                  </a:cubicBezTo>
                  <a:cubicBezTo>
                    <a:pt x="2909" y="234"/>
                    <a:pt x="2895" y="213"/>
                    <a:pt x="2836" y="205"/>
                  </a:cubicBezTo>
                  <a:cubicBezTo>
                    <a:pt x="2792" y="198"/>
                    <a:pt x="2763" y="154"/>
                    <a:pt x="2726" y="110"/>
                  </a:cubicBezTo>
                  <a:cubicBezTo>
                    <a:pt x="2711" y="88"/>
                    <a:pt x="2697" y="66"/>
                    <a:pt x="2682" y="44"/>
                  </a:cubicBezTo>
                  <a:cubicBezTo>
                    <a:pt x="2667" y="22"/>
                    <a:pt x="2645" y="0"/>
                    <a:pt x="2616" y="0"/>
                  </a:cubicBezTo>
                  <a:lnTo>
                    <a:pt x="2616" y="37"/>
                  </a:ln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99" name="Freeform 98"/>
            <p:cNvSpPr>
              <a:spLocks noChangeArrowheads="1"/>
            </p:cNvSpPr>
            <p:nvPr/>
          </p:nvSpPr>
          <p:spPr bwMode="auto">
            <a:xfrm>
              <a:off x="3501614" y="7785284"/>
              <a:ext cx="1986234" cy="2522461"/>
            </a:xfrm>
            <a:custGeom>
              <a:avLst/>
              <a:gdLst>
                <a:gd name="T0" fmla="*/ 4082 w 5167"/>
                <a:gd name="T1" fmla="*/ 6426 h 6639"/>
                <a:gd name="T2" fmla="*/ 3686 w 5167"/>
                <a:gd name="T3" fmla="*/ 6345 h 6639"/>
                <a:gd name="T4" fmla="*/ 3444 w 5167"/>
                <a:gd name="T5" fmla="*/ 6323 h 6639"/>
                <a:gd name="T6" fmla="*/ 3173 w 5167"/>
                <a:gd name="T7" fmla="*/ 6206 h 6639"/>
                <a:gd name="T8" fmla="*/ 2938 w 5167"/>
                <a:gd name="T9" fmla="*/ 5950 h 6639"/>
                <a:gd name="T10" fmla="*/ 2609 w 5167"/>
                <a:gd name="T11" fmla="*/ 5935 h 6639"/>
                <a:gd name="T12" fmla="*/ 2616 w 5167"/>
                <a:gd name="T13" fmla="*/ 5517 h 6639"/>
                <a:gd name="T14" fmla="*/ 2682 w 5167"/>
                <a:gd name="T15" fmla="*/ 5254 h 6639"/>
                <a:gd name="T16" fmla="*/ 2514 w 5167"/>
                <a:gd name="T17" fmla="*/ 4924 h 6639"/>
                <a:gd name="T18" fmla="*/ 2447 w 5167"/>
                <a:gd name="T19" fmla="*/ 4594 h 6639"/>
                <a:gd name="T20" fmla="*/ 2191 w 5167"/>
                <a:gd name="T21" fmla="*/ 4528 h 6639"/>
                <a:gd name="T22" fmla="*/ 1737 w 5167"/>
                <a:gd name="T23" fmla="*/ 4389 h 6639"/>
                <a:gd name="T24" fmla="*/ 1173 w 5167"/>
                <a:gd name="T25" fmla="*/ 4631 h 6639"/>
                <a:gd name="T26" fmla="*/ 887 w 5167"/>
                <a:gd name="T27" fmla="*/ 4660 h 6639"/>
                <a:gd name="T28" fmla="*/ 491 w 5167"/>
                <a:gd name="T29" fmla="*/ 4616 h 6639"/>
                <a:gd name="T30" fmla="*/ 777 w 5167"/>
                <a:gd name="T31" fmla="*/ 4066 h 6639"/>
                <a:gd name="T32" fmla="*/ 616 w 5167"/>
                <a:gd name="T33" fmla="*/ 3627 h 6639"/>
                <a:gd name="T34" fmla="*/ 249 w 5167"/>
                <a:gd name="T35" fmla="*/ 3283 h 6639"/>
                <a:gd name="T36" fmla="*/ 95 w 5167"/>
                <a:gd name="T37" fmla="*/ 2608 h 6639"/>
                <a:gd name="T38" fmla="*/ 249 w 5167"/>
                <a:gd name="T39" fmla="*/ 2220 h 6639"/>
                <a:gd name="T40" fmla="*/ 696 w 5167"/>
                <a:gd name="T41" fmla="*/ 1978 h 6639"/>
                <a:gd name="T42" fmla="*/ 696 w 5167"/>
                <a:gd name="T43" fmla="*/ 1788 h 6639"/>
                <a:gd name="T44" fmla="*/ 1048 w 5167"/>
                <a:gd name="T45" fmla="*/ 1810 h 6639"/>
                <a:gd name="T46" fmla="*/ 1319 w 5167"/>
                <a:gd name="T47" fmla="*/ 1905 h 6639"/>
                <a:gd name="T48" fmla="*/ 1510 w 5167"/>
                <a:gd name="T49" fmla="*/ 1722 h 6639"/>
                <a:gd name="T50" fmla="*/ 1590 w 5167"/>
                <a:gd name="T51" fmla="*/ 1524 h 6639"/>
                <a:gd name="T52" fmla="*/ 1803 w 5167"/>
                <a:gd name="T53" fmla="*/ 1326 h 6639"/>
                <a:gd name="T54" fmla="*/ 2037 w 5167"/>
                <a:gd name="T55" fmla="*/ 1143 h 6639"/>
                <a:gd name="T56" fmla="*/ 2433 w 5167"/>
                <a:gd name="T57" fmla="*/ 996 h 6639"/>
                <a:gd name="T58" fmla="*/ 2748 w 5167"/>
                <a:gd name="T59" fmla="*/ 908 h 6639"/>
                <a:gd name="T60" fmla="*/ 3173 w 5167"/>
                <a:gd name="T61" fmla="*/ 637 h 6639"/>
                <a:gd name="T62" fmla="*/ 3393 w 5167"/>
                <a:gd name="T63" fmla="*/ 571 h 6639"/>
                <a:gd name="T64" fmla="*/ 3561 w 5167"/>
                <a:gd name="T65" fmla="*/ 322 h 6639"/>
                <a:gd name="T66" fmla="*/ 3788 w 5167"/>
                <a:gd name="T67" fmla="*/ 22 h 6639"/>
                <a:gd name="T68" fmla="*/ 3979 w 5167"/>
                <a:gd name="T69" fmla="*/ 337 h 6639"/>
                <a:gd name="T70" fmla="*/ 4104 w 5167"/>
                <a:gd name="T71" fmla="*/ 637 h 6639"/>
                <a:gd name="T72" fmla="*/ 4279 w 5167"/>
                <a:gd name="T73" fmla="*/ 828 h 6639"/>
                <a:gd name="T74" fmla="*/ 4375 w 5167"/>
                <a:gd name="T75" fmla="*/ 908 h 6639"/>
                <a:gd name="T76" fmla="*/ 4250 w 5167"/>
                <a:gd name="T77" fmla="*/ 1370 h 6639"/>
                <a:gd name="T78" fmla="*/ 4089 w 5167"/>
                <a:gd name="T79" fmla="*/ 1553 h 6639"/>
                <a:gd name="T80" fmla="*/ 4023 w 5167"/>
                <a:gd name="T81" fmla="*/ 1810 h 6639"/>
                <a:gd name="T82" fmla="*/ 4287 w 5167"/>
                <a:gd name="T83" fmla="*/ 2051 h 6639"/>
                <a:gd name="T84" fmla="*/ 4155 w 5167"/>
                <a:gd name="T85" fmla="*/ 2301 h 6639"/>
                <a:gd name="T86" fmla="*/ 4126 w 5167"/>
                <a:gd name="T87" fmla="*/ 2454 h 6639"/>
                <a:gd name="T88" fmla="*/ 3876 w 5167"/>
                <a:gd name="T89" fmla="*/ 2542 h 6639"/>
                <a:gd name="T90" fmla="*/ 3920 w 5167"/>
                <a:gd name="T91" fmla="*/ 2806 h 6639"/>
                <a:gd name="T92" fmla="*/ 3745 w 5167"/>
                <a:gd name="T93" fmla="*/ 2857 h 6639"/>
                <a:gd name="T94" fmla="*/ 3766 w 5167"/>
                <a:gd name="T95" fmla="*/ 3107 h 6639"/>
                <a:gd name="T96" fmla="*/ 4228 w 5167"/>
                <a:gd name="T97" fmla="*/ 3114 h 6639"/>
                <a:gd name="T98" fmla="*/ 4653 w 5167"/>
                <a:gd name="T99" fmla="*/ 3092 h 6639"/>
                <a:gd name="T100" fmla="*/ 4888 w 5167"/>
                <a:gd name="T101" fmla="*/ 3605 h 6639"/>
                <a:gd name="T102" fmla="*/ 5056 w 5167"/>
                <a:gd name="T103" fmla="*/ 3920 h 6639"/>
                <a:gd name="T104" fmla="*/ 4844 w 5167"/>
                <a:gd name="T105" fmla="*/ 4220 h 6639"/>
                <a:gd name="T106" fmla="*/ 4997 w 5167"/>
                <a:gd name="T107" fmla="*/ 4792 h 6639"/>
                <a:gd name="T108" fmla="*/ 5122 w 5167"/>
                <a:gd name="T109" fmla="*/ 5026 h 6639"/>
                <a:gd name="T110" fmla="*/ 5056 w 5167"/>
                <a:gd name="T111" fmla="*/ 5422 h 6639"/>
                <a:gd name="T112" fmla="*/ 4851 w 5167"/>
                <a:gd name="T113" fmla="*/ 5942 h 6639"/>
                <a:gd name="T114" fmla="*/ 4485 w 5167"/>
                <a:gd name="T115" fmla="*/ 6638 h 6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67" h="6639">
                  <a:moveTo>
                    <a:pt x="4477" y="6631"/>
                  </a:moveTo>
                  <a:lnTo>
                    <a:pt x="4477" y="6631"/>
                  </a:lnTo>
                  <a:cubicBezTo>
                    <a:pt x="4455" y="6609"/>
                    <a:pt x="4389" y="6551"/>
                    <a:pt x="4338" y="6551"/>
                  </a:cubicBezTo>
                  <a:cubicBezTo>
                    <a:pt x="4272" y="6551"/>
                    <a:pt x="4228" y="6514"/>
                    <a:pt x="4191" y="6485"/>
                  </a:cubicBezTo>
                  <a:cubicBezTo>
                    <a:pt x="4184" y="6485"/>
                    <a:pt x="4177" y="6477"/>
                    <a:pt x="4169" y="6470"/>
                  </a:cubicBezTo>
                  <a:cubicBezTo>
                    <a:pt x="4147" y="6455"/>
                    <a:pt x="4118" y="6441"/>
                    <a:pt x="4082" y="6426"/>
                  </a:cubicBezTo>
                  <a:cubicBezTo>
                    <a:pt x="4045" y="6404"/>
                    <a:pt x="3994" y="6382"/>
                    <a:pt x="3964" y="6360"/>
                  </a:cubicBezTo>
                  <a:cubicBezTo>
                    <a:pt x="3935" y="6331"/>
                    <a:pt x="3913" y="6323"/>
                    <a:pt x="3898" y="6323"/>
                  </a:cubicBezTo>
                  <a:cubicBezTo>
                    <a:pt x="3884" y="6323"/>
                    <a:pt x="3869" y="6331"/>
                    <a:pt x="3847" y="6345"/>
                  </a:cubicBezTo>
                  <a:cubicBezTo>
                    <a:pt x="3825" y="6367"/>
                    <a:pt x="3796" y="6375"/>
                    <a:pt x="3774" y="6375"/>
                  </a:cubicBezTo>
                  <a:cubicBezTo>
                    <a:pt x="3752" y="6375"/>
                    <a:pt x="3730" y="6367"/>
                    <a:pt x="3700" y="6353"/>
                  </a:cubicBezTo>
                  <a:cubicBezTo>
                    <a:pt x="3686" y="6345"/>
                    <a:pt x="3686" y="6345"/>
                    <a:pt x="3686" y="6345"/>
                  </a:cubicBezTo>
                  <a:cubicBezTo>
                    <a:pt x="3657" y="6338"/>
                    <a:pt x="3642" y="6316"/>
                    <a:pt x="3627" y="6294"/>
                  </a:cubicBezTo>
                  <a:cubicBezTo>
                    <a:pt x="3620" y="6287"/>
                    <a:pt x="3613" y="6279"/>
                    <a:pt x="3605" y="6279"/>
                  </a:cubicBezTo>
                  <a:lnTo>
                    <a:pt x="3598" y="6279"/>
                  </a:lnTo>
                  <a:cubicBezTo>
                    <a:pt x="3583" y="6287"/>
                    <a:pt x="3576" y="6294"/>
                    <a:pt x="3561" y="6302"/>
                  </a:cubicBezTo>
                  <a:cubicBezTo>
                    <a:pt x="3539" y="6316"/>
                    <a:pt x="3517" y="6331"/>
                    <a:pt x="3481" y="6331"/>
                  </a:cubicBezTo>
                  <a:cubicBezTo>
                    <a:pt x="3473" y="6331"/>
                    <a:pt x="3459" y="6331"/>
                    <a:pt x="3444" y="6323"/>
                  </a:cubicBezTo>
                  <a:cubicBezTo>
                    <a:pt x="3437" y="6323"/>
                    <a:pt x="3429" y="6316"/>
                    <a:pt x="3422" y="6316"/>
                  </a:cubicBezTo>
                  <a:cubicBezTo>
                    <a:pt x="3415" y="6309"/>
                    <a:pt x="3407" y="6309"/>
                    <a:pt x="3400" y="6309"/>
                  </a:cubicBezTo>
                  <a:cubicBezTo>
                    <a:pt x="3393" y="6309"/>
                    <a:pt x="3378" y="6316"/>
                    <a:pt x="3364" y="6331"/>
                  </a:cubicBezTo>
                  <a:cubicBezTo>
                    <a:pt x="3349" y="6345"/>
                    <a:pt x="3334" y="6345"/>
                    <a:pt x="3319" y="6345"/>
                  </a:cubicBezTo>
                  <a:cubicBezTo>
                    <a:pt x="3261" y="6345"/>
                    <a:pt x="3209" y="6250"/>
                    <a:pt x="3202" y="6228"/>
                  </a:cubicBezTo>
                  <a:cubicBezTo>
                    <a:pt x="3195" y="6214"/>
                    <a:pt x="3188" y="6206"/>
                    <a:pt x="3173" y="6206"/>
                  </a:cubicBezTo>
                  <a:cubicBezTo>
                    <a:pt x="3166" y="6206"/>
                    <a:pt x="3158" y="6206"/>
                    <a:pt x="3151" y="6221"/>
                  </a:cubicBezTo>
                  <a:cubicBezTo>
                    <a:pt x="3136" y="6228"/>
                    <a:pt x="3129" y="6235"/>
                    <a:pt x="3122" y="6235"/>
                  </a:cubicBezTo>
                  <a:cubicBezTo>
                    <a:pt x="3100" y="6235"/>
                    <a:pt x="3078" y="6214"/>
                    <a:pt x="3048" y="6192"/>
                  </a:cubicBezTo>
                  <a:cubicBezTo>
                    <a:pt x="3034" y="6177"/>
                    <a:pt x="3012" y="6155"/>
                    <a:pt x="2990" y="6140"/>
                  </a:cubicBezTo>
                  <a:cubicBezTo>
                    <a:pt x="2938" y="6104"/>
                    <a:pt x="2938" y="6060"/>
                    <a:pt x="2938" y="6008"/>
                  </a:cubicBezTo>
                  <a:cubicBezTo>
                    <a:pt x="2938" y="5994"/>
                    <a:pt x="2938" y="5972"/>
                    <a:pt x="2938" y="5950"/>
                  </a:cubicBezTo>
                  <a:cubicBezTo>
                    <a:pt x="2931" y="5920"/>
                    <a:pt x="2902" y="5913"/>
                    <a:pt x="2858" y="5906"/>
                  </a:cubicBezTo>
                  <a:cubicBezTo>
                    <a:pt x="2836" y="5906"/>
                    <a:pt x="2814" y="5906"/>
                    <a:pt x="2799" y="5891"/>
                  </a:cubicBezTo>
                  <a:cubicBezTo>
                    <a:pt x="2799" y="5891"/>
                    <a:pt x="2792" y="5891"/>
                    <a:pt x="2777" y="5891"/>
                  </a:cubicBezTo>
                  <a:cubicBezTo>
                    <a:pt x="2733" y="5891"/>
                    <a:pt x="2675" y="5913"/>
                    <a:pt x="2660" y="5913"/>
                  </a:cubicBezTo>
                  <a:cubicBezTo>
                    <a:pt x="2653" y="5920"/>
                    <a:pt x="2609" y="5964"/>
                    <a:pt x="2609" y="5964"/>
                  </a:cubicBezTo>
                  <a:cubicBezTo>
                    <a:pt x="2609" y="5935"/>
                    <a:pt x="2609" y="5935"/>
                    <a:pt x="2609" y="5935"/>
                  </a:cubicBezTo>
                  <a:cubicBezTo>
                    <a:pt x="2601" y="5906"/>
                    <a:pt x="2601" y="5876"/>
                    <a:pt x="2594" y="5862"/>
                  </a:cubicBezTo>
                  <a:cubicBezTo>
                    <a:pt x="2594" y="5840"/>
                    <a:pt x="2579" y="5833"/>
                    <a:pt x="2557" y="5818"/>
                  </a:cubicBezTo>
                  <a:cubicBezTo>
                    <a:pt x="2535" y="5803"/>
                    <a:pt x="2514" y="5788"/>
                    <a:pt x="2499" y="5766"/>
                  </a:cubicBezTo>
                  <a:cubicBezTo>
                    <a:pt x="2455" y="5715"/>
                    <a:pt x="2477" y="5686"/>
                    <a:pt x="2506" y="5642"/>
                  </a:cubicBezTo>
                  <a:cubicBezTo>
                    <a:pt x="2514" y="5635"/>
                    <a:pt x="2514" y="5627"/>
                    <a:pt x="2521" y="5620"/>
                  </a:cubicBezTo>
                  <a:cubicBezTo>
                    <a:pt x="2565" y="5561"/>
                    <a:pt x="2572" y="5547"/>
                    <a:pt x="2616" y="5517"/>
                  </a:cubicBezTo>
                  <a:cubicBezTo>
                    <a:pt x="2645" y="5495"/>
                    <a:pt x="2653" y="5495"/>
                    <a:pt x="2667" y="5488"/>
                  </a:cubicBezTo>
                  <a:cubicBezTo>
                    <a:pt x="2675" y="5488"/>
                    <a:pt x="2682" y="5488"/>
                    <a:pt x="2697" y="5473"/>
                  </a:cubicBezTo>
                  <a:cubicBezTo>
                    <a:pt x="2719" y="5444"/>
                    <a:pt x="2733" y="5385"/>
                    <a:pt x="2741" y="5334"/>
                  </a:cubicBezTo>
                  <a:cubicBezTo>
                    <a:pt x="2741" y="5319"/>
                    <a:pt x="2741" y="5319"/>
                    <a:pt x="2741" y="5319"/>
                  </a:cubicBezTo>
                  <a:cubicBezTo>
                    <a:pt x="2741" y="5297"/>
                    <a:pt x="2741" y="5283"/>
                    <a:pt x="2726" y="5268"/>
                  </a:cubicBezTo>
                  <a:cubicBezTo>
                    <a:pt x="2719" y="5254"/>
                    <a:pt x="2704" y="5254"/>
                    <a:pt x="2682" y="5254"/>
                  </a:cubicBezTo>
                  <a:lnTo>
                    <a:pt x="2675" y="5254"/>
                  </a:lnTo>
                  <a:cubicBezTo>
                    <a:pt x="2667" y="5254"/>
                    <a:pt x="2660" y="5254"/>
                    <a:pt x="2660" y="5254"/>
                  </a:cubicBezTo>
                  <a:cubicBezTo>
                    <a:pt x="2594" y="5254"/>
                    <a:pt x="2535" y="5195"/>
                    <a:pt x="2528" y="5166"/>
                  </a:cubicBezTo>
                  <a:cubicBezTo>
                    <a:pt x="2521" y="5136"/>
                    <a:pt x="2506" y="5100"/>
                    <a:pt x="2455" y="5048"/>
                  </a:cubicBezTo>
                  <a:cubicBezTo>
                    <a:pt x="2433" y="5026"/>
                    <a:pt x="2426" y="5012"/>
                    <a:pt x="2426" y="4990"/>
                  </a:cubicBezTo>
                  <a:cubicBezTo>
                    <a:pt x="2433" y="4961"/>
                    <a:pt x="2462" y="4946"/>
                    <a:pt x="2514" y="4924"/>
                  </a:cubicBezTo>
                  <a:cubicBezTo>
                    <a:pt x="2521" y="4924"/>
                    <a:pt x="2528" y="4916"/>
                    <a:pt x="2528" y="4916"/>
                  </a:cubicBezTo>
                  <a:cubicBezTo>
                    <a:pt x="2528" y="4902"/>
                    <a:pt x="2521" y="4880"/>
                    <a:pt x="2514" y="4858"/>
                  </a:cubicBezTo>
                  <a:cubicBezTo>
                    <a:pt x="2499" y="4828"/>
                    <a:pt x="2484" y="4799"/>
                    <a:pt x="2492" y="4770"/>
                  </a:cubicBezTo>
                  <a:cubicBezTo>
                    <a:pt x="2506" y="4748"/>
                    <a:pt x="2506" y="4748"/>
                    <a:pt x="2506" y="4748"/>
                  </a:cubicBezTo>
                  <a:cubicBezTo>
                    <a:pt x="2514" y="4711"/>
                    <a:pt x="2528" y="4682"/>
                    <a:pt x="2521" y="4653"/>
                  </a:cubicBezTo>
                  <a:cubicBezTo>
                    <a:pt x="2514" y="4623"/>
                    <a:pt x="2477" y="4594"/>
                    <a:pt x="2447" y="4594"/>
                  </a:cubicBezTo>
                  <a:lnTo>
                    <a:pt x="2440" y="4594"/>
                  </a:lnTo>
                  <a:cubicBezTo>
                    <a:pt x="2433" y="4602"/>
                    <a:pt x="2418" y="4602"/>
                    <a:pt x="2411" y="4602"/>
                  </a:cubicBezTo>
                  <a:cubicBezTo>
                    <a:pt x="2367" y="4602"/>
                    <a:pt x="2308" y="4572"/>
                    <a:pt x="2286" y="4528"/>
                  </a:cubicBezTo>
                  <a:cubicBezTo>
                    <a:pt x="2272" y="4514"/>
                    <a:pt x="2250" y="4484"/>
                    <a:pt x="2242" y="4484"/>
                  </a:cubicBezTo>
                  <a:cubicBezTo>
                    <a:pt x="2242" y="4484"/>
                    <a:pt x="2235" y="4484"/>
                    <a:pt x="2220" y="4506"/>
                  </a:cubicBezTo>
                  <a:cubicBezTo>
                    <a:pt x="2213" y="4521"/>
                    <a:pt x="2198" y="4528"/>
                    <a:pt x="2191" y="4528"/>
                  </a:cubicBezTo>
                  <a:cubicBezTo>
                    <a:pt x="2162" y="4528"/>
                    <a:pt x="2140" y="4506"/>
                    <a:pt x="2118" y="4477"/>
                  </a:cubicBezTo>
                  <a:cubicBezTo>
                    <a:pt x="2103" y="4462"/>
                    <a:pt x="2088" y="4447"/>
                    <a:pt x="2074" y="4440"/>
                  </a:cubicBezTo>
                  <a:cubicBezTo>
                    <a:pt x="2059" y="4433"/>
                    <a:pt x="2037" y="4411"/>
                    <a:pt x="2023" y="4396"/>
                  </a:cubicBezTo>
                  <a:cubicBezTo>
                    <a:pt x="2001" y="4374"/>
                    <a:pt x="1978" y="4345"/>
                    <a:pt x="1957" y="4345"/>
                  </a:cubicBezTo>
                  <a:cubicBezTo>
                    <a:pt x="1949" y="4338"/>
                    <a:pt x="1935" y="4338"/>
                    <a:pt x="1927" y="4338"/>
                  </a:cubicBezTo>
                  <a:cubicBezTo>
                    <a:pt x="1883" y="4338"/>
                    <a:pt x="1810" y="4352"/>
                    <a:pt x="1737" y="4389"/>
                  </a:cubicBezTo>
                  <a:cubicBezTo>
                    <a:pt x="1649" y="4433"/>
                    <a:pt x="1597" y="4462"/>
                    <a:pt x="1539" y="4492"/>
                  </a:cubicBezTo>
                  <a:cubicBezTo>
                    <a:pt x="1502" y="4514"/>
                    <a:pt x="1502" y="4514"/>
                    <a:pt x="1502" y="4514"/>
                  </a:cubicBezTo>
                  <a:cubicBezTo>
                    <a:pt x="1458" y="4543"/>
                    <a:pt x="1414" y="4565"/>
                    <a:pt x="1378" y="4572"/>
                  </a:cubicBezTo>
                  <a:cubicBezTo>
                    <a:pt x="1341" y="4579"/>
                    <a:pt x="1312" y="4594"/>
                    <a:pt x="1261" y="4631"/>
                  </a:cubicBezTo>
                  <a:cubicBezTo>
                    <a:pt x="1246" y="4638"/>
                    <a:pt x="1231" y="4638"/>
                    <a:pt x="1216" y="4638"/>
                  </a:cubicBezTo>
                  <a:cubicBezTo>
                    <a:pt x="1202" y="4638"/>
                    <a:pt x="1187" y="4638"/>
                    <a:pt x="1173" y="4631"/>
                  </a:cubicBezTo>
                  <a:cubicBezTo>
                    <a:pt x="1165" y="4631"/>
                    <a:pt x="1158" y="4631"/>
                    <a:pt x="1143" y="4631"/>
                  </a:cubicBezTo>
                  <a:cubicBezTo>
                    <a:pt x="1136" y="4631"/>
                    <a:pt x="1128" y="4631"/>
                    <a:pt x="1121" y="4645"/>
                  </a:cubicBezTo>
                  <a:cubicBezTo>
                    <a:pt x="1070" y="4697"/>
                    <a:pt x="1026" y="4711"/>
                    <a:pt x="997" y="4711"/>
                  </a:cubicBezTo>
                  <a:cubicBezTo>
                    <a:pt x="982" y="4711"/>
                    <a:pt x="967" y="4697"/>
                    <a:pt x="953" y="4682"/>
                  </a:cubicBezTo>
                  <a:cubicBezTo>
                    <a:pt x="938" y="4675"/>
                    <a:pt x="923" y="4653"/>
                    <a:pt x="894" y="4653"/>
                  </a:cubicBezTo>
                  <a:cubicBezTo>
                    <a:pt x="894" y="4653"/>
                    <a:pt x="894" y="4653"/>
                    <a:pt x="887" y="4660"/>
                  </a:cubicBezTo>
                  <a:cubicBezTo>
                    <a:pt x="879" y="4660"/>
                    <a:pt x="872" y="4660"/>
                    <a:pt x="857" y="4660"/>
                  </a:cubicBezTo>
                  <a:cubicBezTo>
                    <a:pt x="792" y="4660"/>
                    <a:pt x="696" y="4638"/>
                    <a:pt x="623" y="4602"/>
                  </a:cubicBezTo>
                  <a:cubicBezTo>
                    <a:pt x="616" y="4602"/>
                    <a:pt x="601" y="4602"/>
                    <a:pt x="594" y="4602"/>
                  </a:cubicBezTo>
                  <a:cubicBezTo>
                    <a:pt x="572" y="4602"/>
                    <a:pt x="542" y="4609"/>
                    <a:pt x="513" y="4631"/>
                  </a:cubicBezTo>
                  <a:cubicBezTo>
                    <a:pt x="476" y="4653"/>
                    <a:pt x="476" y="4653"/>
                    <a:pt x="476" y="4653"/>
                  </a:cubicBezTo>
                  <a:cubicBezTo>
                    <a:pt x="491" y="4616"/>
                    <a:pt x="491" y="4616"/>
                    <a:pt x="491" y="4616"/>
                  </a:cubicBezTo>
                  <a:cubicBezTo>
                    <a:pt x="491" y="4594"/>
                    <a:pt x="498" y="4579"/>
                    <a:pt x="506" y="4557"/>
                  </a:cubicBezTo>
                  <a:cubicBezTo>
                    <a:pt x="513" y="4543"/>
                    <a:pt x="520" y="4521"/>
                    <a:pt x="528" y="4506"/>
                  </a:cubicBezTo>
                  <a:cubicBezTo>
                    <a:pt x="535" y="4440"/>
                    <a:pt x="579" y="4396"/>
                    <a:pt x="630" y="4338"/>
                  </a:cubicBezTo>
                  <a:cubicBezTo>
                    <a:pt x="674" y="4301"/>
                    <a:pt x="674" y="4272"/>
                    <a:pt x="674" y="4228"/>
                  </a:cubicBezTo>
                  <a:cubicBezTo>
                    <a:pt x="682" y="4213"/>
                    <a:pt x="682" y="4198"/>
                    <a:pt x="682" y="4176"/>
                  </a:cubicBezTo>
                  <a:cubicBezTo>
                    <a:pt x="696" y="4103"/>
                    <a:pt x="726" y="4088"/>
                    <a:pt x="777" y="4066"/>
                  </a:cubicBezTo>
                  <a:cubicBezTo>
                    <a:pt x="784" y="4059"/>
                    <a:pt x="799" y="4052"/>
                    <a:pt x="813" y="4045"/>
                  </a:cubicBezTo>
                  <a:cubicBezTo>
                    <a:pt x="850" y="4023"/>
                    <a:pt x="850" y="3986"/>
                    <a:pt x="850" y="3927"/>
                  </a:cubicBezTo>
                  <a:cubicBezTo>
                    <a:pt x="850" y="3891"/>
                    <a:pt x="850" y="3854"/>
                    <a:pt x="865" y="3825"/>
                  </a:cubicBezTo>
                  <a:cubicBezTo>
                    <a:pt x="872" y="3795"/>
                    <a:pt x="879" y="3781"/>
                    <a:pt x="865" y="3766"/>
                  </a:cubicBezTo>
                  <a:cubicBezTo>
                    <a:pt x="850" y="3744"/>
                    <a:pt x="821" y="3729"/>
                    <a:pt x="777" y="3729"/>
                  </a:cubicBezTo>
                  <a:cubicBezTo>
                    <a:pt x="696" y="3729"/>
                    <a:pt x="616" y="3700"/>
                    <a:pt x="616" y="3627"/>
                  </a:cubicBezTo>
                  <a:cubicBezTo>
                    <a:pt x="616" y="3576"/>
                    <a:pt x="608" y="3576"/>
                    <a:pt x="594" y="3576"/>
                  </a:cubicBezTo>
                  <a:cubicBezTo>
                    <a:pt x="579" y="3576"/>
                    <a:pt x="564" y="3583"/>
                    <a:pt x="542" y="3583"/>
                  </a:cubicBezTo>
                  <a:cubicBezTo>
                    <a:pt x="535" y="3583"/>
                    <a:pt x="528" y="3583"/>
                    <a:pt x="520" y="3583"/>
                  </a:cubicBezTo>
                  <a:cubicBezTo>
                    <a:pt x="476" y="3583"/>
                    <a:pt x="447" y="3554"/>
                    <a:pt x="418" y="3532"/>
                  </a:cubicBezTo>
                  <a:cubicBezTo>
                    <a:pt x="403" y="3517"/>
                    <a:pt x="388" y="3502"/>
                    <a:pt x="374" y="3488"/>
                  </a:cubicBezTo>
                  <a:cubicBezTo>
                    <a:pt x="301" y="3451"/>
                    <a:pt x="264" y="3378"/>
                    <a:pt x="249" y="3283"/>
                  </a:cubicBezTo>
                  <a:cubicBezTo>
                    <a:pt x="242" y="3209"/>
                    <a:pt x="220" y="3195"/>
                    <a:pt x="183" y="3165"/>
                  </a:cubicBezTo>
                  <a:cubicBezTo>
                    <a:pt x="176" y="3158"/>
                    <a:pt x="161" y="3143"/>
                    <a:pt x="154" y="3136"/>
                  </a:cubicBezTo>
                  <a:cubicBezTo>
                    <a:pt x="125" y="3107"/>
                    <a:pt x="110" y="3055"/>
                    <a:pt x="88" y="3004"/>
                  </a:cubicBezTo>
                  <a:cubicBezTo>
                    <a:pt x="73" y="2967"/>
                    <a:pt x="59" y="2931"/>
                    <a:pt x="37" y="2894"/>
                  </a:cubicBezTo>
                  <a:cubicBezTo>
                    <a:pt x="0" y="2828"/>
                    <a:pt x="29" y="2762"/>
                    <a:pt x="66" y="2689"/>
                  </a:cubicBezTo>
                  <a:cubicBezTo>
                    <a:pt x="73" y="2660"/>
                    <a:pt x="88" y="2638"/>
                    <a:pt x="95" y="2608"/>
                  </a:cubicBezTo>
                  <a:cubicBezTo>
                    <a:pt x="110" y="2572"/>
                    <a:pt x="110" y="2550"/>
                    <a:pt x="110" y="2535"/>
                  </a:cubicBezTo>
                  <a:cubicBezTo>
                    <a:pt x="117" y="2506"/>
                    <a:pt x="117" y="2498"/>
                    <a:pt x="154" y="2469"/>
                  </a:cubicBezTo>
                  <a:cubicBezTo>
                    <a:pt x="176" y="2447"/>
                    <a:pt x="191" y="2447"/>
                    <a:pt x="205" y="2440"/>
                  </a:cubicBezTo>
                  <a:cubicBezTo>
                    <a:pt x="205" y="2440"/>
                    <a:pt x="213" y="2440"/>
                    <a:pt x="213" y="2433"/>
                  </a:cubicBezTo>
                  <a:cubicBezTo>
                    <a:pt x="213" y="2433"/>
                    <a:pt x="198" y="2418"/>
                    <a:pt x="198" y="2403"/>
                  </a:cubicBezTo>
                  <a:cubicBezTo>
                    <a:pt x="161" y="2330"/>
                    <a:pt x="198" y="2257"/>
                    <a:pt x="249" y="2220"/>
                  </a:cubicBezTo>
                  <a:cubicBezTo>
                    <a:pt x="264" y="2205"/>
                    <a:pt x="286" y="2198"/>
                    <a:pt x="315" y="2191"/>
                  </a:cubicBezTo>
                  <a:cubicBezTo>
                    <a:pt x="359" y="2176"/>
                    <a:pt x="403" y="2154"/>
                    <a:pt x="425" y="2110"/>
                  </a:cubicBezTo>
                  <a:cubicBezTo>
                    <a:pt x="447" y="2051"/>
                    <a:pt x="484" y="2015"/>
                    <a:pt x="528" y="2015"/>
                  </a:cubicBezTo>
                  <a:cubicBezTo>
                    <a:pt x="542" y="2015"/>
                    <a:pt x="564" y="2022"/>
                    <a:pt x="579" y="2037"/>
                  </a:cubicBezTo>
                  <a:cubicBezTo>
                    <a:pt x="594" y="2044"/>
                    <a:pt x="601" y="2044"/>
                    <a:pt x="608" y="2044"/>
                  </a:cubicBezTo>
                  <a:cubicBezTo>
                    <a:pt x="637" y="2044"/>
                    <a:pt x="660" y="2015"/>
                    <a:pt x="696" y="1978"/>
                  </a:cubicBezTo>
                  <a:cubicBezTo>
                    <a:pt x="704" y="1964"/>
                    <a:pt x="704" y="1956"/>
                    <a:pt x="704" y="1949"/>
                  </a:cubicBezTo>
                  <a:cubicBezTo>
                    <a:pt x="704" y="1942"/>
                    <a:pt x="689" y="1927"/>
                    <a:pt x="674" y="1919"/>
                  </a:cubicBezTo>
                  <a:cubicBezTo>
                    <a:pt x="667" y="1912"/>
                    <a:pt x="652" y="1905"/>
                    <a:pt x="645" y="1897"/>
                  </a:cubicBezTo>
                  <a:cubicBezTo>
                    <a:pt x="637" y="1890"/>
                    <a:pt x="637" y="1890"/>
                    <a:pt x="637" y="1890"/>
                  </a:cubicBezTo>
                  <a:cubicBezTo>
                    <a:pt x="645" y="1868"/>
                    <a:pt x="645" y="1868"/>
                    <a:pt x="645" y="1868"/>
                  </a:cubicBezTo>
                  <a:cubicBezTo>
                    <a:pt x="652" y="1832"/>
                    <a:pt x="660" y="1795"/>
                    <a:pt x="696" y="1788"/>
                  </a:cubicBezTo>
                  <a:cubicBezTo>
                    <a:pt x="704" y="1788"/>
                    <a:pt x="711" y="1788"/>
                    <a:pt x="718" y="1788"/>
                  </a:cubicBezTo>
                  <a:cubicBezTo>
                    <a:pt x="755" y="1788"/>
                    <a:pt x="777" y="1810"/>
                    <a:pt x="799" y="1846"/>
                  </a:cubicBezTo>
                  <a:cubicBezTo>
                    <a:pt x="799" y="1854"/>
                    <a:pt x="806" y="1868"/>
                    <a:pt x="813" y="1883"/>
                  </a:cubicBezTo>
                  <a:cubicBezTo>
                    <a:pt x="828" y="1912"/>
                    <a:pt x="843" y="1949"/>
                    <a:pt x="857" y="1949"/>
                  </a:cubicBezTo>
                  <a:cubicBezTo>
                    <a:pt x="872" y="1949"/>
                    <a:pt x="879" y="1942"/>
                    <a:pt x="894" y="1927"/>
                  </a:cubicBezTo>
                  <a:cubicBezTo>
                    <a:pt x="960" y="1854"/>
                    <a:pt x="989" y="1832"/>
                    <a:pt x="1048" y="1810"/>
                  </a:cubicBezTo>
                  <a:cubicBezTo>
                    <a:pt x="1063" y="1810"/>
                    <a:pt x="1070" y="1810"/>
                    <a:pt x="1077" y="1810"/>
                  </a:cubicBezTo>
                  <a:cubicBezTo>
                    <a:pt x="1136" y="1810"/>
                    <a:pt x="1180" y="1861"/>
                    <a:pt x="1195" y="1883"/>
                  </a:cubicBezTo>
                  <a:cubicBezTo>
                    <a:pt x="1209" y="1905"/>
                    <a:pt x="1224" y="1912"/>
                    <a:pt x="1238" y="1912"/>
                  </a:cubicBezTo>
                  <a:cubicBezTo>
                    <a:pt x="1246" y="1912"/>
                    <a:pt x="1253" y="1912"/>
                    <a:pt x="1253" y="1897"/>
                  </a:cubicBezTo>
                  <a:cubicBezTo>
                    <a:pt x="1261" y="1876"/>
                    <a:pt x="1268" y="1876"/>
                    <a:pt x="1275" y="1876"/>
                  </a:cubicBezTo>
                  <a:cubicBezTo>
                    <a:pt x="1290" y="1876"/>
                    <a:pt x="1304" y="1890"/>
                    <a:pt x="1319" y="1905"/>
                  </a:cubicBezTo>
                  <a:cubicBezTo>
                    <a:pt x="1326" y="1912"/>
                    <a:pt x="1334" y="1919"/>
                    <a:pt x="1341" y="1927"/>
                  </a:cubicBezTo>
                  <a:cubicBezTo>
                    <a:pt x="1348" y="1934"/>
                    <a:pt x="1356" y="1942"/>
                    <a:pt x="1370" y="1942"/>
                  </a:cubicBezTo>
                  <a:cubicBezTo>
                    <a:pt x="1400" y="1942"/>
                    <a:pt x="1422" y="1927"/>
                    <a:pt x="1444" y="1919"/>
                  </a:cubicBezTo>
                  <a:cubicBezTo>
                    <a:pt x="1480" y="1897"/>
                    <a:pt x="1488" y="1868"/>
                    <a:pt x="1480" y="1832"/>
                  </a:cubicBezTo>
                  <a:cubicBezTo>
                    <a:pt x="1480" y="1810"/>
                    <a:pt x="1488" y="1780"/>
                    <a:pt x="1502" y="1766"/>
                  </a:cubicBezTo>
                  <a:cubicBezTo>
                    <a:pt x="1517" y="1736"/>
                    <a:pt x="1524" y="1729"/>
                    <a:pt x="1510" y="1722"/>
                  </a:cubicBezTo>
                  <a:cubicBezTo>
                    <a:pt x="1502" y="1707"/>
                    <a:pt x="1495" y="1707"/>
                    <a:pt x="1480" y="1700"/>
                  </a:cubicBezTo>
                  <a:cubicBezTo>
                    <a:pt x="1458" y="1685"/>
                    <a:pt x="1436" y="1670"/>
                    <a:pt x="1436" y="1626"/>
                  </a:cubicBezTo>
                  <a:cubicBezTo>
                    <a:pt x="1436" y="1612"/>
                    <a:pt x="1436" y="1604"/>
                    <a:pt x="1436" y="1597"/>
                  </a:cubicBezTo>
                  <a:cubicBezTo>
                    <a:pt x="1436" y="1560"/>
                    <a:pt x="1436" y="1531"/>
                    <a:pt x="1480" y="1495"/>
                  </a:cubicBezTo>
                  <a:cubicBezTo>
                    <a:pt x="1488" y="1480"/>
                    <a:pt x="1502" y="1473"/>
                    <a:pt x="1517" y="1473"/>
                  </a:cubicBezTo>
                  <a:cubicBezTo>
                    <a:pt x="1546" y="1473"/>
                    <a:pt x="1568" y="1502"/>
                    <a:pt x="1590" y="1524"/>
                  </a:cubicBezTo>
                  <a:cubicBezTo>
                    <a:pt x="1590" y="1524"/>
                    <a:pt x="1597" y="1531"/>
                    <a:pt x="1605" y="1538"/>
                  </a:cubicBezTo>
                  <a:cubicBezTo>
                    <a:pt x="1619" y="1553"/>
                    <a:pt x="1649" y="1583"/>
                    <a:pt x="1678" y="1583"/>
                  </a:cubicBezTo>
                  <a:cubicBezTo>
                    <a:pt x="1693" y="1583"/>
                    <a:pt x="1700" y="1583"/>
                    <a:pt x="1707" y="1568"/>
                  </a:cubicBezTo>
                  <a:cubicBezTo>
                    <a:pt x="1751" y="1516"/>
                    <a:pt x="1766" y="1473"/>
                    <a:pt x="1759" y="1451"/>
                  </a:cubicBezTo>
                  <a:cubicBezTo>
                    <a:pt x="1744" y="1428"/>
                    <a:pt x="1737" y="1392"/>
                    <a:pt x="1751" y="1363"/>
                  </a:cubicBezTo>
                  <a:cubicBezTo>
                    <a:pt x="1759" y="1341"/>
                    <a:pt x="1781" y="1333"/>
                    <a:pt x="1803" y="1326"/>
                  </a:cubicBezTo>
                  <a:cubicBezTo>
                    <a:pt x="1832" y="1326"/>
                    <a:pt x="1832" y="1319"/>
                    <a:pt x="1832" y="1289"/>
                  </a:cubicBezTo>
                  <a:cubicBezTo>
                    <a:pt x="1839" y="1282"/>
                    <a:pt x="1839" y="1282"/>
                    <a:pt x="1839" y="1275"/>
                  </a:cubicBezTo>
                  <a:cubicBezTo>
                    <a:pt x="1847" y="1238"/>
                    <a:pt x="1898" y="1231"/>
                    <a:pt x="1942" y="1231"/>
                  </a:cubicBezTo>
                  <a:cubicBezTo>
                    <a:pt x="1957" y="1231"/>
                    <a:pt x="1971" y="1231"/>
                    <a:pt x="1978" y="1223"/>
                  </a:cubicBezTo>
                  <a:cubicBezTo>
                    <a:pt x="1986" y="1223"/>
                    <a:pt x="1993" y="1216"/>
                    <a:pt x="2008" y="1194"/>
                  </a:cubicBezTo>
                  <a:cubicBezTo>
                    <a:pt x="2015" y="1179"/>
                    <a:pt x="2023" y="1165"/>
                    <a:pt x="2037" y="1143"/>
                  </a:cubicBezTo>
                  <a:cubicBezTo>
                    <a:pt x="2052" y="1128"/>
                    <a:pt x="2066" y="1121"/>
                    <a:pt x="2088" y="1121"/>
                  </a:cubicBezTo>
                  <a:cubicBezTo>
                    <a:pt x="2103" y="1121"/>
                    <a:pt x="2125" y="1128"/>
                    <a:pt x="2140" y="1135"/>
                  </a:cubicBezTo>
                  <a:cubicBezTo>
                    <a:pt x="2154" y="1135"/>
                    <a:pt x="2169" y="1143"/>
                    <a:pt x="2176" y="1143"/>
                  </a:cubicBezTo>
                  <a:cubicBezTo>
                    <a:pt x="2213" y="1143"/>
                    <a:pt x="2242" y="1128"/>
                    <a:pt x="2286" y="1092"/>
                  </a:cubicBezTo>
                  <a:cubicBezTo>
                    <a:pt x="2301" y="1084"/>
                    <a:pt x="2308" y="1077"/>
                    <a:pt x="2323" y="1062"/>
                  </a:cubicBezTo>
                  <a:cubicBezTo>
                    <a:pt x="2360" y="1033"/>
                    <a:pt x="2396" y="996"/>
                    <a:pt x="2433" y="996"/>
                  </a:cubicBezTo>
                  <a:cubicBezTo>
                    <a:pt x="2455" y="996"/>
                    <a:pt x="2477" y="1011"/>
                    <a:pt x="2499" y="1018"/>
                  </a:cubicBezTo>
                  <a:cubicBezTo>
                    <a:pt x="2521" y="1033"/>
                    <a:pt x="2543" y="1047"/>
                    <a:pt x="2565" y="1047"/>
                  </a:cubicBezTo>
                  <a:cubicBezTo>
                    <a:pt x="2572" y="1047"/>
                    <a:pt x="2572" y="1040"/>
                    <a:pt x="2579" y="1040"/>
                  </a:cubicBezTo>
                  <a:cubicBezTo>
                    <a:pt x="2594" y="1033"/>
                    <a:pt x="2609" y="1026"/>
                    <a:pt x="2631" y="1011"/>
                  </a:cubicBezTo>
                  <a:cubicBezTo>
                    <a:pt x="2660" y="996"/>
                    <a:pt x="2704" y="982"/>
                    <a:pt x="2719" y="960"/>
                  </a:cubicBezTo>
                  <a:cubicBezTo>
                    <a:pt x="2733" y="938"/>
                    <a:pt x="2741" y="930"/>
                    <a:pt x="2748" y="908"/>
                  </a:cubicBezTo>
                  <a:cubicBezTo>
                    <a:pt x="2755" y="894"/>
                    <a:pt x="2763" y="879"/>
                    <a:pt x="2777" y="857"/>
                  </a:cubicBezTo>
                  <a:cubicBezTo>
                    <a:pt x="2814" y="798"/>
                    <a:pt x="2880" y="762"/>
                    <a:pt x="2924" y="747"/>
                  </a:cubicBezTo>
                  <a:cubicBezTo>
                    <a:pt x="2931" y="747"/>
                    <a:pt x="2938" y="747"/>
                    <a:pt x="2953" y="747"/>
                  </a:cubicBezTo>
                  <a:cubicBezTo>
                    <a:pt x="2983" y="740"/>
                    <a:pt x="3026" y="733"/>
                    <a:pt x="3070" y="703"/>
                  </a:cubicBezTo>
                  <a:cubicBezTo>
                    <a:pt x="3078" y="696"/>
                    <a:pt x="3092" y="688"/>
                    <a:pt x="3100" y="681"/>
                  </a:cubicBezTo>
                  <a:cubicBezTo>
                    <a:pt x="3129" y="659"/>
                    <a:pt x="3151" y="637"/>
                    <a:pt x="3173" y="637"/>
                  </a:cubicBezTo>
                  <a:cubicBezTo>
                    <a:pt x="3180" y="637"/>
                    <a:pt x="3202" y="645"/>
                    <a:pt x="3202" y="666"/>
                  </a:cubicBezTo>
                  <a:cubicBezTo>
                    <a:pt x="3202" y="674"/>
                    <a:pt x="3209" y="674"/>
                    <a:pt x="3209" y="674"/>
                  </a:cubicBezTo>
                  <a:cubicBezTo>
                    <a:pt x="3209" y="674"/>
                    <a:pt x="3232" y="659"/>
                    <a:pt x="3232" y="637"/>
                  </a:cubicBezTo>
                  <a:cubicBezTo>
                    <a:pt x="3239" y="593"/>
                    <a:pt x="3268" y="593"/>
                    <a:pt x="3297" y="586"/>
                  </a:cubicBezTo>
                  <a:cubicBezTo>
                    <a:pt x="3312" y="586"/>
                    <a:pt x="3334" y="586"/>
                    <a:pt x="3356" y="578"/>
                  </a:cubicBezTo>
                  <a:cubicBezTo>
                    <a:pt x="3378" y="578"/>
                    <a:pt x="3385" y="571"/>
                    <a:pt x="3393" y="571"/>
                  </a:cubicBezTo>
                  <a:lnTo>
                    <a:pt x="3393" y="571"/>
                  </a:lnTo>
                  <a:cubicBezTo>
                    <a:pt x="3400" y="564"/>
                    <a:pt x="3400" y="557"/>
                    <a:pt x="3407" y="542"/>
                  </a:cubicBezTo>
                  <a:cubicBezTo>
                    <a:pt x="3407" y="527"/>
                    <a:pt x="3407" y="513"/>
                    <a:pt x="3415" y="505"/>
                  </a:cubicBezTo>
                  <a:cubicBezTo>
                    <a:pt x="3422" y="469"/>
                    <a:pt x="3429" y="439"/>
                    <a:pt x="3459" y="410"/>
                  </a:cubicBezTo>
                  <a:cubicBezTo>
                    <a:pt x="3481" y="381"/>
                    <a:pt x="3503" y="359"/>
                    <a:pt x="3525" y="344"/>
                  </a:cubicBezTo>
                  <a:cubicBezTo>
                    <a:pt x="3539" y="337"/>
                    <a:pt x="3554" y="329"/>
                    <a:pt x="3561" y="322"/>
                  </a:cubicBezTo>
                  <a:cubicBezTo>
                    <a:pt x="3576" y="307"/>
                    <a:pt x="3583" y="271"/>
                    <a:pt x="3583" y="242"/>
                  </a:cubicBezTo>
                  <a:cubicBezTo>
                    <a:pt x="3583" y="227"/>
                    <a:pt x="3591" y="212"/>
                    <a:pt x="3591" y="197"/>
                  </a:cubicBezTo>
                  <a:cubicBezTo>
                    <a:pt x="3591" y="190"/>
                    <a:pt x="3591" y="176"/>
                    <a:pt x="3591" y="168"/>
                  </a:cubicBezTo>
                  <a:cubicBezTo>
                    <a:pt x="3591" y="124"/>
                    <a:pt x="3591" y="80"/>
                    <a:pt x="3642" y="44"/>
                  </a:cubicBezTo>
                  <a:cubicBezTo>
                    <a:pt x="3686" y="14"/>
                    <a:pt x="3715" y="0"/>
                    <a:pt x="3737" y="0"/>
                  </a:cubicBezTo>
                  <a:cubicBezTo>
                    <a:pt x="3759" y="0"/>
                    <a:pt x="3774" y="7"/>
                    <a:pt x="3788" y="22"/>
                  </a:cubicBezTo>
                  <a:cubicBezTo>
                    <a:pt x="3818" y="66"/>
                    <a:pt x="3818" y="124"/>
                    <a:pt x="3788" y="168"/>
                  </a:cubicBezTo>
                  <a:cubicBezTo>
                    <a:pt x="3781" y="176"/>
                    <a:pt x="3781" y="183"/>
                    <a:pt x="3788" y="183"/>
                  </a:cubicBezTo>
                  <a:cubicBezTo>
                    <a:pt x="3788" y="205"/>
                    <a:pt x="3825" y="219"/>
                    <a:pt x="3847" y="227"/>
                  </a:cubicBezTo>
                  <a:cubicBezTo>
                    <a:pt x="3847" y="234"/>
                    <a:pt x="3847" y="234"/>
                    <a:pt x="3847" y="234"/>
                  </a:cubicBezTo>
                  <a:cubicBezTo>
                    <a:pt x="3884" y="249"/>
                    <a:pt x="3913" y="278"/>
                    <a:pt x="3935" y="315"/>
                  </a:cubicBezTo>
                  <a:cubicBezTo>
                    <a:pt x="3942" y="329"/>
                    <a:pt x="3964" y="337"/>
                    <a:pt x="3979" y="337"/>
                  </a:cubicBezTo>
                  <a:cubicBezTo>
                    <a:pt x="3986" y="337"/>
                    <a:pt x="3994" y="337"/>
                    <a:pt x="3994" y="337"/>
                  </a:cubicBezTo>
                  <a:cubicBezTo>
                    <a:pt x="4008" y="337"/>
                    <a:pt x="4067" y="344"/>
                    <a:pt x="4082" y="388"/>
                  </a:cubicBezTo>
                  <a:cubicBezTo>
                    <a:pt x="4089" y="417"/>
                    <a:pt x="4074" y="461"/>
                    <a:pt x="4059" y="491"/>
                  </a:cubicBezTo>
                  <a:cubicBezTo>
                    <a:pt x="4059" y="498"/>
                    <a:pt x="4052" y="498"/>
                    <a:pt x="4052" y="505"/>
                  </a:cubicBezTo>
                  <a:cubicBezTo>
                    <a:pt x="4045" y="527"/>
                    <a:pt x="4045" y="593"/>
                    <a:pt x="4067" y="608"/>
                  </a:cubicBezTo>
                  <a:cubicBezTo>
                    <a:pt x="4074" y="623"/>
                    <a:pt x="4089" y="630"/>
                    <a:pt x="4104" y="637"/>
                  </a:cubicBezTo>
                  <a:cubicBezTo>
                    <a:pt x="4118" y="652"/>
                    <a:pt x="4147" y="674"/>
                    <a:pt x="4162" y="696"/>
                  </a:cubicBezTo>
                  <a:cubicBezTo>
                    <a:pt x="4169" y="703"/>
                    <a:pt x="4177" y="718"/>
                    <a:pt x="4191" y="725"/>
                  </a:cubicBezTo>
                  <a:cubicBezTo>
                    <a:pt x="4214" y="740"/>
                    <a:pt x="4243" y="762"/>
                    <a:pt x="4235" y="798"/>
                  </a:cubicBezTo>
                  <a:cubicBezTo>
                    <a:pt x="4228" y="806"/>
                    <a:pt x="4228" y="820"/>
                    <a:pt x="4235" y="820"/>
                  </a:cubicBezTo>
                  <a:cubicBezTo>
                    <a:pt x="4235" y="828"/>
                    <a:pt x="4250" y="828"/>
                    <a:pt x="4257" y="828"/>
                  </a:cubicBezTo>
                  <a:cubicBezTo>
                    <a:pt x="4265" y="828"/>
                    <a:pt x="4272" y="828"/>
                    <a:pt x="4279" y="828"/>
                  </a:cubicBezTo>
                  <a:cubicBezTo>
                    <a:pt x="4287" y="828"/>
                    <a:pt x="4294" y="820"/>
                    <a:pt x="4301" y="820"/>
                  </a:cubicBezTo>
                  <a:cubicBezTo>
                    <a:pt x="4316" y="820"/>
                    <a:pt x="4331" y="813"/>
                    <a:pt x="4338" y="813"/>
                  </a:cubicBezTo>
                  <a:cubicBezTo>
                    <a:pt x="4353" y="813"/>
                    <a:pt x="4375" y="820"/>
                    <a:pt x="4375" y="850"/>
                  </a:cubicBezTo>
                  <a:lnTo>
                    <a:pt x="4375" y="850"/>
                  </a:lnTo>
                  <a:lnTo>
                    <a:pt x="4375" y="857"/>
                  </a:lnTo>
                  <a:cubicBezTo>
                    <a:pt x="4375" y="908"/>
                    <a:pt x="4375" y="908"/>
                    <a:pt x="4375" y="908"/>
                  </a:cubicBezTo>
                  <a:cubicBezTo>
                    <a:pt x="4375" y="945"/>
                    <a:pt x="4382" y="982"/>
                    <a:pt x="4404" y="1018"/>
                  </a:cubicBezTo>
                  <a:cubicBezTo>
                    <a:pt x="4433" y="1077"/>
                    <a:pt x="4477" y="1187"/>
                    <a:pt x="4433" y="1260"/>
                  </a:cubicBezTo>
                  <a:cubicBezTo>
                    <a:pt x="4426" y="1267"/>
                    <a:pt x="4419" y="1282"/>
                    <a:pt x="4411" y="1297"/>
                  </a:cubicBezTo>
                  <a:cubicBezTo>
                    <a:pt x="4382" y="1355"/>
                    <a:pt x="4360" y="1407"/>
                    <a:pt x="4316" y="1407"/>
                  </a:cubicBezTo>
                  <a:cubicBezTo>
                    <a:pt x="4309" y="1407"/>
                    <a:pt x="4309" y="1407"/>
                    <a:pt x="4309" y="1407"/>
                  </a:cubicBezTo>
                  <a:cubicBezTo>
                    <a:pt x="4279" y="1407"/>
                    <a:pt x="4265" y="1385"/>
                    <a:pt x="4250" y="1370"/>
                  </a:cubicBezTo>
                  <a:cubicBezTo>
                    <a:pt x="4243" y="1355"/>
                    <a:pt x="4228" y="1341"/>
                    <a:pt x="4214" y="1341"/>
                  </a:cubicBezTo>
                  <a:lnTo>
                    <a:pt x="4206" y="1341"/>
                  </a:lnTo>
                  <a:cubicBezTo>
                    <a:pt x="4177" y="1341"/>
                    <a:pt x="4155" y="1363"/>
                    <a:pt x="4140" y="1392"/>
                  </a:cubicBezTo>
                  <a:cubicBezTo>
                    <a:pt x="4133" y="1407"/>
                    <a:pt x="4118" y="1414"/>
                    <a:pt x="4111" y="1421"/>
                  </a:cubicBezTo>
                  <a:cubicBezTo>
                    <a:pt x="4089" y="1451"/>
                    <a:pt x="4067" y="1473"/>
                    <a:pt x="4074" y="1502"/>
                  </a:cubicBezTo>
                  <a:cubicBezTo>
                    <a:pt x="4074" y="1516"/>
                    <a:pt x="4082" y="1538"/>
                    <a:pt x="4089" y="1553"/>
                  </a:cubicBezTo>
                  <a:cubicBezTo>
                    <a:pt x="4096" y="1583"/>
                    <a:pt x="4111" y="1619"/>
                    <a:pt x="4104" y="1648"/>
                  </a:cubicBezTo>
                  <a:cubicBezTo>
                    <a:pt x="4104" y="1663"/>
                    <a:pt x="4104" y="1670"/>
                    <a:pt x="4104" y="1678"/>
                  </a:cubicBezTo>
                  <a:cubicBezTo>
                    <a:pt x="4096" y="1714"/>
                    <a:pt x="4096" y="1736"/>
                    <a:pt x="4059" y="1773"/>
                  </a:cubicBezTo>
                  <a:cubicBezTo>
                    <a:pt x="4045" y="1780"/>
                    <a:pt x="4045" y="1780"/>
                    <a:pt x="4045" y="1780"/>
                  </a:cubicBezTo>
                  <a:cubicBezTo>
                    <a:pt x="4038" y="1788"/>
                    <a:pt x="4023" y="1802"/>
                    <a:pt x="4023" y="1810"/>
                  </a:cubicBezTo>
                  <a:lnTo>
                    <a:pt x="4023" y="1810"/>
                  </a:lnTo>
                  <a:cubicBezTo>
                    <a:pt x="4030" y="1810"/>
                    <a:pt x="4038" y="1810"/>
                    <a:pt x="4059" y="1810"/>
                  </a:cubicBezTo>
                  <a:cubicBezTo>
                    <a:pt x="4133" y="1824"/>
                    <a:pt x="4169" y="1861"/>
                    <a:pt x="4199" y="1890"/>
                  </a:cubicBezTo>
                  <a:cubicBezTo>
                    <a:pt x="4214" y="1905"/>
                    <a:pt x="4214" y="1905"/>
                    <a:pt x="4214" y="1905"/>
                  </a:cubicBezTo>
                  <a:cubicBezTo>
                    <a:pt x="4235" y="1927"/>
                    <a:pt x="4243" y="1949"/>
                    <a:pt x="4250" y="1971"/>
                  </a:cubicBezTo>
                  <a:cubicBezTo>
                    <a:pt x="4250" y="1985"/>
                    <a:pt x="4250" y="1993"/>
                    <a:pt x="4257" y="2007"/>
                  </a:cubicBezTo>
                  <a:cubicBezTo>
                    <a:pt x="4265" y="2029"/>
                    <a:pt x="4272" y="2037"/>
                    <a:pt x="4287" y="2051"/>
                  </a:cubicBezTo>
                  <a:cubicBezTo>
                    <a:pt x="4294" y="2059"/>
                    <a:pt x="4301" y="2066"/>
                    <a:pt x="4316" y="2081"/>
                  </a:cubicBezTo>
                  <a:cubicBezTo>
                    <a:pt x="4345" y="2125"/>
                    <a:pt x="4360" y="2183"/>
                    <a:pt x="4353" y="2227"/>
                  </a:cubicBezTo>
                  <a:cubicBezTo>
                    <a:pt x="4345" y="2249"/>
                    <a:pt x="4338" y="2315"/>
                    <a:pt x="4294" y="2315"/>
                  </a:cubicBezTo>
                  <a:cubicBezTo>
                    <a:pt x="4279" y="2315"/>
                    <a:pt x="4265" y="2308"/>
                    <a:pt x="4250" y="2301"/>
                  </a:cubicBezTo>
                  <a:cubicBezTo>
                    <a:pt x="4235" y="2286"/>
                    <a:pt x="4214" y="2286"/>
                    <a:pt x="4206" y="2286"/>
                  </a:cubicBezTo>
                  <a:cubicBezTo>
                    <a:pt x="4184" y="2286"/>
                    <a:pt x="4162" y="2293"/>
                    <a:pt x="4155" y="2301"/>
                  </a:cubicBezTo>
                  <a:cubicBezTo>
                    <a:pt x="4155" y="2308"/>
                    <a:pt x="4155" y="2308"/>
                    <a:pt x="4155" y="2308"/>
                  </a:cubicBezTo>
                  <a:cubicBezTo>
                    <a:pt x="4155" y="2315"/>
                    <a:pt x="4162" y="2315"/>
                    <a:pt x="4177" y="2323"/>
                  </a:cubicBezTo>
                  <a:cubicBezTo>
                    <a:pt x="4191" y="2323"/>
                    <a:pt x="4221" y="2330"/>
                    <a:pt x="4221" y="2359"/>
                  </a:cubicBezTo>
                  <a:cubicBezTo>
                    <a:pt x="4228" y="2388"/>
                    <a:pt x="4221" y="2425"/>
                    <a:pt x="4206" y="2440"/>
                  </a:cubicBezTo>
                  <a:cubicBezTo>
                    <a:pt x="4191" y="2454"/>
                    <a:pt x="4177" y="2462"/>
                    <a:pt x="4162" y="2462"/>
                  </a:cubicBezTo>
                  <a:cubicBezTo>
                    <a:pt x="4147" y="2462"/>
                    <a:pt x="4140" y="2462"/>
                    <a:pt x="4126" y="2454"/>
                  </a:cubicBezTo>
                  <a:cubicBezTo>
                    <a:pt x="4111" y="2447"/>
                    <a:pt x="4096" y="2433"/>
                    <a:pt x="4082" y="2425"/>
                  </a:cubicBezTo>
                  <a:cubicBezTo>
                    <a:pt x="4067" y="2410"/>
                    <a:pt x="4052" y="2403"/>
                    <a:pt x="4045" y="2403"/>
                  </a:cubicBezTo>
                  <a:cubicBezTo>
                    <a:pt x="4038" y="2403"/>
                    <a:pt x="4038" y="2403"/>
                    <a:pt x="4023" y="2418"/>
                  </a:cubicBezTo>
                  <a:cubicBezTo>
                    <a:pt x="4008" y="2440"/>
                    <a:pt x="3979" y="2454"/>
                    <a:pt x="3957" y="2476"/>
                  </a:cubicBezTo>
                  <a:cubicBezTo>
                    <a:pt x="3942" y="2484"/>
                    <a:pt x="3928" y="2498"/>
                    <a:pt x="3913" y="2513"/>
                  </a:cubicBezTo>
                  <a:cubicBezTo>
                    <a:pt x="3906" y="2520"/>
                    <a:pt x="3891" y="2528"/>
                    <a:pt x="3876" y="2542"/>
                  </a:cubicBezTo>
                  <a:cubicBezTo>
                    <a:pt x="3854" y="2557"/>
                    <a:pt x="3825" y="2579"/>
                    <a:pt x="3825" y="2594"/>
                  </a:cubicBezTo>
                  <a:cubicBezTo>
                    <a:pt x="3825" y="2594"/>
                    <a:pt x="3825" y="2594"/>
                    <a:pt x="3832" y="2601"/>
                  </a:cubicBezTo>
                  <a:cubicBezTo>
                    <a:pt x="3854" y="2630"/>
                    <a:pt x="3884" y="2638"/>
                    <a:pt x="3906" y="2645"/>
                  </a:cubicBezTo>
                  <a:cubicBezTo>
                    <a:pt x="3913" y="2645"/>
                    <a:pt x="3913" y="2645"/>
                    <a:pt x="3913" y="2645"/>
                  </a:cubicBezTo>
                  <a:cubicBezTo>
                    <a:pt x="3950" y="2660"/>
                    <a:pt x="3972" y="2704"/>
                    <a:pt x="3957" y="2747"/>
                  </a:cubicBezTo>
                  <a:cubicBezTo>
                    <a:pt x="3957" y="2777"/>
                    <a:pt x="3950" y="2806"/>
                    <a:pt x="3920" y="2806"/>
                  </a:cubicBezTo>
                  <a:cubicBezTo>
                    <a:pt x="3913" y="2806"/>
                    <a:pt x="3898" y="2799"/>
                    <a:pt x="3884" y="2792"/>
                  </a:cubicBezTo>
                  <a:cubicBezTo>
                    <a:pt x="3869" y="2792"/>
                    <a:pt x="3854" y="2784"/>
                    <a:pt x="3840" y="2777"/>
                  </a:cubicBezTo>
                  <a:cubicBezTo>
                    <a:pt x="3818" y="2769"/>
                    <a:pt x="3796" y="2762"/>
                    <a:pt x="3788" y="2762"/>
                  </a:cubicBezTo>
                  <a:cubicBezTo>
                    <a:pt x="3781" y="2762"/>
                    <a:pt x="3781" y="2762"/>
                    <a:pt x="3781" y="2762"/>
                  </a:cubicBezTo>
                  <a:cubicBezTo>
                    <a:pt x="3766" y="2777"/>
                    <a:pt x="3759" y="2806"/>
                    <a:pt x="3759" y="2828"/>
                  </a:cubicBezTo>
                  <a:cubicBezTo>
                    <a:pt x="3752" y="2843"/>
                    <a:pt x="3752" y="2850"/>
                    <a:pt x="3745" y="2857"/>
                  </a:cubicBezTo>
                  <a:cubicBezTo>
                    <a:pt x="3737" y="2879"/>
                    <a:pt x="3723" y="2887"/>
                    <a:pt x="3715" y="2887"/>
                  </a:cubicBezTo>
                  <a:cubicBezTo>
                    <a:pt x="3700" y="2887"/>
                    <a:pt x="3693" y="2887"/>
                    <a:pt x="3678" y="2901"/>
                  </a:cubicBezTo>
                  <a:cubicBezTo>
                    <a:pt x="3649" y="2923"/>
                    <a:pt x="3627" y="2960"/>
                    <a:pt x="3635" y="2989"/>
                  </a:cubicBezTo>
                  <a:cubicBezTo>
                    <a:pt x="3635" y="2989"/>
                    <a:pt x="3635" y="2997"/>
                    <a:pt x="3649" y="3004"/>
                  </a:cubicBezTo>
                  <a:cubicBezTo>
                    <a:pt x="3657" y="3011"/>
                    <a:pt x="3671" y="3011"/>
                    <a:pt x="3678" y="3019"/>
                  </a:cubicBezTo>
                  <a:cubicBezTo>
                    <a:pt x="3715" y="3033"/>
                    <a:pt x="3752" y="3048"/>
                    <a:pt x="3766" y="3107"/>
                  </a:cubicBezTo>
                  <a:cubicBezTo>
                    <a:pt x="3781" y="3173"/>
                    <a:pt x="3796" y="3231"/>
                    <a:pt x="3832" y="3238"/>
                  </a:cubicBezTo>
                  <a:cubicBezTo>
                    <a:pt x="3840" y="3246"/>
                    <a:pt x="3854" y="3246"/>
                    <a:pt x="3884" y="3246"/>
                  </a:cubicBezTo>
                  <a:cubicBezTo>
                    <a:pt x="3920" y="3246"/>
                    <a:pt x="3964" y="3246"/>
                    <a:pt x="3972" y="3238"/>
                  </a:cubicBezTo>
                  <a:cubicBezTo>
                    <a:pt x="4001" y="3216"/>
                    <a:pt x="4030" y="3209"/>
                    <a:pt x="4052" y="3202"/>
                  </a:cubicBezTo>
                  <a:cubicBezTo>
                    <a:pt x="4074" y="3195"/>
                    <a:pt x="4089" y="3187"/>
                    <a:pt x="4104" y="3173"/>
                  </a:cubicBezTo>
                  <a:cubicBezTo>
                    <a:pt x="4140" y="3143"/>
                    <a:pt x="4177" y="3136"/>
                    <a:pt x="4228" y="3114"/>
                  </a:cubicBezTo>
                  <a:cubicBezTo>
                    <a:pt x="4294" y="3092"/>
                    <a:pt x="4294" y="3092"/>
                    <a:pt x="4294" y="3092"/>
                  </a:cubicBezTo>
                  <a:cubicBezTo>
                    <a:pt x="4353" y="3070"/>
                    <a:pt x="4419" y="3041"/>
                    <a:pt x="4455" y="3041"/>
                  </a:cubicBezTo>
                  <a:cubicBezTo>
                    <a:pt x="4463" y="3033"/>
                    <a:pt x="4463" y="3033"/>
                    <a:pt x="4463" y="3033"/>
                  </a:cubicBezTo>
                  <a:cubicBezTo>
                    <a:pt x="4477" y="3033"/>
                    <a:pt x="4507" y="3026"/>
                    <a:pt x="4536" y="3026"/>
                  </a:cubicBezTo>
                  <a:cubicBezTo>
                    <a:pt x="4573" y="3026"/>
                    <a:pt x="4602" y="3033"/>
                    <a:pt x="4616" y="3055"/>
                  </a:cubicBezTo>
                  <a:cubicBezTo>
                    <a:pt x="4631" y="3070"/>
                    <a:pt x="4638" y="3077"/>
                    <a:pt x="4653" y="3092"/>
                  </a:cubicBezTo>
                  <a:cubicBezTo>
                    <a:pt x="4682" y="3114"/>
                    <a:pt x="4704" y="3143"/>
                    <a:pt x="4734" y="3180"/>
                  </a:cubicBezTo>
                  <a:cubicBezTo>
                    <a:pt x="4741" y="3195"/>
                    <a:pt x="4756" y="3209"/>
                    <a:pt x="4770" y="3224"/>
                  </a:cubicBezTo>
                  <a:cubicBezTo>
                    <a:pt x="4800" y="3253"/>
                    <a:pt x="4836" y="3290"/>
                    <a:pt x="4829" y="3341"/>
                  </a:cubicBezTo>
                  <a:cubicBezTo>
                    <a:pt x="4822" y="3378"/>
                    <a:pt x="4807" y="3495"/>
                    <a:pt x="4829" y="3546"/>
                  </a:cubicBezTo>
                  <a:cubicBezTo>
                    <a:pt x="4836" y="3568"/>
                    <a:pt x="4844" y="3576"/>
                    <a:pt x="4851" y="3576"/>
                  </a:cubicBezTo>
                  <a:cubicBezTo>
                    <a:pt x="4858" y="3583"/>
                    <a:pt x="4873" y="3583"/>
                    <a:pt x="4888" y="3605"/>
                  </a:cubicBezTo>
                  <a:cubicBezTo>
                    <a:pt x="4902" y="3627"/>
                    <a:pt x="4902" y="3664"/>
                    <a:pt x="4902" y="3700"/>
                  </a:cubicBezTo>
                  <a:cubicBezTo>
                    <a:pt x="4902" y="3722"/>
                    <a:pt x="4902" y="3737"/>
                    <a:pt x="4902" y="3752"/>
                  </a:cubicBezTo>
                  <a:cubicBezTo>
                    <a:pt x="4909" y="3766"/>
                    <a:pt x="4909" y="3773"/>
                    <a:pt x="4909" y="3781"/>
                  </a:cubicBezTo>
                  <a:cubicBezTo>
                    <a:pt x="4917" y="3817"/>
                    <a:pt x="4917" y="3869"/>
                    <a:pt x="4946" y="3869"/>
                  </a:cubicBezTo>
                  <a:cubicBezTo>
                    <a:pt x="4968" y="3876"/>
                    <a:pt x="4983" y="3883"/>
                    <a:pt x="4997" y="3898"/>
                  </a:cubicBezTo>
                  <a:cubicBezTo>
                    <a:pt x="5012" y="3905"/>
                    <a:pt x="5027" y="3920"/>
                    <a:pt x="5056" y="3920"/>
                  </a:cubicBezTo>
                  <a:cubicBezTo>
                    <a:pt x="5071" y="3920"/>
                    <a:pt x="5071" y="3920"/>
                    <a:pt x="5071" y="3920"/>
                  </a:cubicBezTo>
                  <a:cubicBezTo>
                    <a:pt x="5085" y="3927"/>
                    <a:pt x="5100" y="3927"/>
                    <a:pt x="5107" y="3942"/>
                  </a:cubicBezTo>
                  <a:cubicBezTo>
                    <a:pt x="5115" y="3957"/>
                    <a:pt x="5100" y="3971"/>
                    <a:pt x="5064" y="4015"/>
                  </a:cubicBezTo>
                  <a:cubicBezTo>
                    <a:pt x="5041" y="4037"/>
                    <a:pt x="5034" y="4059"/>
                    <a:pt x="5019" y="4081"/>
                  </a:cubicBezTo>
                  <a:cubicBezTo>
                    <a:pt x="5012" y="4110"/>
                    <a:pt x="4997" y="4133"/>
                    <a:pt x="4946" y="4147"/>
                  </a:cubicBezTo>
                  <a:cubicBezTo>
                    <a:pt x="4866" y="4162"/>
                    <a:pt x="4851" y="4176"/>
                    <a:pt x="4844" y="4220"/>
                  </a:cubicBezTo>
                  <a:cubicBezTo>
                    <a:pt x="4836" y="4272"/>
                    <a:pt x="4851" y="4301"/>
                    <a:pt x="4880" y="4330"/>
                  </a:cubicBezTo>
                  <a:cubicBezTo>
                    <a:pt x="4931" y="4367"/>
                    <a:pt x="4954" y="4433"/>
                    <a:pt x="4961" y="4477"/>
                  </a:cubicBezTo>
                  <a:cubicBezTo>
                    <a:pt x="4968" y="4499"/>
                    <a:pt x="4983" y="4521"/>
                    <a:pt x="4983" y="4535"/>
                  </a:cubicBezTo>
                  <a:cubicBezTo>
                    <a:pt x="4997" y="4550"/>
                    <a:pt x="4997" y="4550"/>
                    <a:pt x="4997" y="4550"/>
                  </a:cubicBezTo>
                  <a:cubicBezTo>
                    <a:pt x="4983" y="4557"/>
                    <a:pt x="4983" y="4557"/>
                    <a:pt x="4983" y="4557"/>
                  </a:cubicBezTo>
                  <a:cubicBezTo>
                    <a:pt x="4976" y="4609"/>
                    <a:pt x="4961" y="4748"/>
                    <a:pt x="4997" y="4792"/>
                  </a:cubicBezTo>
                  <a:cubicBezTo>
                    <a:pt x="5005" y="4814"/>
                    <a:pt x="5019" y="4828"/>
                    <a:pt x="5034" y="4843"/>
                  </a:cubicBezTo>
                  <a:cubicBezTo>
                    <a:pt x="5064" y="4880"/>
                    <a:pt x="5093" y="4909"/>
                    <a:pt x="5049" y="4961"/>
                  </a:cubicBezTo>
                  <a:cubicBezTo>
                    <a:pt x="5041" y="4975"/>
                    <a:pt x="5034" y="4990"/>
                    <a:pt x="5041" y="4997"/>
                  </a:cubicBezTo>
                  <a:cubicBezTo>
                    <a:pt x="5049" y="5019"/>
                    <a:pt x="5078" y="5026"/>
                    <a:pt x="5100" y="5026"/>
                  </a:cubicBezTo>
                  <a:cubicBezTo>
                    <a:pt x="5107" y="5026"/>
                    <a:pt x="5115" y="5026"/>
                    <a:pt x="5115" y="5026"/>
                  </a:cubicBezTo>
                  <a:cubicBezTo>
                    <a:pt x="5122" y="5026"/>
                    <a:pt x="5122" y="5026"/>
                    <a:pt x="5122" y="5026"/>
                  </a:cubicBezTo>
                  <a:cubicBezTo>
                    <a:pt x="5137" y="5026"/>
                    <a:pt x="5144" y="5026"/>
                    <a:pt x="5151" y="5034"/>
                  </a:cubicBezTo>
                  <a:cubicBezTo>
                    <a:pt x="5166" y="5056"/>
                    <a:pt x="5159" y="5107"/>
                    <a:pt x="5144" y="5173"/>
                  </a:cubicBezTo>
                  <a:cubicBezTo>
                    <a:pt x="5137" y="5202"/>
                    <a:pt x="5137" y="5232"/>
                    <a:pt x="5137" y="5246"/>
                  </a:cubicBezTo>
                  <a:cubicBezTo>
                    <a:pt x="5137" y="5283"/>
                    <a:pt x="5115" y="5305"/>
                    <a:pt x="5093" y="5319"/>
                  </a:cubicBezTo>
                  <a:cubicBezTo>
                    <a:pt x="5078" y="5342"/>
                    <a:pt x="5064" y="5356"/>
                    <a:pt x="5056" y="5385"/>
                  </a:cubicBezTo>
                  <a:cubicBezTo>
                    <a:pt x="5049" y="5415"/>
                    <a:pt x="5049" y="5415"/>
                    <a:pt x="5056" y="5422"/>
                  </a:cubicBezTo>
                  <a:cubicBezTo>
                    <a:pt x="5071" y="5437"/>
                    <a:pt x="5085" y="5452"/>
                    <a:pt x="5085" y="5503"/>
                  </a:cubicBezTo>
                  <a:cubicBezTo>
                    <a:pt x="5085" y="5583"/>
                    <a:pt x="5071" y="5598"/>
                    <a:pt x="5027" y="5620"/>
                  </a:cubicBezTo>
                  <a:cubicBezTo>
                    <a:pt x="5019" y="5627"/>
                    <a:pt x="5005" y="5635"/>
                    <a:pt x="4990" y="5642"/>
                  </a:cubicBezTo>
                  <a:cubicBezTo>
                    <a:pt x="4924" y="5686"/>
                    <a:pt x="4902" y="5737"/>
                    <a:pt x="4917" y="5796"/>
                  </a:cubicBezTo>
                  <a:cubicBezTo>
                    <a:pt x="4939" y="5854"/>
                    <a:pt x="4902" y="5891"/>
                    <a:pt x="4873" y="5920"/>
                  </a:cubicBezTo>
                  <a:cubicBezTo>
                    <a:pt x="4866" y="5928"/>
                    <a:pt x="4851" y="5935"/>
                    <a:pt x="4851" y="5942"/>
                  </a:cubicBezTo>
                  <a:cubicBezTo>
                    <a:pt x="4836" y="5957"/>
                    <a:pt x="4836" y="5986"/>
                    <a:pt x="4844" y="6023"/>
                  </a:cubicBezTo>
                  <a:cubicBezTo>
                    <a:pt x="4844" y="6052"/>
                    <a:pt x="4844" y="6082"/>
                    <a:pt x="4836" y="6118"/>
                  </a:cubicBezTo>
                  <a:cubicBezTo>
                    <a:pt x="4836" y="6162"/>
                    <a:pt x="4807" y="6206"/>
                    <a:pt x="4778" y="6257"/>
                  </a:cubicBezTo>
                  <a:cubicBezTo>
                    <a:pt x="4741" y="6309"/>
                    <a:pt x="4704" y="6367"/>
                    <a:pt x="4668" y="6455"/>
                  </a:cubicBezTo>
                  <a:cubicBezTo>
                    <a:pt x="4609" y="6587"/>
                    <a:pt x="4550" y="6609"/>
                    <a:pt x="4536" y="6609"/>
                  </a:cubicBezTo>
                  <a:cubicBezTo>
                    <a:pt x="4485" y="6638"/>
                    <a:pt x="4485" y="6638"/>
                    <a:pt x="4485" y="6638"/>
                  </a:cubicBezTo>
                  <a:lnTo>
                    <a:pt x="4477" y="6631"/>
                  </a:lnTo>
                </a:path>
              </a:pathLst>
            </a:custGeom>
            <a:grpFill/>
            <a:ln w="28575" cmpd="sng">
              <a:solidFill>
                <a:schemeClr val="bg1"/>
              </a:solidFill>
            </a:ln>
            <a:effectLst/>
          </p:spPr>
          <p:txBody>
            <a:bodyPr wrap="none" anchor="ctr"/>
            <a:lstStyle/>
            <a:p>
              <a:pPr defTabSz="1371714">
                <a:defRPr/>
              </a:pPr>
              <a:endParaRPr lang="en-US" sz="2701"/>
            </a:p>
          </p:txBody>
        </p:sp>
        <p:sp>
          <p:nvSpPr>
            <p:cNvPr id="100" name="Freeform 99"/>
            <p:cNvSpPr>
              <a:spLocks noChangeArrowheads="1"/>
            </p:cNvSpPr>
            <p:nvPr/>
          </p:nvSpPr>
          <p:spPr bwMode="auto">
            <a:xfrm>
              <a:off x="3494318" y="7779811"/>
              <a:ext cx="1999001" cy="2531581"/>
            </a:xfrm>
            <a:custGeom>
              <a:avLst/>
              <a:gdLst>
                <a:gd name="T0" fmla="*/ 4053 w 5197"/>
                <a:gd name="T1" fmla="*/ 513 h 6669"/>
                <a:gd name="T2" fmla="*/ 4375 w 5197"/>
                <a:gd name="T3" fmla="*/ 916 h 6669"/>
                <a:gd name="T4" fmla="*/ 4060 w 5197"/>
                <a:gd name="T5" fmla="*/ 1773 h 6669"/>
                <a:gd name="T6" fmla="*/ 4221 w 5197"/>
                <a:gd name="T7" fmla="*/ 2381 h 6669"/>
                <a:gd name="T8" fmla="*/ 3899 w 5197"/>
                <a:gd name="T9" fmla="*/ 2792 h 6669"/>
                <a:gd name="T10" fmla="*/ 4133 w 5197"/>
                <a:gd name="T11" fmla="*/ 3202 h 6669"/>
                <a:gd name="T12" fmla="*/ 4954 w 5197"/>
                <a:gd name="T13" fmla="*/ 3898 h 6669"/>
                <a:gd name="T14" fmla="*/ 5056 w 5197"/>
                <a:gd name="T15" fmla="*/ 4968 h 6669"/>
                <a:gd name="T16" fmla="*/ 4837 w 5197"/>
                <a:gd name="T17" fmla="*/ 6133 h 6669"/>
                <a:gd name="T18" fmla="*/ 3789 w 5197"/>
                <a:gd name="T19" fmla="*/ 6375 h 6669"/>
                <a:gd name="T20" fmla="*/ 3188 w 5197"/>
                <a:gd name="T21" fmla="*/ 6207 h 6669"/>
                <a:gd name="T22" fmla="*/ 2521 w 5197"/>
                <a:gd name="T23" fmla="*/ 5767 h 6669"/>
                <a:gd name="T24" fmla="*/ 2536 w 5197"/>
                <a:gd name="T25" fmla="*/ 4953 h 6669"/>
                <a:gd name="T26" fmla="*/ 2096 w 5197"/>
                <a:gd name="T27" fmla="*/ 4441 h 6669"/>
                <a:gd name="T28" fmla="*/ 1012 w 5197"/>
                <a:gd name="T29" fmla="*/ 4704 h 6669"/>
                <a:gd name="T30" fmla="*/ 836 w 5197"/>
                <a:gd name="T31" fmla="*/ 4067 h 6669"/>
                <a:gd name="T32" fmla="*/ 67 w 5197"/>
                <a:gd name="T33" fmla="*/ 2902 h 6669"/>
                <a:gd name="T34" fmla="*/ 667 w 5197"/>
                <a:gd name="T35" fmla="*/ 1898 h 6669"/>
                <a:gd name="T36" fmla="*/ 1283 w 5197"/>
                <a:gd name="T37" fmla="*/ 1920 h 6669"/>
                <a:gd name="T38" fmla="*/ 1605 w 5197"/>
                <a:gd name="T39" fmla="*/ 1561 h 6669"/>
                <a:gd name="T40" fmla="*/ 2309 w 5197"/>
                <a:gd name="T41" fmla="*/ 1121 h 6669"/>
                <a:gd name="T42" fmla="*/ 3217 w 5197"/>
                <a:gd name="T43" fmla="*/ 703 h 6669"/>
                <a:gd name="T44" fmla="*/ 3752 w 5197"/>
                <a:gd name="T45" fmla="*/ 0 h 6669"/>
                <a:gd name="T46" fmla="*/ 3408 w 5197"/>
                <a:gd name="T47" fmla="*/ 550 h 6669"/>
                <a:gd name="T48" fmla="*/ 2931 w 5197"/>
                <a:gd name="T49" fmla="*/ 748 h 6669"/>
                <a:gd name="T50" fmla="*/ 2294 w 5197"/>
                <a:gd name="T51" fmla="*/ 1099 h 6669"/>
                <a:gd name="T52" fmla="*/ 1810 w 5197"/>
                <a:gd name="T53" fmla="*/ 1326 h 6669"/>
                <a:gd name="T54" fmla="*/ 1437 w 5197"/>
                <a:gd name="T55" fmla="*/ 1641 h 6669"/>
                <a:gd name="T56" fmla="*/ 1253 w 5197"/>
                <a:gd name="T57" fmla="*/ 1912 h 6669"/>
                <a:gd name="T58" fmla="*/ 704 w 5197"/>
                <a:gd name="T59" fmla="*/ 1788 h 6669"/>
                <a:gd name="T60" fmla="*/ 601 w 5197"/>
                <a:gd name="T61" fmla="*/ 2037 h 6669"/>
                <a:gd name="T62" fmla="*/ 67 w 5197"/>
                <a:gd name="T63" fmla="*/ 2697 h 6669"/>
                <a:gd name="T64" fmla="*/ 609 w 5197"/>
                <a:gd name="T65" fmla="*/ 3605 h 6669"/>
                <a:gd name="T66" fmla="*/ 675 w 5197"/>
                <a:gd name="T67" fmla="*/ 4235 h 6669"/>
                <a:gd name="T68" fmla="*/ 902 w 5197"/>
                <a:gd name="T69" fmla="*/ 4690 h 6669"/>
                <a:gd name="T70" fmla="*/ 1525 w 5197"/>
                <a:gd name="T71" fmla="*/ 4543 h 6669"/>
                <a:gd name="T72" fmla="*/ 2257 w 5197"/>
                <a:gd name="T73" fmla="*/ 4521 h 6669"/>
                <a:gd name="T74" fmla="*/ 2529 w 5197"/>
                <a:gd name="T75" fmla="*/ 4924 h 6669"/>
                <a:gd name="T76" fmla="*/ 2741 w 5197"/>
                <a:gd name="T77" fmla="*/ 5349 h 6669"/>
                <a:gd name="T78" fmla="*/ 2616 w 5197"/>
                <a:gd name="T79" fmla="*/ 6016 h 6669"/>
                <a:gd name="T80" fmla="*/ 3137 w 5197"/>
                <a:gd name="T81" fmla="*/ 6265 h 6669"/>
                <a:gd name="T82" fmla="*/ 3584 w 5197"/>
                <a:gd name="T83" fmla="*/ 6324 h 6669"/>
                <a:gd name="T84" fmla="*/ 4097 w 5197"/>
                <a:gd name="T85" fmla="*/ 6456 h 6669"/>
                <a:gd name="T86" fmla="*/ 4866 w 5197"/>
                <a:gd name="T87" fmla="*/ 6141 h 6669"/>
                <a:gd name="T88" fmla="*/ 5079 w 5197"/>
                <a:gd name="T89" fmla="*/ 5422 h 6669"/>
                <a:gd name="T90" fmla="*/ 5079 w 5197"/>
                <a:gd name="T91" fmla="*/ 4983 h 6669"/>
                <a:gd name="T92" fmla="*/ 5049 w 5197"/>
                <a:gd name="T93" fmla="*/ 4103 h 6669"/>
                <a:gd name="T94" fmla="*/ 4910 w 5197"/>
                <a:gd name="T95" fmla="*/ 3612 h 6669"/>
                <a:gd name="T96" fmla="*/ 4463 w 5197"/>
                <a:gd name="T97" fmla="*/ 3034 h 6669"/>
                <a:gd name="T98" fmla="*/ 3701 w 5197"/>
                <a:gd name="T99" fmla="*/ 3019 h 6669"/>
                <a:gd name="T100" fmla="*/ 3935 w 5197"/>
                <a:gd name="T101" fmla="*/ 2836 h 6669"/>
                <a:gd name="T102" fmla="*/ 4060 w 5197"/>
                <a:gd name="T103" fmla="*/ 2433 h 6669"/>
                <a:gd name="T104" fmla="*/ 4382 w 5197"/>
                <a:gd name="T105" fmla="*/ 2250 h 6669"/>
                <a:gd name="T106" fmla="*/ 4082 w 5197"/>
                <a:gd name="T107" fmla="*/ 1795 h 6669"/>
                <a:gd name="T108" fmla="*/ 4324 w 5197"/>
                <a:gd name="T109" fmla="*/ 1436 h 6669"/>
                <a:gd name="T110" fmla="*/ 4404 w 5197"/>
                <a:gd name="T111" fmla="*/ 872 h 6669"/>
                <a:gd name="T112" fmla="*/ 4214 w 5197"/>
                <a:gd name="T113" fmla="*/ 725 h 6669"/>
                <a:gd name="T114" fmla="*/ 3994 w 5197"/>
                <a:gd name="T115" fmla="*/ 337 h 6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97" h="6669">
                  <a:moveTo>
                    <a:pt x="3752" y="29"/>
                  </a:moveTo>
                  <a:lnTo>
                    <a:pt x="3752" y="29"/>
                  </a:lnTo>
                  <a:cubicBezTo>
                    <a:pt x="3767" y="29"/>
                    <a:pt x="3781" y="37"/>
                    <a:pt x="3789" y="51"/>
                  </a:cubicBezTo>
                  <a:cubicBezTo>
                    <a:pt x="3818" y="81"/>
                    <a:pt x="3818" y="132"/>
                    <a:pt x="3789" y="176"/>
                  </a:cubicBezTo>
                  <a:cubicBezTo>
                    <a:pt x="3767" y="220"/>
                    <a:pt x="3825" y="242"/>
                    <a:pt x="3862" y="264"/>
                  </a:cubicBezTo>
                  <a:cubicBezTo>
                    <a:pt x="3891" y="279"/>
                    <a:pt x="3921" y="300"/>
                    <a:pt x="3935" y="337"/>
                  </a:cubicBezTo>
                  <a:cubicBezTo>
                    <a:pt x="3950" y="359"/>
                    <a:pt x="3979" y="366"/>
                    <a:pt x="3994" y="366"/>
                  </a:cubicBezTo>
                  <a:cubicBezTo>
                    <a:pt x="4009" y="366"/>
                    <a:pt x="4009" y="366"/>
                    <a:pt x="4009" y="366"/>
                  </a:cubicBezTo>
                  <a:cubicBezTo>
                    <a:pt x="4009" y="366"/>
                    <a:pt x="4074" y="374"/>
                    <a:pt x="4082" y="403"/>
                  </a:cubicBezTo>
                  <a:cubicBezTo>
                    <a:pt x="4089" y="440"/>
                    <a:pt x="4060" y="491"/>
                    <a:pt x="4053" y="513"/>
                  </a:cubicBezTo>
                  <a:cubicBezTo>
                    <a:pt x="4045" y="542"/>
                    <a:pt x="4045" y="608"/>
                    <a:pt x="4074" y="638"/>
                  </a:cubicBezTo>
                  <a:cubicBezTo>
                    <a:pt x="4097" y="660"/>
                    <a:pt x="4141" y="689"/>
                    <a:pt x="4162" y="718"/>
                  </a:cubicBezTo>
                  <a:cubicBezTo>
                    <a:pt x="4192" y="755"/>
                    <a:pt x="4243" y="769"/>
                    <a:pt x="4236" y="813"/>
                  </a:cubicBezTo>
                  <a:cubicBezTo>
                    <a:pt x="4229" y="850"/>
                    <a:pt x="4243" y="857"/>
                    <a:pt x="4272" y="857"/>
                  </a:cubicBezTo>
                  <a:cubicBezTo>
                    <a:pt x="4280" y="857"/>
                    <a:pt x="4294" y="857"/>
                    <a:pt x="4302" y="857"/>
                  </a:cubicBezTo>
                  <a:cubicBezTo>
                    <a:pt x="4324" y="850"/>
                    <a:pt x="4338" y="843"/>
                    <a:pt x="4353" y="843"/>
                  </a:cubicBezTo>
                  <a:cubicBezTo>
                    <a:pt x="4368" y="843"/>
                    <a:pt x="4375" y="850"/>
                    <a:pt x="4375" y="872"/>
                  </a:cubicBezTo>
                  <a:cubicBezTo>
                    <a:pt x="4375" y="887"/>
                    <a:pt x="4375" y="901"/>
                    <a:pt x="4375" y="916"/>
                  </a:cubicBezTo>
                  <a:cubicBezTo>
                    <a:pt x="4346" y="960"/>
                    <a:pt x="4324" y="1004"/>
                    <a:pt x="4324" y="1004"/>
                  </a:cubicBezTo>
                  <a:cubicBezTo>
                    <a:pt x="4324" y="1004"/>
                    <a:pt x="4346" y="960"/>
                    <a:pt x="4375" y="916"/>
                  </a:cubicBezTo>
                  <a:cubicBezTo>
                    <a:pt x="4375" y="953"/>
                    <a:pt x="4375" y="1004"/>
                    <a:pt x="4404" y="1041"/>
                  </a:cubicBezTo>
                  <a:cubicBezTo>
                    <a:pt x="4434" y="1107"/>
                    <a:pt x="4470" y="1202"/>
                    <a:pt x="4434" y="1268"/>
                  </a:cubicBezTo>
                  <a:cubicBezTo>
                    <a:pt x="4404" y="1319"/>
                    <a:pt x="4375" y="1407"/>
                    <a:pt x="4331" y="1407"/>
                  </a:cubicBezTo>
                  <a:cubicBezTo>
                    <a:pt x="4331" y="1407"/>
                    <a:pt x="4331" y="1407"/>
                    <a:pt x="4324" y="1407"/>
                  </a:cubicBezTo>
                  <a:cubicBezTo>
                    <a:pt x="4287" y="1400"/>
                    <a:pt x="4272" y="1348"/>
                    <a:pt x="4236" y="1341"/>
                  </a:cubicBezTo>
                  <a:cubicBezTo>
                    <a:pt x="4229" y="1341"/>
                    <a:pt x="4221" y="1341"/>
                    <a:pt x="4221" y="1341"/>
                  </a:cubicBezTo>
                  <a:cubicBezTo>
                    <a:pt x="4184" y="1341"/>
                    <a:pt x="4162" y="1370"/>
                    <a:pt x="4141" y="1400"/>
                  </a:cubicBezTo>
                  <a:cubicBezTo>
                    <a:pt x="4111" y="1436"/>
                    <a:pt x="4060" y="1466"/>
                    <a:pt x="4074" y="1517"/>
                  </a:cubicBezTo>
                  <a:cubicBezTo>
                    <a:pt x="4082" y="1568"/>
                    <a:pt x="4111" y="1612"/>
                    <a:pt x="4104" y="1663"/>
                  </a:cubicBezTo>
                  <a:cubicBezTo>
                    <a:pt x="4097" y="1715"/>
                    <a:pt x="4104" y="1729"/>
                    <a:pt x="4060" y="1773"/>
                  </a:cubicBezTo>
                  <a:cubicBezTo>
                    <a:pt x="4023" y="1817"/>
                    <a:pt x="3994" y="1832"/>
                    <a:pt x="4074" y="1839"/>
                  </a:cubicBezTo>
                  <a:cubicBezTo>
                    <a:pt x="4148" y="1854"/>
                    <a:pt x="4184" y="1891"/>
                    <a:pt x="4214" y="1927"/>
                  </a:cubicBezTo>
                  <a:cubicBezTo>
                    <a:pt x="4250" y="1964"/>
                    <a:pt x="4243" y="1986"/>
                    <a:pt x="4258" y="2030"/>
                  </a:cubicBezTo>
                  <a:cubicBezTo>
                    <a:pt x="4272" y="2074"/>
                    <a:pt x="4294" y="2074"/>
                    <a:pt x="4316" y="2103"/>
                  </a:cubicBezTo>
                  <a:cubicBezTo>
                    <a:pt x="4346" y="2140"/>
                    <a:pt x="4360" y="2191"/>
                    <a:pt x="4353" y="2242"/>
                  </a:cubicBezTo>
                  <a:cubicBezTo>
                    <a:pt x="4346" y="2279"/>
                    <a:pt x="4331" y="2316"/>
                    <a:pt x="4309" y="2316"/>
                  </a:cubicBezTo>
                  <a:cubicBezTo>
                    <a:pt x="4302" y="2316"/>
                    <a:pt x="4287" y="2308"/>
                    <a:pt x="4272" y="2301"/>
                  </a:cubicBezTo>
                  <a:cubicBezTo>
                    <a:pt x="4258" y="2293"/>
                    <a:pt x="4236" y="2286"/>
                    <a:pt x="4221" y="2286"/>
                  </a:cubicBezTo>
                  <a:cubicBezTo>
                    <a:pt x="4184" y="2286"/>
                    <a:pt x="4148" y="2301"/>
                    <a:pt x="4155" y="2330"/>
                  </a:cubicBezTo>
                  <a:cubicBezTo>
                    <a:pt x="4162" y="2360"/>
                    <a:pt x="4214" y="2338"/>
                    <a:pt x="4221" y="2381"/>
                  </a:cubicBezTo>
                  <a:cubicBezTo>
                    <a:pt x="4229" y="2411"/>
                    <a:pt x="4214" y="2462"/>
                    <a:pt x="4177" y="2462"/>
                  </a:cubicBezTo>
                  <a:cubicBezTo>
                    <a:pt x="4170" y="2462"/>
                    <a:pt x="4162" y="2462"/>
                    <a:pt x="4148" y="2455"/>
                  </a:cubicBezTo>
                  <a:cubicBezTo>
                    <a:pt x="4104" y="2433"/>
                    <a:pt x="4082" y="2403"/>
                    <a:pt x="4060" y="2403"/>
                  </a:cubicBezTo>
                  <a:cubicBezTo>
                    <a:pt x="4045" y="2403"/>
                    <a:pt x="4038" y="2411"/>
                    <a:pt x="4031" y="2418"/>
                  </a:cubicBezTo>
                  <a:cubicBezTo>
                    <a:pt x="3994" y="2462"/>
                    <a:pt x="3950" y="2477"/>
                    <a:pt x="3921" y="2513"/>
                  </a:cubicBezTo>
                  <a:cubicBezTo>
                    <a:pt x="3884" y="2550"/>
                    <a:pt x="3796" y="2594"/>
                    <a:pt x="3833" y="2623"/>
                  </a:cubicBezTo>
                  <a:cubicBezTo>
                    <a:pt x="3869" y="2660"/>
                    <a:pt x="3899" y="2667"/>
                    <a:pt x="3928" y="2675"/>
                  </a:cubicBezTo>
                  <a:cubicBezTo>
                    <a:pt x="3950" y="2682"/>
                    <a:pt x="3972" y="2719"/>
                    <a:pt x="3957" y="2762"/>
                  </a:cubicBezTo>
                  <a:cubicBezTo>
                    <a:pt x="3957" y="2792"/>
                    <a:pt x="3950" y="2807"/>
                    <a:pt x="3935" y="2807"/>
                  </a:cubicBezTo>
                  <a:cubicBezTo>
                    <a:pt x="3928" y="2807"/>
                    <a:pt x="3921" y="2799"/>
                    <a:pt x="3899" y="2792"/>
                  </a:cubicBezTo>
                  <a:cubicBezTo>
                    <a:pt x="3862" y="2784"/>
                    <a:pt x="3825" y="2762"/>
                    <a:pt x="3803" y="2762"/>
                  </a:cubicBezTo>
                  <a:cubicBezTo>
                    <a:pt x="3796" y="2762"/>
                    <a:pt x="3789" y="2762"/>
                    <a:pt x="3781" y="2770"/>
                  </a:cubicBezTo>
                  <a:cubicBezTo>
                    <a:pt x="3767" y="2792"/>
                    <a:pt x="3760" y="2843"/>
                    <a:pt x="3745" y="2872"/>
                  </a:cubicBezTo>
                  <a:cubicBezTo>
                    <a:pt x="3738" y="2894"/>
                    <a:pt x="3715" y="2872"/>
                    <a:pt x="3679" y="2902"/>
                  </a:cubicBezTo>
                  <a:cubicBezTo>
                    <a:pt x="3650" y="2938"/>
                    <a:pt x="3606" y="3004"/>
                    <a:pt x="3657" y="3034"/>
                  </a:cubicBezTo>
                  <a:cubicBezTo>
                    <a:pt x="3708" y="3056"/>
                    <a:pt x="3745" y="3056"/>
                    <a:pt x="3767" y="3129"/>
                  </a:cubicBezTo>
                  <a:cubicBezTo>
                    <a:pt x="3781" y="3195"/>
                    <a:pt x="3796" y="3253"/>
                    <a:pt x="3840" y="3268"/>
                  </a:cubicBezTo>
                  <a:cubicBezTo>
                    <a:pt x="3855" y="3275"/>
                    <a:pt x="3877" y="3275"/>
                    <a:pt x="3899" y="3275"/>
                  </a:cubicBezTo>
                  <a:cubicBezTo>
                    <a:pt x="3943" y="3275"/>
                    <a:pt x="3994" y="3268"/>
                    <a:pt x="3994" y="3268"/>
                  </a:cubicBezTo>
                  <a:cubicBezTo>
                    <a:pt x="4045" y="3231"/>
                    <a:pt x="4089" y="3239"/>
                    <a:pt x="4133" y="3202"/>
                  </a:cubicBezTo>
                  <a:cubicBezTo>
                    <a:pt x="4170" y="3166"/>
                    <a:pt x="4206" y="3158"/>
                    <a:pt x="4272" y="3136"/>
                  </a:cubicBezTo>
                  <a:cubicBezTo>
                    <a:pt x="4346" y="3107"/>
                    <a:pt x="4426" y="3078"/>
                    <a:pt x="4470" y="3070"/>
                  </a:cubicBezTo>
                  <a:cubicBezTo>
                    <a:pt x="4492" y="3063"/>
                    <a:pt x="4522" y="3056"/>
                    <a:pt x="4551" y="3056"/>
                  </a:cubicBezTo>
                  <a:cubicBezTo>
                    <a:pt x="4573" y="3056"/>
                    <a:pt x="4602" y="3063"/>
                    <a:pt x="4624" y="3085"/>
                  </a:cubicBezTo>
                  <a:cubicBezTo>
                    <a:pt x="4668" y="3129"/>
                    <a:pt x="4697" y="3151"/>
                    <a:pt x="4734" y="3202"/>
                  </a:cubicBezTo>
                  <a:cubicBezTo>
                    <a:pt x="4771" y="3253"/>
                    <a:pt x="4837" y="3290"/>
                    <a:pt x="4829" y="3356"/>
                  </a:cubicBezTo>
                  <a:cubicBezTo>
                    <a:pt x="4822" y="3422"/>
                    <a:pt x="4807" y="3517"/>
                    <a:pt x="4829" y="3569"/>
                  </a:cubicBezTo>
                  <a:cubicBezTo>
                    <a:pt x="4844" y="3620"/>
                    <a:pt x="4859" y="3591"/>
                    <a:pt x="4888" y="3627"/>
                  </a:cubicBezTo>
                  <a:cubicBezTo>
                    <a:pt x="4910" y="3664"/>
                    <a:pt x="4895" y="3730"/>
                    <a:pt x="4903" y="3774"/>
                  </a:cubicBezTo>
                  <a:cubicBezTo>
                    <a:pt x="4910" y="3818"/>
                    <a:pt x="4910" y="3891"/>
                    <a:pt x="4954" y="3898"/>
                  </a:cubicBezTo>
                  <a:cubicBezTo>
                    <a:pt x="4998" y="3906"/>
                    <a:pt x="5012" y="3942"/>
                    <a:pt x="5064" y="3950"/>
                  </a:cubicBezTo>
                  <a:cubicBezTo>
                    <a:pt x="5115" y="3957"/>
                    <a:pt x="5122" y="3950"/>
                    <a:pt x="5064" y="4016"/>
                  </a:cubicBezTo>
                  <a:cubicBezTo>
                    <a:pt x="5005" y="4089"/>
                    <a:pt x="5034" y="4133"/>
                    <a:pt x="4954" y="4148"/>
                  </a:cubicBezTo>
                  <a:cubicBezTo>
                    <a:pt x="4881" y="4162"/>
                    <a:pt x="4851" y="4184"/>
                    <a:pt x="4844" y="4235"/>
                  </a:cubicBezTo>
                  <a:cubicBezTo>
                    <a:pt x="4837" y="4279"/>
                    <a:pt x="4844" y="4323"/>
                    <a:pt x="4888" y="4360"/>
                  </a:cubicBezTo>
                  <a:cubicBezTo>
                    <a:pt x="4932" y="4397"/>
                    <a:pt x="4954" y="4455"/>
                    <a:pt x="4961" y="4492"/>
                  </a:cubicBezTo>
                  <a:cubicBezTo>
                    <a:pt x="4969" y="4514"/>
                    <a:pt x="4976" y="4536"/>
                    <a:pt x="4991" y="4558"/>
                  </a:cubicBezTo>
                  <a:cubicBezTo>
                    <a:pt x="4983" y="4558"/>
                    <a:pt x="4983" y="4558"/>
                    <a:pt x="4983" y="4558"/>
                  </a:cubicBezTo>
                  <a:cubicBezTo>
                    <a:pt x="4983" y="4558"/>
                    <a:pt x="4954" y="4748"/>
                    <a:pt x="4998" y="4822"/>
                  </a:cubicBezTo>
                  <a:cubicBezTo>
                    <a:pt x="5042" y="4888"/>
                    <a:pt x="5100" y="4910"/>
                    <a:pt x="5056" y="4968"/>
                  </a:cubicBezTo>
                  <a:cubicBezTo>
                    <a:pt x="5012" y="5019"/>
                    <a:pt x="5064" y="5056"/>
                    <a:pt x="5115" y="5056"/>
                  </a:cubicBezTo>
                  <a:cubicBezTo>
                    <a:pt x="5122" y="5056"/>
                    <a:pt x="5130" y="5056"/>
                    <a:pt x="5137" y="5056"/>
                  </a:cubicBezTo>
                  <a:lnTo>
                    <a:pt x="5137" y="5056"/>
                  </a:lnTo>
                  <a:cubicBezTo>
                    <a:pt x="5188" y="5056"/>
                    <a:pt x="5137" y="5203"/>
                    <a:pt x="5137" y="5261"/>
                  </a:cubicBezTo>
                  <a:cubicBezTo>
                    <a:pt x="5137" y="5320"/>
                    <a:pt x="5079" y="5327"/>
                    <a:pt x="5056" y="5393"/>
                  </a:cubicBezTo>
                  <a:cubicBezTo>
                    <a:pt x="5034" y="5467"/>
                    <a:pt x="5086" y="5430"/>
                    <a:pt x="5086" y="5518"/>
                  </a:cubicBezTo>
                  <a:cubicBezTo>
                    <a:pt x="5086" y="5613"/>
                    <a:pt x="5064" y="5598"/>
                    <a:pt x="4998" y="5642"/>
                  </a:cubicBezTo>
                  <a:cubicBezTo>
                    <a:pt x="4932" y="5693"/>
                    <a:pt x="4895" y="5745"/>
                    <a:pt x="4917" y="5818"/>
                  </a:cubicBezTo>
                  <a:cubicBezTo>
                    <a:pt x="4939" y="5884"/>
                    <a:pt x="4873" y="5921"/>
                    <a:pt x="4851" y="5950"/>
                  </a:cubicBezTo>
                  <a:cubicBezTo>
                    <a:pt x="4829" y="5987"/>
                    <a:pt x="4851" y="6053"/>
                    <a:pt x="4837" y="6133"/>
                  </a:cubicBezTo>
                  <a:cubicBezTo>
                    <a:pt x="4829" y="6214"/>
                    <a:pt x="4741" y="6287"/>
                    <a:pt x="4668" y="6463"/>
                  </a:cubicBezTo>
                  <a:cubicBezTo>
                    <a:pt x="4610" y="6602"/>
                    <a:pt x="4551" y="6610"/>
                    <a:pt x="4543" y="6610"/>
                  </a:cubicBezTo>
                  <a:lnTo>
                    <a:pt x="4543" y="6610"/>
                  </a:lnTo>
                  <a:cubicBezTo>
                    <a:pt x="4500" y="6631"/>
                    <a:pt x="4500" y="6631"/>
                    <a:pt x="4500" y="6631"/>
                  </a:cubicBezTo>
                  <a:cubicBezTo>
                    <a:pt x="4470" y="6610"/>
                    <a:pt x="4404" y="6551"/>
                    <a:pt x="4353" y="6551"/>
                  </a:cubicBezTo>
                  <a:cubicBezTo>
                    <a:pt x="4287" y="6551"/>
                    <a:pt x="4236" y="6507"/>
                    <a:pt x="4192" y="6470"/>
                  </a:cubicBezTo>
                  <a:cubicBezTo>
                    <a:pt x="4148" y="6441"/>
                    <a:pt x="4045" y="6404"/>
                    <a:pt x="3987" y="6360"/>
                  </a:cubicBezTo>
                  <a:cubicBezTo>
                    <a:pt x="3957" y="6331"/>
                    <a:pt x="3935" y="6317"/>
                    <a:pt x="3913" y="6317"/>
                  </a:cubicBezTo>
                  <a:cubicBezTo>
                    <a:pt x="3899" y="6317"/>
                    <a:pt x="3877" y="6331"/>
                    <a:pt x="3855" y="6346"/>
                  </a:cubicBezTo>
                  <a:cubicBezTo>
                    <a:pt x="3825" y="6368"/>
                    <a:pt x="3811" y="6375"/>
                    <a:pt x="3789" y="6375"/>
                  </a:cubicBezTo>
                  <a:cubicBezTo>
                    <a:pt x="3767" y="6375"/>
                    <a:pt x="3738" y="6360"/>
                    <a:pt x="3708" y="6346"/>
                  </a:cubicBezTo>
                  <a:cubicBezTo>
                    <a:pt x="3657" y="6331"/>
                    <a:pt x="3650" y="6272"/>
                    <a:pt x="3620" y="6272"/>
                  </a:cubicBezTo>
                  <a:cubicBezTo>
                    <a:pt x="3613" y="6272"/>
                    <a:pt x="3613" y="6280"/>
                    <a:pt x="3606" y="6280"/>
                  </a:cubicBezTo>
                  <a:cubicBezTo>
                    <a:pt x="3569" y="6302"/>
                    <a:pt x="3540" y="6331"/>
                    <a:pt x="3496" y="6331"/>
                  </a:cubicBezTo>
                  <a:cubicBezTo>
                    <a:pt x="3488" y="6331"/>
                    <a:pt x="3481" y="6331"/>
                    <a:pt x="3466" y="6324"/>
                  </a:cubicBezTo>
                  <a:cubicBezTo>
                    <a:pt x="3437" y="6317"/>
                    <a:pt x="3430" y="6309"/>
                    <a:pt x="3415" y="6309"/>
                  </a:cubicBezTo>
                  <a:cubicBezTo>
                    <a:pt x="3408" y="6309"/>
                    <a:pt x="3393" y="6317"/>
                    <a:pt x="3364" y="6338"/>
                  </a:cubicBezTo>
                  <a:cubicBezTo>
                    <a:pt x="3356" y="6346"/>
                    <a:pt x="3349" y="6346"/>
                    <a:pt x="3334" y="6346"/>
                  </a:cubicBezTo>
                  <a:cubicBezTo>
                    <a:pt x="3291" y="6346"/>
                    <a:pt x="3239" y="6265"/>
                    <a:pt x="3232" y="6236"/>
                  </a:cubicBezTo>
                  <a:cubicBezTo>
                    <a:pt x="3224" y="6214"/>
                    <a:pt x="3203" y="6207"/>
                    <a:pt x="3188" y="6207"/>
                  </a:cubicBezTo>
                  <a:cubicBezTo>
                    <a:pt x="3173" y="6207"/>
                    <a:pt x="3159" y="6207"/>
                    <a:pt x="3151" y="6221"/>
                  </a:cubicBezTo>
                  <a:cubicBezTo>
                    <a:pt x="3144" y="6229"/>
                    <a:pt x="3144" y="6236"/>
                    <a:pt x="3137" y="6236"/>
                  </a:cubicBezTo>
                  <a:cubicBezTo>
                    <a:pt x="3107" y="6236"/>
                    <a:pt x="3071" y="6184"/>
                    <a:pt x="3012" y="6148"/>
                  </a:cubicBezTo>
                  <a:cubicBezTo>
                    <a:pt x="2946" y="6097"/>
                    <a:pt x="2983" y="6031"/>
                    <a:pt x="2968" y="5965"/>
                  </a:cubicBezTo>
                  <a:cubicBezTo>
                    <a:pt x="2961" y="5899"/>
                    <a:pt x="2858" y="5921"/>
                    <a:pt x="2822" y="5899"/>
                  </a:cubicBezTo>
                  <a:cubicBezTo>
                    <a:pt x="2814" y="5891"/>
                    <a:pt x="2807" y="5891"/>
                    <a:pt x="2792" y="5891"/>
                  </a:cubicBezTo>
                  <a:cubicBezTo>
                    <a:pt x="2741" y="5891"/>
                    <a:pt x="2660" y="5921"/>
                    <a:pt x="2660" y="5921"/>
                  </a:cubicBezTo>
                  <a:cubicBezTo>
                    <a:pt x="2660" y="5921"/>
                    <a:pt x="2653" y="5928"/>
                    <a:pt x="2638" y="5950"/>
                  </a:cubicBezTo>
                  <a:cubicBezTo>
                    <a:pt x="2631" y="5913"/>
                    <a:pt x="2631" y="5891"/>
                    <a:pt x="2624" y="5869"/>
                  </a:cubicBezTo>
                  <a:cubicBezTo>
                    <a:pt x="2616" y="5833"/>
                    <a:pt x="2565" y="5818"/>
                    <a:pt x="2521" y="5767"/>
                  </a:cubicBezTo>
                  <a:cubicBezTo>
                    <a:pt x="2484" y="5723"/>
                    <a:pt x="2507" y="5701"/>
                    <a:pt x="2550" y="5642"/>
                  </a:cubicBezTo>
                  <a:cubicBezTo>
                    <a:pt x="2594" y="5584"/>
                    <a:pt x="2602" y="5576"/>
                    <a:pt x="2646" y="5540"/>
                  </a:cubicBezTo>
                  <a:cubicBezTo>
                    <a:pt x="2682" y="5510"/>
                    <a:pt x="2682" y="5532"/>
                    <a:pt x="2719" y="5496"/>
                  </a:cubicBezTo>
                  <a:cubicBezTo>
                    <a:pt x="2756" y="5467"/>
                    <a:pt x="2763" y="5386"/>
                    <a:pt x="2770" y="5334"/>
                  </a:cubicBezTo>
                  <a:cubicBezTo>
                    <a:pt x="2778" y="5291"/>
                    <a:pt x="2748" y="5254"/>
                    <a:pt x="2697" y="5254"/>
                  </a:cubicBezTo>
                  <a:cubicBezTo>
                    <a:pt x="2697" y="5254"/>
                    <a:pt x="2690" y="5254"/>
                    <a:pt x="2682" y="5254"/>
                  </a:cubicBezTo>
                  <a:lnTo>
                    <a:pt x="2675" y="5254"/>
                  </a:lnTo>
                  <a:cubicBezTo>
                    <a:pt x="2616" y="5254"/>
                    <a:pt x="2565" y="5203"/>
                    <a:pt x="2558" y="5173"/>
                  </a:cubicBezTo>
                  <a:cubicBezTo>
                    <a:pt x="2550" y="5151"/>
                    <a:pt x="2536" y="5107"/>
                    <a:pt x="2484" y="5056"/>
                  </a:cubicBezTo>
                  <a:cubicBezTo>
                    <a:pt x="2433" y="5005"/>
                    <a:pt x="2462" y="4983"/>
                    <a:pt x="2536" y="4953"/>
                  </a:cubicBezTo>
                  <a:cubicBezTo>
                    <a:pt x="2602" y="4931"/>
                    <a:pt x="2507" y="4843"/>
                    <a:pt x="2521" y="4792"/>
                  </a:cubicBezTo>
                  <a:cubicBezTo>
                    <a:pt x="2543" y="4741"/>
                    <a:pt x="2558" y="4704"/>
                    <a:pt x="2550" y="4668"/>
                  </a:cubicBezTo>
                  <a:cubicBezTo>
                    <a:pt x="2543" y="4631"/>
                    <a:pt x="2499" y="4594"/>
                    <a:pt x="2462" y="4594"/>
                  </a:cubicBezTo>
                  <a:cubicBezTo>
                    <a:pt x="2455" y="4594"/>
                    <a:pt x="2455" y="4594"/>
                    <a:pt x="2448" y="4594"/>
                  </a:cubicBezTo>
                  <a:cubicBezTo>
                    <a:pt x="2441" y="4602"/>
                    <a:pt x="2433" y="4602"/>
                    <a:pt x="2426" y="4602"/>
                  </a:cubicBezTo>
                  <a:cubicBezTo>
                    <a:pt x="2389" y="4602"/>
                    <a:pt x="2338" y="4580"/>
                    <a:pt x="2309" y="4536"/>
                  </a:cubicBezTo>
                  <a:cubicBezTo>
                    <a:pt x="2294" y="4507"/>
                    <a:pt x="2279" y="4484"/>
                    <a:pt x="2257" y="4484"/>
                  </a:cubicBezTo>
                  <a:cubicBezTo>
                    <a:pt x="2250" y="4484"/>
                    <a:pt x="2243" y="4492"/>
                    <a:pt x="2228" y="4514"/>
                  </a:cubicBezTo>
                  <a:cubicBezTo>
                    <a:pt x="2221" y="4521"/>
                    <a:pt x="2213" y="4529"/>
                    <a:pt x="2206" y="4529"/>
                  </a:cubicBezTo>
                  <a:cubicBezTo>
                    <a:pt x="2169" y="4529"/>
                    <a:pt x="2133" y="4462"/>
                    <a:pt x="2096" y="4441"/>
                  </a:cubicBezTo>
                  <a:cubicBezTo>
                    <a:pt x="2060" y="4419"/>
                    <a:pt x="2023" y="4353"/>
                    <a:pt x="1972" y="4345"/>
                  </a:cubicBezTo>
                  <a:cubicBezTo>
                    <a:pt x="1964" y="4338"/>
                    <a:pt x="1950" y="4338"/>
                    <a:pt x="1942" y="4338"/>
                  </a:cubicBezTo>
                  <a:cubicBezTo>
                    <a:pt x="1891" y="4338"/>
                    <a:pt x="1810" y="4360"/>
                    <a:pt x="1744" y="4397"/>
                  </a:cubicBezTo>
                  <a:cubicBezTo>
                    <a:pt x="1657" y="4433"/>
                    <a:pt x="1605" y="4462"/>
                    <a:pt x="1547" y="4492"/>
                  </a:cubicBezTo>
                  <a:cubicBezTo>
                    <a:pt x="1488" y="4529"/>
                    <a:pt x="1437" y="4565"/>
                    <a:pt x="1393" y="4572"/>
                  </a:cubicBezTo>
                  <a:cubicBezTo>
                    <a:pt x="1349" y="4580"/>
                    <a:pt x="1319" y="4594"/>
                    <a:pt x="1268" y="4631"/>
                  </a:cubicBezTo>
                  <a:cubicBezTo>
                    <a:pt x="1253" y="4638"/>
                    <a:pt x="1246" y="4638"/>
                    <a:pt x="1231" y="4638"/>
                  </a:cubicBezTo>
                  <a:cubicBezTo>
                    <a:pt x="1210" y="4638"/>
                    <a:pt x="1180" y="4631"/>
                    <a:pt x="1158" y="4631"/>
                  </a:cubicBezTo>
                  <a:cubicBezTo>
                    <a:pt x="1143" y="4631"/>
                    <a:pt x="1136" y="4631"/>
                    <a:pt x="1122" y="4646"/>
                  </a:cubicBezTo>
                  <a:cubicBezTo>
                    <a:pt x="1078" y="4697"/>
                    <a:pt x="1034" y="4704"/>
                    <a:pt x="1012" y="4704"/>
                  </a:cubicBezTo>
                  <a:cubicBezTo>
                    <a:pt x="990" y="4704"/>
                    <a:pt x="960" y="4653"/>
                    <a:pt x="909" y="4653"/>
                  </a:cubicBezTo>
                  <a:cubicBezTo>
                    <a:pt x="909" y="4653"/>
                    <a:pt x="902" y="4653"/>
                    <a:pt x="902" y="4660"/>
                  </a:cubicBezTo>
                  <a:cubicBezTo>
                    <a:pt x="894" y="4660"/>
                    <a:pt x="880" y="4660"/>
                    <a:pt x="872" y="4660"/>
                  </a:cubicBezTo>
                  <a:cubicBezTo>
                    <a:pt x="807" y="4660"/>
                    <a:pt x="711" y="4638"/>
                    <a:pt x="645" y="4609"/>
                  </a:cubicBezTo>
                  <a:cubicBezTo>
                    <a:pt x="631" y="4602"/>
                    <a:pt x="623" y="4602"/>
                    <a:pt x="609" y="4602"/>
                  </a:cubicBezTo>
                  <a:cubicBezTo>
                    <a:pt x="579" y="4602"/>
                    <a:pt x="543" y="4617"/>
                    <a:pt x="521" y="4631"/>
                  </a:cubicBezTo>
                  <a:cubicBezTo>
                    <a:pt x="528" y="4594"/>
                    <a:pt x="550" y="4558"/>
                    <a:pt x="557" y="4521"/>
                  </a:cubicBezTo>
                  <a:cubicBezTo>
                    <a:pt x="565" y="4470"/>
                    <a:pt x="601" y="4419"/>
                    <a:pt x="652" y="4367"/>
                  </a:cubicBezTo>
                  <a:cubicBezTo>
                    <a:pt x="711" y="4309"/>
                    <a:pt x="704" y="4272"/>
                    <a:pt x="711" y="4191"/>
                  </a:cubicBezTo>
                  <a:cubicBezTo>
                    <a:pt x="726" y="4118"/>
                    <a:pt x="755" y="4118"/>
                    <a:pt x="836" y="4067"/>
                  </a:cubicBezTo>
                  <a:cubicBezTo>
                    <a:pt x="917" y="4023"/>
                    <a:pt x="858" y="3920"/>
                    <a:pt x="894" y="3840"/>
                  </a:cubicBezTo>
                  <a:cubicBezTo>
                    <a:pt x="931" y="3767"/>
                    <a:pt x="858" y="3730"/>
                    <a:pt x="792" y="3730"/>
                  </a:cubicBezTo>
                  <a:cubicBezTo>
                    <a:pt x="726" y="3730"/>
                    <a:pt x="645" y="3708"/>
                    <a:pt x="645" y="3642"/>
                  </a:cubicBezTo>
                  <a:cubicBezTo>
                    <a:pt x="645" y="3591"/>
                    <a:pt x="638" y="3576"/>
                    <a:pt x="609" y="3576"/>
                  </a:cubicBezTo>
                  <a:cubicBezTo>
                    <a:pt x="594" y="3576"/>
                    <a:pt x="579" y="3576"/>
                    <a:pt x="557" y="3583"/>
                  </a:cubicBezTo>
                  <a:cubicBezTo>
                    <a:pt x="550" y="3583"/>
                    <a:pt x="543" y="3583"/>
                    <a:pt x="535" y="3583"/>
                  </a:cubicBezTo>
                  <a:cubicBezTo>
                    <a:pt x="469" y="3583"/>
                    <a:pt x="448" y="3525"/>
                    <a:pt x="396" y="3495"/>
                  </a:cubicBezTo>
                  <a:cubicBezTo>
                    <a:pt x="338" y="3459"/>
                    <a:pt x="294" y="3400"/>
                    <a:pt x="279" y="3298"/>
                  </a:cubicBezTo>
                  <a:cubicBezTo>
                    <a:pt x="272" y="3195"/>
                    <a:pt x="228" y="3188"/>
                    <a:pt x="184" y="3143"/>
                  </a:cubicBezTo>
                  <a:cubicBezTo>
                    <a:pt x="132" y="3092"/>
                    <a:pt x="110" y="2982"/>
                    <a:pt x="67" y="2902"/>
                  </a:cubicBezTo>
                  <a:cubicBezTo>
                    <a:pt x="22" y="2821"/>
                    <a:pt x="88" y="2733"/>
                    <a:pt x="125" y="2631"/>
                  </a:cubicBezTo>
                  <a:cubicBezTo>
                    <a:pt x="154" y="2528"/>
                    <a:pt x="125" y="2543"/>
                    <a:pt x="184" y="2491"/>
                  </a:cubicBezTo>
                  <a:cubicBezTo>
                    <a:pt x="235" y="2448"/>
                    <a:pt x="257" y="2484"/>
                    <a:pt x="228" y="2418"/>
                  </a:cubicBezTo>
                  <a:cubicBezTo>
                    <a:pt x="191" y="2345"/>
                    <a:pt x="228" y="2279"/>
                    <a:pt x="272" y="2242"/>
                  </a:cubicBezTo>
                  <a:cubicBezTo>
                    <a:pt x="316" y="2213"/>
                    <a:pt x="418" y="2213"/>
                    <a:pt x="455" y="2132"/>
                  </a:cubicBezTo>
                  <a:cubicBezTo>
                    <a:pt x="477" y="2074"/>
                    <a:pt x="506" y="2052"/>
                    <a:pt x="543" y="2052"/>
                  </a:cubicBezTo>
                  <a:cubicBezTo>
                    <a:pt x="557" y="2052"/>
                    <a:pt x="572" y="2052"/>
                    <a:pt x="587" y="2066"/>
                  </a:cubicBezTo>
                  <a:cubicBezTo>
                    <a:pt x="601" y="2074"/>
                    <a:pt x="616" y="2074"/>
                    <a:pt x="623" y="2074"/>
                  </a:cubicBezTo>
                  <a:cubicBezTo>
                    <a:pt x="660" y="2074"/>
                    <a:pt x="689" y="2037"/>
                    <a:pt x="726" y="1993"/>
                  </a:cubicBezTo>
                  <a:cubicBezTo>
                    <a:pt x="762" y="1949"/>
                    <a:pt x="711" y="1934"/>
                    <a:pt x="667" y="1898"/>
                  </a:cubicBezTo>
                  <a:cubicBezTo>
                    <a:pt x="682" y="1861"/>
                    <a:pt x="682" y="1825"/>
                    <a:pt x="711" y="1817"/>
                  </a:cubicBezTo>
                  <a:cubicBezTo>
                    <a:pt x="719" y="1817"/>
                    <a:pt x="726" y="1817"/>
                    <a:pt x="733" y="1817"/>
                  </a:cubicBezTo>
                  <a:cubicBezTo>
                    <a:pt x="762" y="1817"/>
                    <a:pt x="777" y="1832"/>
                    <a:pt x="799" y="1869"/>
                  </a:cubicBezTo>
                  <a:cubicBezTo>
                    <a:pt x="821" y="1898"/>
                    <a:pt x="836" y="1979"/>
                    <a:pt x="872" y="1979"/>
                  </a:cubicBezTo>
                  <a:cubicBezTo>
                    <a:pt x="887" y="1979"/>
                    <a:pt x="902" y="1971"/>
                    <a:pt x="917" y="1957"/>
                  </a:cubicBezTo>
                  <a:cubicBezTo>
                    <a:pt x="982" y="1876"/>
                    <a:pt x="1012" y="1861"/>
                    <a:pt x="1070" y="1839"/>
                  </a:cubicBezTo>
                  <a:cubicBezTo>
                    <a:pt x="1078" y="1839"/>
                    <a:pt x="1085" y="1839"/>
                    <a:pt x="1092" y="1839"/>
                  </a:cubicBezTo>
                  <a:cubicBezTo>
                    <a:pt x="1143" y="1839"/>
                    <a:pt x="1173" y="1883"/>
                    <a:pt x="1195" y="1912"/>
                  </a:cubicBezTo>
                  <a:cubicBezTo>
                    <a:pt x="1210" y="1927"/>
                    <a:pt x="1239" y="1942"/>
                    <a:pt x="1253" y="1942"/>
                  </a:cubicBezTo>
                  <a:cubicBezTo>
                    <a:pt x="1268" y="1942"/>
                    <a:pt x="1276" y="1934"/>
                    <a:pt x="1283" y="1920"/>
                  </a:cubicBezTo>
                  <a:cubicBezTo>
                    <a:pt x="1283" y="1905"/>
                    <a:pt x="1290" y="1905"/>
                    <a:pt x="1290" y="1905"/>
                  </a:cubicBezTo>
                  <a:cubicBezTo>
                    <a:pt x="1305" y="1905"/>
                    <a:pt x="1327" y="1934"/>
                    <a:pt x="1341" y="1957"/>
                  </a:cubicBezTo>
                  <a:cubicBezTo>
                    <a:pt x="1356" y="1964"/>
                    <a:pt x="1371" y="1971"/>
                    <a:pt x="1385" y="1971"/>
                  </a:cubicBezTo>
                  <a:cubicBezTo>
                    <a:pt x="1415" y="1971"/>
                    <a:pt x="1444" y="1957"/>
                    <a:pt x="1466" y="1942"/>
                  </a:cubicBezTo>
                  <a:cubicBezTo>
                    <a:pt x="1510" y="1920"/>
                    <a:pt x="1517" y="1883"/>
                    <a:pt x="1510" y="1839"/>
                  </a:cubicBezTo>
                  <a:cubicBezTo>
                    <a:pt x="1503" y="1803"/>
                    <a:pt x="1569" y="1759"/>
                    <a:pt x="1539" y="1722"/>
                  </a:cubicBezTo>
                  <a:cubicBezTo>
                    <a:pt x="1503" y="1693"/>
                    <a:pt x="1466" y="1700"/>
                    <a:pt x="1466" y="1641"/>
                  </a:cubicBezTo>
                  <a:cubicBezTo>
                    <a:pt x="1466" y="1575"/>
                    <a:pt x="1459" y="1561"/>
                    <a:pt x="1503" y="1517"/>
                  </a:cubicBezTo>
                  <a:cubicBezTo>
                    <a:pt x="1517" y="1510"/>
                    <a:pt x="1525" y="1502"/>
                    <a:pt x="1532" y="1502"/>
                  </a:cubicBezTo>
                  <a:cubicBezTo>
                    <a:pt x="1561" y="1502"/>
                    <a:pt x="1583" y="1546"/>
                    <a:pt x="1605" y="1561"/>
                  </a:cubicBezTo>
                  <a:cubicBezTo>
                    <a:pt x="1627" y="1583"/>
                    <a:pt x="1657" y="1619"/>
                    <a:pt x="1693" y="1619"/>
                  </a:cubicBezTo>
                  <a:cubicBezTo>
                    <a:pt x="1708" y="1619"/>
                    <a:pt x="1722" y="1612"/>
                    <a:pt x="1730" y="1598"/>
                  </a:cubicBezTo>
                  <a:cubicBezTo>
                    <a:pt x="1774" y="1546"/>
                    <a:pt x="1803" y="1495"/>
                    <a:pt x="1781" y="1458"/>
                  </a:cubicBezTo>
                  <a:cubicBezTo>
                    <a:pt x="1766" y="1429"/>
                    <a:pt x="1766" y="1363"/>
                    <a:pt x="1818" y="1356"/>
                  </a:cubicBezTo>
                  <a:cubicBezTo>
                    <a:pt x="1869" y="1348"/>
                    <a:pt x="1862" y="1326"/>
                    <a:pt x="1869" y="1290"/>
                  </a:cubicBezTo>
                  <a:cubicBezTo>
                    <a:pt x="1876" y="1253"/>
                    <a:pt x="1972" y="1268"/>
                    <a:pt x="1993" y="1253"/>
                  </a:cubicBezTo>
                  <a:cubicBezTo>
                    <a:pt x="2023" y="1246"/>
                    <a:pt x="2030" y="1216"/>
                    <a:pt x="2067" y="1172"/>
                  </a:cubicBezTo>
                  <a:cubicBezTo>
                    <a:pt x="2074" y="1158"/>
                    <a:pt x="2089" y="1150"/>
                    <a:pt x="2103" y="1150"/>
                  </a:cubicBezTo>
                  <a:cubicBezTo>
                    <a:pt x="2133" y="1150"/>
                    <a:pt x="2162" y="1172"/>
                    <a:pt x="2191" y="1172"/>
                  </a:cubicBezTo>
                  <a:cubicBezTo>
                    <a:pt x="2235" y="1172"/>
                    <a:pt x="2272" y="1150"/>
                    <a:pt x="2309" y="1121"/>
                  </a:cubicBezTo>
                  <a:cubicBezTo>
                    <a:pt x="2353" y="1084"/>
                    <a:pt x="2404" y="1026"/>
                    <a:pt x="2448" y="1026"/>
                  </a:cubicBezTo>
                  <a:cubicBezTo>
                    <a:pt x="2484" y="1026"/>
                    <a:pt x="2536" y="1077"/>
                    <a:pt x="2580" y="1077"/>
                  </a:cubicBezTo>
                  <a:cubicBezTo>
                    <a:pt x="2587" y="1077"/>
                    <a:pt x="2594" y="1070"/>
                    <a:pt x="2602" y="1070"/>
                  </a:cubicBezTo>
                  <a:cubicBezTo>
                    <a:pt x="2646" y="1041"/>
                    <a:pt x="2719" y="1019"/>
                    <a:pt x="2748" y="982"/>
                  </a:cubicBezTo>
                  <a:cubicBezTo>
                    <a:pt x="2770" y="953"/>
                    <a:pt x="2770" y="938"/>
                    <a:pt x="2807" y="879"/>
                  </a:cubicBezTo>
                  <a:cubicBezTo>
                    <a:pt x="2836" y="821"/>
                    <a:pt x="2910" y="791"/>
                    <a:pt x="2939" y="777"/>
                  </a:cubicBezTo>
                  <a:cubicBezTo>
                    <a:pt x="2975" y="769"/>
                    <a:pt x="3034" y="769"/>
                    <a:pt x="3093" y="725"/>
                  </a:cubicBezTo>
                  <a:cubicBezTo>
                    <a:pt x="3137" y="696"/>
                    <a:pt x="3166" y="667"/>
                    <a:pt x="3188" y="667"/>
                  </a:cubicBezTo>
                  <a:cubicBezTo>
                    <a:pt x="3195" y="667"/>
                    <a:pt x="3203" y="674"/>
                    <a:pt x="3203" y="689"/>
                  </a:cubicBezTo>
                  <a:cubicBezTo>
                    <a:pt x="3210" y="703"/>
                    <a:pt x="3210" y="703"/>
                    <a:pt x="3217" y="703"/>
                  </a:cubicBezTo>
                  <a:cubicBezTo>
                    <a:pt x="3239" y="703"/>
                    <a:pt x="3261" y="681"/>
                    <a:pt x="3261" y="652"/>
                  </a:cubicBezTo>
                  <a:cubicBezTo>
                    <a:pt x="3269" y="608"/>
                    <a:pt x="3305" y="630"/>
                    <a:pt x="3371" y="608"/>
                  </a:cubicBezTo>
                  <a:cubicBezTo>
                    <a:pt x="3444" y="593"/>
                    <a:pt x="3415" y="616"/>
                    <a:pt x="3437" y="557"/>
                  </a:cubicBezTo>
                  <a:cubicBezTo>
                    <a:pt x="3452" y="498"/>
                    <a:pt x="3452" y="476"/>
                    <a:pt x="3481" y="432"/>
                  </a:cubicBezTo>
                  <a:cubicBezTo>
                    <a:pt x="3518" y="388"/>
                    <a:pt x="3562" y="374"/>
                    <a:pt x="3584" y="344"/>
                  </a:cubicBezTo>
                  <a:cubicBezTo>
                    <a:pt x="3613" y="322"/>
                    <a:pt x="3613" y="264"/>
                    <a:pt x="3620" y="220"/>
                  </a:cubicBezTo>
                  <a:cubicBezTo>
                    <a:pt x="3628" y="176"/>
                    <a:pt x="3606" y="117"/>
                    <a:pt x="3664" y="73"/>
                  </a:cubicBezTo>
                  <a:cubicBezTo>
                    <a:pt x="3701" y="44"/>
                    <a:pt x="3730" y="29"/>
                    <a:pt x="3752" y="29"/>
                  </a:cubicBezTo>
                  <a:lnTo>
                    <a:pt x="3752" y="0"/>
                  </a:lnTo>
                  <a:lnTo>
                    <a:pt x="3752" y="0"/>
                  </a:lnTo>
                  <a:lnTo>
                    <a:pt x="3752" y="0"/>
                  </a:lnTo>
                  <a:cubicBezTo>
                    <a:pt x="3730" y="0"/>
                    <a:pt x="3693" y="15"/>
                    <a:pt x="3642" y="51"/>
                  </a:cubicBezTo>
                  <a:cubicBezTo>
                    <a:pt x="3591" y="88"/>
                    <a:pt x="3591" y="139"/>
                    <a:pt x="3591" y="183"/>
                  </a:cubicBezTo>
                  <a:cubicBezTo>
                    <a:pt x="3591" y="191"/>
                    <a:pt x="3591" y="205"/>
                    <a:pt x="3591" y="212"/>
                  </a:cubicBezTo>
                  <a:cubicBezTo>
                    <a:pt x="3591" y="227"/>
                    <a:pt x="3584" y="234"/>
                    <a:pt x="3584" y="249"/>
                  </a:cubicBezTo>
                  <a:cubicBezTo>
                    <a:pt x="3584" y="279"/>
                    <a:pt x="3576" y="315"/>
                    <a:pt x="3562" y="322"/>
                  </a:cubicBezTo>
                  <a:cubicBezTo>
                    <a:pt x="3554" y="330"/>
                    <a:pt x="3547" y="337"/>
                    <a:pt x="3532" y="352"/>
                  </a:cubicBezTo>
                  <a:cubicBezTo>
                    <a:pt x="3510" y="366"/>
                    <a:pt x="3481" y="381"/>
                    <a:pt x="3459" y="410"/>
                  </a:cubicBezTo>
                  <a:cubicBezTo>
                    <a:pt x="3430" y="447"/>
                    <a:pt x="3422" y="476"/>
                    <a:pt x="3415" y="520"/>
                  </a:cubicBezTo>
                  <a:cubicBezTo>
                    <a:pt x="3408" y="528"/>
                    <a:pt x="3408" y="535"/>
                    <a:pt x="3408" y="550"/>
                  </a:cubicBezTo>
                  <a:cubicBezTo>
                    <a:pt x="3400" y="557"/>
                    <a:pt x="3400" y="564"/>
                    <a:pt x="3400" y="572"/>
                  </a:cubicBezTo>
                  <a:cubicBezTo>
                    <a:pt x="3393" y="572"/>
                    <a:pt x="3379" y="579"/>
                    <a:pt x="3364" y="579"/>
                  </a:cubicBezTo>
                  <a:cubicBezTo>
                    <a:pt x="3349" y="586"/>
                    <a:pt x="3327" y="586"/>
                    <a:pt x="3312" y="586"/>
                  </a:cubicBezTo>
                  <a:cubicBezTo>
                    <a:pt x="3283" y="593"/>
                    <a:pt x="3247" y="593"/>
                    <a:pt x="3232" y="645"/>
                  </a:cubicBezTo>
                  <a:cubicBezTo>
                    <a:pt x="3232" y="652"/>
                    <a:pt x="3232" y="660"/>
                    <a:pt x="3224" y="660"/>
                  </a:cubicBezTo>
                  <a:cubicBezTo>
                    <a:pt x="3217" y="638"/>
                    <a:pt x="3195" y="638"/>
                    <a:pt x="3188" y="638"/>
                  </a:cubicBezTo>
                  <a:cubicBezTo>
                    <a:pt x="3166" y="638"/>
                    <a:pt x="3137" y="660"/>
                    <a:pt x="3107" y="681"/>
                  </a:cubicBezTo>
                  <a:cubicBezTo>
                    <a:pt x="3093" y="689"/>
                    <a:pt x="3085" y="696"/>
                    <a:pt x="3078" y="703"/>
                  </a:cubicBezTo>
                  <a:cubicBezTo>
                    <a:pt x="3034" y="733"/>
                    <a:pt x="2998" y="740"/>
                    <a:pt x="2961" y="748"/>
                  </a:cubicBezTo>
                  <a:cubicBezTo>
                    <a:pt x="2953" y="748"/>
                    <a:pt x="2939" y="748"/>
                    <a:pt x="2931" y="748"/>
                  </a:cubicBezTo>
                  <a:cubicBezTo>
                    <a:pt x="2895" y="762"/>
                    <a:pt x="2814" y="799"/>
                    <a:pt x="2778" y="865"/>
                  </a:cubicBezTo>
                  <a:cubicBezTo>
                    <a:pt x="2763" y="887"/>
                    <a:pt x="2756" y="901"/>
                    <a:pt x="2748" y="916"/>
                  </a:cubicBezTo>
                  <a:cubicBezTo>
                    <a:pt x="2741" y="938"/>
                    <a:pt x="2734" y="945"/>
                    <a:pt x="2719" y="967"/>
                  </a:cubicBezTo>
                  <a:cubicBezTo>
                    <a:pt x="2704" y="982"/>
                    <a:pt x="2668" y="1004"/>
                    <a:pt x="2638" y="1019"/>
                  </a:cubicBezTo>
                  <a:cubicBezTo>
                    <a:pt x="2616" y="1026"/>
                    <a:pt x="2602" y="1033"/>
                    <a:pt x="2587" y="1041"/>
                  </a:cubicBezTo>
                  <a:lnTo>
                    <a:pt x="2580" y="1041"/>
                  </a:lnTo>
                  <a:cubicBezTo>
                    <a:pt x="2565" y="1041"/>
                    <a:pt x="2543" y="1033"/>
                    <a:pt x="2521" y="1026"/>
                  </a:cubicBezTo>
                  <a:cubicBezTo>
                    <a:pt x="2499" y="1011"/>
                    <a:pt x="2470" y="997"/>
                    <a:pt x="2448" y="997"/>
                  </a:cubicBezTo>
                  <a:cubicBezTo>
                    <a:pt x="2404" y="997"/>
                    <a:pt x="2367" y="1033"/>
                    <a:pt x="2323" y="1070"/>
                  </a:cubicBezTo>
                  <a:cubicBezTo>
                    <a:pt x="2316" y="1077"/>
                    <a:pt x="2301" y="1084"/>
                    <a:pt x="2294" y="1099"/>
                  </a:cubicBezTo>
                  <a:cubicBezTo>
                    <a:pt x="2250" y="1129"/>
                    <a:pt x="2228" y="1143"/>
                    <a:pt x="2191" y="1143"/>
                  </a:cubicBezTo>
                  <a:cubicBezTo>
                    <a:pt x="2184" y="1143"/>
                    <a:pt x="2169" y="1136"/>
                    <a:pt x="2155" y="1136"/>
                  </a:cubicBezTo>
                  <a:cubicBezTo>
                    <a:pt x="2140" y="1129"/>
                    <a:pt x="2125" y="1121"/>
                    <a:pt x="2103" y="1121"/>
                  </a:cubicBezTo>
                  <a:cubicBezTo>
                    <a:pt x="2081" y="1121"/>
                    <a:pt x="2060" y="1129"/>
                    <a:pt x="2038" y="1150"/>
                  </a:cubicBezTo>
                  <a:cubicBezTo>
                    <a:pt x="2030" y="1172"/>
                    <a:pt x="2016" y="1187"/>
                    <a:pt x="2008" y="1202"/>
                  </a:cubicBezTo>
                  <a:cubicBezTo>
                    <a:pt x="2001" y="1209"/>
                    <a:pt x="1993" y="1224"/>
                    <a:pt x="1986" y="1224"/>
                  </a:cubicBezTo>
                  <a:cubicBezTo>
                    <a:pt x="1986" y="1231"/>
                    <a:pt x="1964" y="1231"/>
                    <a:pt x="1957" y="1231"/>
                  </a:cubicBezTo>
                  <a:cubicBezTo>
                    <a:pt x="1906" y="1231"/>
                    <a:pt x="1854" y="1238"/>
                    <a:pt x="1840" y="1282"/>
                  </a:cubicBezTo>
                  <a:cubicBezTo>
                    <a:pt x="1840" y="1290"/>
                    <a:pt x="1840" y="1297"/>
                    <a:pt x="1832" y="1304"/>
                  </a:cubicBezTo>
                  <a:cubicBezTo>
                    <a:pt x="1832" y="1326"/>
                    <a:pt x="1832" y="1326"/>
                    <a:pt x="1810" y="1326"/>
                  </a:cubicBezTo>
                  <a:cubicBezTo>
                    <a:pt x="1788" y="1334"/>
                    <a:pt x="1766" y="1348"/>
                    <a:pt x="1752" y="1370"/>
                  </a:cubicBezTo>
                  <a:cubicBezTo>
                    <a:pt x="1737" y="1407"/>
                    <a:pt x="1744" y="1443"/>
                    <a:pt x="1759" y="1473"/>
                  </a:cubicBezTo>
                  <a:cubicBezTo>
                    <a:pt x="1766" y="1488"/>
                    <a:pt x="1752" y="1524"/>
                    <a:pt x="1708" y="1575"/>
                  </a:cubicBezTo>
                  <a:cubicBezTo>
                    <a:pt x="1700" y="1583"/>
                    <a:pt x="1700" y="1583"/>
                    <a:pt x="1693" y="1583"/>
                  </a:cubicBezTo>
                  <a:cubicBezTo>
                    <a:pt x="1671" y="1583"/>
                    <a:pt x="1642" y="1553"/>
                    <a:pt x="1627" y="1539"/>
                  </a:cubicBezTo>
                  <a:cubicBezTo>
                    <a:pt x="1620" y="1539"/>
                    <a:pt x="1620" y="1531"/>
                    <a:pt x="1612" y="1524"/>
                  </a:cubicBezTo>
                  <a:cubicBezTo>
                    <a:pt x="1598" y="1502"/>
                    <a:pt x="1569" y="1473"/>
                    <a:pt x="1532" y="1473"/>
                  </a:cubicBezTo>
                  <a:cubicBezTo>
                    <a:pt x="1517" y="1473"/>
                    <a:pt x="1495" y="1480"/>
                    <a:pt x="1481" y="1495"/>
                  </a:cubicBezTo>
                  <a:cubicBezTo>
                    <a:pt x="1437" y="1539"/>
                    <a:pt x="1437" y="1568"/>
                    <a:pt x="1437" y="1612"/>
                  </a:cubicBezTo>
                  <a:cubicBezTo>
                    <a:pt x="1437" y="1619"/>
                    <a:pt x="1437" y="1627"/>
                    <a:pt x="1437" y="1641"/>
                  </a:cubicBezTo>
                  <a:cubicBezTo>
                    <a:pt x="1437" y="1693"/>
                    <a:pt x="1466" y="1715"/>
                    <a:pt x="1488" y="1729"/>
                  </a:cubicBezTo>
                  <a:cubicBezTo>
                    <a:pt x="1503" y="1729"/>
                    <a:pt x="1510" y="1737"/>
                    <a:pt x="1517" y="1744"/>
                  </a:cubicBezTo>
                  <a:cubicBezTo>
                    <a:pt x="1517" y="1751"/>
                    <a:pt x="1510" y="1766"/>
                    <a:pt x="1503" y="1773"/>
                  </a:cubicBezTo>
                  <a:cubicBezTo>
                    <a:pt x="1495" y="1795"/>
                    <a:pt x="1473" y="1817"/>
                    <a:pt x="1481" y="1847"/>
                  </a:cubicBezTo>
                  <a:cubicBezTo>
                    <a:pt x="1488" y="1883"/>
                    <a:pt x="1481" y="1905"/>
                    <a:pt x="1451" y="1920"/>
                  </a:cubicBezTo>
                  <a:cubicBezTo>
                    <a:pt x="1437" y="1927"/>
                    <a:pt x="1407" y="1934"/>
                    <a:pt x="1385" y="1934"/>
                  </a:cubicBezTo>
                  <a:cubicBezTo>
                    <a:pt x="1378" y="1934"/>
                    <a:pt x="1371" y="1934"/>
                    <a:pt x="1363" y="1934"/>
                  </a:cubicBezTo>
                  <a:cubicBezTo>
                    <a:pt x="1356" y="1927"/>
                    <a:pt x="1349" y="1920"/>
                    <a:pt x="1349" y="1912"/>
                  </a:cubicBezTo>
                  <a:cubicBezTo>
                    <a:pt x="1327" y="1891"/>
                    <a:pt x="1312" y="1876"/>
                    <a:pt x="1290" y="1876"/>
                  </a:cubicBezTo>
                  <a:cubicBezTo>
                    <a:pt x="1283" y="1876"/>
                    <a:pt x="1261" y="1876"/>
                    <a:pt x="1253" y="1912"/>
                  </a:cubicBezTo>
                  <a:lnTo>
                    <a:pt x="1253" y="1912"/>
                  </a:lnTo>
                  <a:cubicBezTo>
                    <a:pt x="1246" y="1912"/>
                    <a:pt x="1231" y="1905"/>
                    <a:pt x="1224" y="1891"/>
                  </a:cubicBezTo>
                  <a:cubicBezTo>
                    <a:pt x="1202" y="1869"/>
                    <a:pt x="1158" y="1810"/>
                    <a:pt x="1092" y="1810"/>
                  </a:cubicBezTo>
                  <a:cubicBezTo>
                    <a:pt x="1085" y="1810"/>
                    <a:pt x="1070" y="1810"/>
                    <a:pt x="1063" y="1810"/>
                  </a:cubicBezTo>
                  <a:cubicBezTo>
                    <a:pt x="997" y="1832"/>
                    <a:pt x="968" y="1854"/>
                    <a:pt x="894" y="1934"/>
                  </a:cubicBezTo>
                  <a:cubicBezTo>
                    <a:pt x="880" y="1949"/>
                    <a:pt x="872" y="1949"/>
                    <a:pt x="872" y="1949"/>
                  </a:cubicBezTo>
                  <a:cubicBezTo>
                    <a:pt x="865" y="1942"/>
                    <a:pt x="850" y="1905"/>
                    <a:pt x="843" y="1891"/>
                  </a:cubicBezTo>
                  <a:cubicBezTo>
                    <a:pt x="836" y="1876"/>
                    <a:pt x="828" y="1861"/>
                    <a:pt x="821" y="1854"/>
                  </a:cubicBezTo>
                  <a:cubicBezTo>
                    <a:pt x="799" y="1817"/>
                    <a:pt x="777" y="1788"/>
                    <a:pt x="733" y="1788"/>
                  </a:cubicBezTo>
                  <a:cubicBezTo>
                    <a:pt x="726" y="1788"/>
                    <a:pt x="719" y="1788"/>
                    <a:pt x="704" y="1788"/>
                  </a:cubicBezTo>
                  <a:cubicBezTo>
                    <a:pt x="660" y="1795"/>
                    <a:pt x="652" y="1847"/>
                    <a:pt x="645" y="1883"/>
                  </a:cubicBezTo>
                  <a:cubicBezTo>
                    <a:pt x="638" y="1891"/>
                    <a:pt x="638" y="1891"/>
                    <a:pt x="638" y="1891"/>
                  </a:cubicBezTo>
                  <a:cubicBezTo>
                    <a:pt x="638" y="1912"/>
                    <a:pt x="638" y="1912"/>
                    <a:pt x="638" y="1912"/>
                  </a:cubicBezTo>
                  <a:cubicBezTo>
                    <a:pt x="652" y="1920"/>
                    <a:pt x="652" y="1920"/>
                    <a:pt x="652" y="1920"/>
                  </a:cubicBezTo>
                  <a:cubicBezTo>
                    <a:pt x="660" y="1934"/>
                    <a:pt x="667" y="1934"/>
                    <a:pt x="682" y="1942"/>
                  </a:cubicBezTo>
                  <a:cubicBezTo>
                    <a:pt x="689" y="1949"/>
                    <a:pt x="704" y="1964"/>
                    <a:pt x="704" y="1971"/>
                  </a:cubicBezTo>
                  <a:cubicBezTo>
                    <a:pt x="704" y="1971"/>
                    <a:pt x="704" y="1971"/>
                    <a:pt x="704" y="1979"/>
                  </a:cubicBezTo>
                  <a:cubicBezTo>
                    <a:pt x="697" y="1979"/>
                    <a:pt x="697" y="1979"/>
                    <a:pt x="697" y="1979"/>
                  </a:cubicBezTo>
                  <a:cubicBezTo>
                    <a:pt x="667" y="2015"/>
                    <a:pt x="645" y="2044"/>
                    <a:pt x="623" y="2044"/>
                  </a:cubicBezTo>
                  <a:cubicBezTo>
                    <a:pt x="616" y="2044"/>
                    <a:pt x="609" y="2044"/>
                    <a:pt x="601" y="2037"/>
                  </a:cubicBezTo>
                  <a:cubicBezTo>
                    <a:pt x="579" y="2022"/>
                    <a:pt x="557" y="2015"/>
                    <a:pt x="543" y="2015"/>
                  </a:cubicBezTo>
                  <a:cubicBezTo>
                    <a:pt x="491" y="2015"/>
                    <a:pt x="455" y="2052"/>
                    <a:pt x="426" y="2118"/>
                  </a:cubicBezTo>
                  <a:cubicBezTo>
                    <a:pt x="411" y="2162"/>
                    <a:pt x="367" y="2176"/>
                    <a:pt x="323" y="2191"/>
                  </a:cubicBezTo>
                  <a:cubicBezTo>
                    <a:pt x="294" y="2198"/>
                    <a:pt x="272" y="2206"/>
                    <a:pt x="250" y="2220"/>
                  </a:cubicBezTo>
                  <a:cubicBezTo>
                    <a:pt x="198" y="2264"/>
                    <a:pt x="154" y="2345"/>
                    <a:pt x="198" y="2425"/>
                  </a:cubicBezTo>
                  <a:cubicBezTo>
                    <a:pt x="198" y="2433"/>
                    <a:pt x="206" y="2440"/>
                    <a:pt x="206" y="2440"/>
                  </a:cubicBezTo>
                  <a:cubicBezTo>
                    <a:pt x="191" y="2448"/>
                    <a:pt x="176" y="2455"/>
                    <a:pt x="162" y="2469"/>
                  </a:cubicBezTo>
                  <a:cubicBezTo>
                    <a:pt x="125" y="2499"/>
                    <a:pt x="118" y="2513"/>
                    <a:pt x="110" y="2550"/>
                  </a:cubicBezTo>
                  <a:cubicBezTo>
                    <a:pt x="110" y="2565"/>
                    <a:pt x="110" y="2587"/>
                    <a:pt x="96" y="2623"/>
                  </a:cubicBezTo>
                  <a:cubicBezTo>
                    <a:pt x="88" y="2645"/>
                    <a:pt x="74" y="2675"/>
                    <a:pt x="67" y="2697"/>
                  </a:cubicBezTo>
                  <a:cubicBezTo>
                    <a:pt x="30" y="2770"/>
                    <a:pt x="0" y="2843"/>
                    <a:pt x="37" y="2916"/>
                  </a:cubicBezTo>
                  <a:cubicBezTo>
                    <a:pt x="59" y="2946"/>
                    <a:pt x="74" y="2990"/>
                    <a:pt x="88" y="3026"/>
                  </a:cubicBezTo>
                  <a:cubicBezTo>
                    <a:pt x="110" y="3078"/>
                    <a:pt x="125" y="3129"/>
                    <a:pt x="162" y="3166"/>
                  </a:cubicBezTo>
                  <a:cubicBezTo>
                    <a:pt x="169" y="3173"/>
                    <a:pt x="184" y="3180"/>
                    <a:pt x="191" y="3188"/>
                  </a:cubicBezTo>
                  <a:cubicBezTo>
                    <a:pt x="220" y="3217"/>
                    <a:pt x="242" y="3239"/>
                    <a:pt x="250" y="3305"/>
                  </a:cubicBezTo>
                  <a:cubicBezTo>
                    <a:pt x="264" y="3400"/>
                    <a:pt x="308" y="3473"/>
                    <a:pt x="381" y="3517"/>
                  </a:cubicBezTo>
                  <a:cubicBezTo>
                    <a:pt x="396" y="3525"/>
                    <a:pt x="411" y="3539"/>
                    <a:pt x="426" y="3554"/>
                  </a:cubicBezTo>
                  <a:cubicBezTo>
                    <a:pt x="448" y="3583"/>
                    <a:pt x="484" y="3612"/>
                    <a:pt x="535" y="3612"/>
                  </a:cubicBezTo>
                  <a:cubicBezTo>
                    <a:pt x="543" y="3612"/>
                    <a:pt x="550" y="3612"/>
                    <a:pt x="557" y="3612"/>
                  </a:cubicBezTo>
                  <a:cubicBezTo>
                    <a:pt x="579" y="3612"/>
                    <a:pt x="594" y="3605"/>
                    <a:pt x="609" y="3605"/>
                  </a:cubicBezTo>
                  <a:cubicBezTo>
                    <a:pt x="609" y="3605"/>
                    <a:pt x="609" y="3605"/>
                    <a:pt x="616" y="3605"/>
                  </a:cubicBezTo>
                  <a:cubicBezTo>
                    <a:pt x="616" y="3612"/>
                    <a:pt x="616" y="3620"/>
                    <a:pt x="616" y="3642"/>
                  </a:cubicBezTo>
                  <a:cubicBezTo>
                    <a:pt x="616" y="3715"/>
                    <a:pt x="682" y="3759"/>
                    <a:pt x="792" y="3759"/>
                  </a:cubicBezTo>
                  <a:cubicBezTo>
                    <a:pt x="828" y="3759"/>
                    <a:pt x="858" y="3774"/>
                    <a:pt x="865" y="3788"/>
                  </a:cubicBezTo>
                  <a:cubicBezTo>
                    <a:pt x="872" y="3796"/>
                    <a:pt x="872" y="3810"/>
                    <a:pt x="865" y="3832"/>
                  </a:cubicBezTo>
                  <a:cubicBezTo>
                    <a:pt x="850" y="3869"/>
                    <a:pt x="850" y="3913"/>
                    <a:pt x="850" y="3942"/>
                  </a:cubicBezTo>
                  <a:cubicBezTo>
                    <a:pt x="850" y="4001"/>
                    <a:pt x="850" y="4023"/>
                    <a:pt x="821" y="4045"/>
                  </a:cubicBezTo>
                  <a:cubicBezTo>
                    <a:pt x="807" y="4052"/>
                    <a:pt x="792" y="4060"/>
                    <a:pt x="785" y="4067"/>
                  </a:cubicBezTo>
                  <a:cubicBezTo>
                    <a:pt x="726" y="4096"/>
                    <a:pt x="697" y="4111"/>
                    <a:pt x="682" y="4191"/>
                  </a:cubicBezTo>
                  <a:cubicBezTo>
                    <a:pt x="682" y="4206"/>
                    <a:pt x="682" y="4221"/>
                    <a:pt x="675" y="4235"/>
                  </a:cubicBezTo>
                  <a:cubicBezTo>
                    <a:pt x="675" y="4287"/>
                    <a:pt x="675" y="4309"/>
                    <a:pt x="638" y="4345"/>
                  </a:cubicBezTo>
                  <a:cubicBezTo>
                    <a:pt x="579" y="4397"/>
                    <a:pt x="535" y="4448"/>
                    <a:pt x="528" y="4521"/>
                  </a:cubicBezTo>
                  <a:cubicBezTo>
                    <a:pt x="521" y="4536"/>
                    <a:pt x="513" y="4550"/>
                    <a:pt x="506" y="4572"/>
                  </a:cubicBezTo>
                  <a:cubicBezTo>
                    <a:pt x="499" y="4587"/>
                    <a:pt x="491" y="4602"/>
                    <a:pt x="491" y="4624"/>
                  </a:cubicBezTo>
                  <a:cubicBezTo>
                    <a:pt x="469" y="4697"/>
                    <a:pt x="469" y="4697"/>
                    <a:pt x="469" y="4697"/>
                  </a:cubicBezTo>
                  <a:cubicBezTo>
                    <a:pt x="535" y="4653"/>
                    <a:pt x="535" y="4653"/>
                    <a:pt x="535" y="4653"/>
                  </a:cubicBezTo>
                  <a:cubicBezTo>
                    <a:pt x="565" y="4638"/>
                    <a:pt x="587" y="4631"/>
                    <a:pt x="609" y="4631"/>
                  </a:cubicBezTo>
                  <a:cubicBezTo>
                    <a:pt x="616" y="4631"/>
                    <a:pt x="623" y="4631"/>
                    <a:pt x="631" y="4631"/>
                  </a:cubicBezTo>
                  <a:cubicBezTo>
                    <a:pt x="704" y="4668"/>
                    <a:pt x="807" y="4690"/>
                    <a:pt x="872" y="4690"/>
                  </a:cubicBezTo>
                  <a:cubicBezTo>
                    <a:pt x="887" y="4690"/>
                    <a:pt x="894" y="4690"/>
                    <a:pt x="902" y="4690"/>
                  </a:cubicBezTo>
                  <a:cubicBezTo>
                    <a:pt x="909" y="4690"/>
                    <a:pt x="909" y="4690"/>
                    <a:pt x="909" y="4690"/>
                  </a:cubicBezTo>
                  <a:cubicBezTo>
                    <a:pt x="931" y="4690"/>
                    <a:pt x="946" y="4697"/>
                    <a:pt x="960" y="4712"/>
                  </a:cubicBezTo>
                  <a:cubicBezTo>
                    <a:pt x="975" y="4726"/>
                    <a:pt x="990" y="4741"/>
                    <a:pt x="1012" y="4741"/>
                  </a:cubicBezTo>
                  <a:cubicBezTo>
                    <a:pt x="1048" y="4741"/>
                    <a:pt x="1092" y="4726"/>
                    <a:pt x="1143" y="4668"/>
                  </a:cubicBezTo>
                  <a:cubicBezTo>
                    <a:pt x="1151" y="4660"/>
                    <a:pt x="1158" y="4660"/>
                    <a:pt x="1158" y="4660"/>
                  </a:cubicBezTo>
                  <a:cubicBezTo>
                    <a:pt x="1166" y="4660"/>
                    <a:pt x="1180" y="4660"/>
                    <a:pt x="1188" y="4660"/>
                  </a:cubicBezTo>
                  <a:cubicBezTo>
                    <a:pt x="1202" y="4668"/>
                    <a:pt x="1217" y="4675"/>
                    <a:pt x="1231" y="4675"/>
                  </a:cubicBezTo>
                  <a:cubicBezTo>
                    <a:pt x="1253" y="4675"/>
                    <a:pt x="1268" y="4668"/>
                    <a:pt x="1283" y="4653"/>
                  </a:cubicBezTo>
                  <a:cubicBezTo>
                    <a:pt x="1334" y="4624"/>
                    <a:pt x="1363" y="4609"/>
                    <a:pt x="1400" y="4602"/>
                  </a:cubicBezTo>
                  <a:cubicBezTo>
                    <a:pt x="1437" y="4594"/>
                    <a:pt x="1481" y="4572"/>
                    <a:pt x="1525" y="4543"/>
                  </a:cubicBezTo>
                  <a:cubicBezTo>
                    <a:pt x="1539" y="4536"/>
                    <a:pt x="1547" y="4529"/>
                    <a:pt x="1561" y="4521"/>
                  </a:cubicBezTo>
                  <a:cubicBezTo>
                    <a:pt x="1620" y="4492"/>
                    <a:pt x="1664" y="4462"/>
                    <a:pt x="1752" y="4419"/>
                  </a:cubicBezTo>
                  <a:cubicBezTo>
                    <a:pt x="1818" y="4389"/>
                    <a:pt x="1891" y="4367"/>
                    <a:pt x="1942" y="4367"/>
                  </a:cubicBezTo>
                  <a:cubicBezTo>
                    <a:pt x="1950" y="4367"/>
                    <a:pt x="1957" y="4375"/>
                    <a:pt x="1964" y="4375"/>
                  </a:cubicBezTo>
                  <a:cubicBezTo>
                    <a:pt x="1986" y="4375"/>
                    <a:pt x="2008" y="4397"/>
                    <a:pt x="2030" y="4419"/>
                  </a:cubicBezTo>
                  <a:cubicBezTo>
                    <a:pt x="2045" y="4441"/>
                    <a:pt x="2060" y="4455"/>
                    <a:pt x="2081" y="4470"/>
                  </a:cubicBezTo>
                  <a:cubicBezTo>
                    <a:pt x="2096" y="4477"/>
                    <a:pt x="2103" y="4492"/>
                    <a:pt x="2118" y="4507"/>
                  </a:cubicBezTo>
                  <a:cubicBezTo>
                    <a:pt x="2148" y="4529"/>
                    <a:pt x="2169" y="4558"/>
                    <a:pt x="2206" y="4558"/>
                  </a:cubicBezTo>
                  <a:cubicBezTo>
                    <a:pt x="2213" y="4558"/>
                    <a:pt x="2235" y="4550"/>
                    <a:pt x="2250" y="4529"/>
                  </a:cubicBezTo>
                  <a:cubicBezTo>
                    <a:pt x="2257" y="4521"/>
                    <a:pt x="2257" y="4521"/>
                    <a:pt x="2257" y="4521"/>
                  </a:cubicBezTo>
                  <a:cubicBezTo>
                    <a:pt x="2265" y="4529"/>
                    <a:pt x="2279" y="4543"/>
                    <a:pt x="2287" y="4558"/>
                  </a:cubicBezTo>
                  <a:cubicBezTo>
                    <a:pt x="2316" y="4602"/>
                    <a:pt x="2375" y="4631"/>
                    <a:pt x="2426" y="4631"/>
                  </a:cubicBezTo>
                  <a:cubicBezTo>
                    <a:pt x="2433" y="4631"/>
                    <a:pt x="2448" y="4631"/>
                    <a:pt x="2462" y="4624"/>
                  </a:cubicBezTo>
                  <a:lnTo>
                    <a:pt x="2462" y="4624"/>
                  </a:lnTo>
                  <a:cubicBezTo>
                    <a:pt x="2484" y="4624"/>
                    <a:pt x="2514" y="4646"/>
                    <a:pt x="2521" y="4668"/>
                  </a:cubicBezTo>
                  <a:cubicBezTo>
                    <a:pt x="2529" y="4697"/>
                    <a:pt x="2514" y="4719"/>
                    <a:pt x="2507" y="4756"/>
                  </a:cubicBezTo>
                  <a:cubicBezTo>
                    <a:pt x="2499" y="4763"/>
                    <a:pt x="2499" y="4778"/>
                    <a:pt x="2492" y="4785"/>
                  </a:cubicBezTo>
                  <a:cubicBezTo>
                    <a:pt x="2484" y="4814"/>
                    <a:pt x="2499" y="4851"/>
                    <a:pt x="2514" y="4880"/>
                  </a:cubicBezTo>
                  <a:cubicBezTo>
                    <a:pt x="2521" y="4895"/>
                    <a:pt x="2529" y="4917"/>
                    <a:pt x="2529" y="4924"/>
                  </a:cubicBezTo>
                  <a:lnTo>
                    <a:pt x="2529" y="4924"/>
                  </a:lnTo>
                  <a:cubicBezTo>
                    <a:pt x="2529" y="4924"/>
                    <a:pt x="2529" y="4924"/>
                    <a:pt x="2521" y="4924"/>
                  </a:cubicBezTo>
                  <a:cubicBezTo>
                    <a:pt x="2477" y="4939"/>
                    <a:pt x="2433" y="4961"/>
                    <a:pt x="2426" y="4998"/>
                  </a:cubicBezTo>
                  <a:cubicBezTo>
                    <a:pt x="2419" y="5034"/>
                    <a:pt x="2448" y="5071"/>
                    <a:pt x="2462" y="5078"/>
                  </a:cubicBezTo>
                  <a:cubicBezTo>
                    <a:pt x="2507" y="5122"/>
                    <a:pt x="2521" y="5159"/>
                    <a:pt x="2529" y="5188"/>
                  </a:cubicBezTo>
                  <a:cubicBezTo>
                    <a:pt x="2543" y="5217"/>
                    <a:pt x="2602" y="5283"/>
                    <a:pt x="2675" y="5283"/>
                  </a:cubicBezTo>
                  <a:cubicBezTo>
                    <a:pt x="2682" y="5283"/>
                    <a:pt x="2682" y="5283"/>
                    <a:pt x="2690" y="5283"/>
                  </a:cubicBezTo>
                  <a:cubicBezTo>
                    <a:pt x="2697" y="5283"/>
                    <a:pt x="2697" y="5283"/>
                    <a:pt x="2697" y="5283"/>
                  </a:cubicBezTo>
                  <a:cubicBezTo>
                    <a:pt x="2712" y="5283"/>
                    <a:pt x="2726" y="5283"/>
                    <a:pt x="2734" y="5291"/>
                  </a:cubicBezTo>
                  <a:cubicBezTo>
                    <a:pt x="2741" y="5305"/>
                    <a:pt x="2741" y="5320"/>
                    <a:pt x="2741" y="5334"/>
                  </a:cubicBezTo>
                  <a:cubicBezTo>
                    <a:pt x="2741" y="5349"/>
                    <a:pt x="2741" y="5349"/>
                    <a:pt x="2741" y="5349"/>
                  </a:cubicBezTo>
                  <a:cubicBezTo>
                    <a:pt x="2734" y="5393"/>
                    <a:pt x="2719" y="5452"/>
                    <a:pt x="2697" y="5474"/>
                  </a:cubicBezTo>
                  <a:cubicBezTo>
                    <a:pt x="2690" y="5488"/>
                    <a:pt x="2682" y="5488"/>
                    <a:pt x="2675" y="5488"/>
                  </a:cubicBezTo>
                  <a:cubicBezTo>
                    <a:pt x="2660" y="5496"/>
                    <a:pt x="2646" y="5496"/>
                    <a:pt x="2624" y="5518"/>
                  </a:cubicBezTo>
                  <a:cubicBezTo>
                    <a:pt x="2580" y="5554"/>
                    <a:pt x="2572" y="5562"/>
                    <a:pt x="2521" y="5628"/>
                  </a:cubicBezTo>
                  <a:cubicBezTo>
                    <a:pt x="2521" y="5635"/>
                    <a:pt x="2514" y="5642"/>
                    <a:pt x="2507" y="5650"/>
                  </a:cubicBezTo>
                  <a:cubicBezTo>
                    <a:pt x="2477" y="5693"/>
                    <a:pt x="2448" y="5730"/>
                    <a:pt x="2499" y="5789"/>
                  </a:cubicBezTo>
                  <a:cubicBezTo>
                    <a:pt x="2521" y="5818"/>
                    <a:pt x="2543" y="5833"/>
                    <a:pt x="2565" y="5840"/>
                  </a:cubicBezTo>
                  <a:cubicBezTo>
                    <a:pt x="2580" y="5855"/>
                    <a:pt x="2594" y="5869"/>
                    <a:pt x="2594" y="5877"/>
                  </a:cubicBezTo>
                  <a:cubicBezTo>
                    <a:pt x="2602" y="5891"/>
                    <a:pt x="2602" y="5913"/>
                    <a:pt x="2609" y="5950"/>
                  </a:cubicBezTo>
                  <a:cubicBezTo>
                    <a:pt x="2616" y="6016"/>
                    <a:pt x="2616" y="6016"/>
                    <a:pt x="2616" y="6016"/>
                  </a:cubicBezTo>
                  <a:cubicBezTo>
                    <a:pt x="2660" y="5965"/>
                    <a:pt x="2660" y="5965"/>
                    <a:pt x="2660" y="5965"/>
                  </a:cubicBezTo>
                  <a:cubicBezTo>
                    <a:pt x="2668" y="5957"/>
                    <a:pt x="2675" y="5950"/>
                    <a:pt x="2682" y="5943"/>
                  </a:cubicBezTo>
                  <a:cubicBezTo>
                    <a:pt x="2704" y="5935"/>
                    <a:pt x="2763" y="5921"/>
                    <a:pt x="2792" y="5921"/>
                  </a:cubicBezTo>
                  <a:cubicBezTo>
                    <a:pt x="2800" y="5921"/>
                    <a:pt x="2807" y="5921"/>
                    <a:pt x="2807" y="5921"/>
                  </a:cubicBezTo>
                  <a:cubicBezTo>
                    <a:pt x="2822" y="5935"/>
                    <a:pt x="2843" y="5935"/>
                    <a:pt x="2873" y="5935"/>
                  </a:cubicBezTo>
                  <a:cubicBezTo>
                    <a:pt x="2917" y="5943"/>
                    <a:pt x="2939" y="5950"/>
                    <a:pt x="2939" y="5965"/>
                  </a:cubicBezTo>
                  <a:cubicBezTo>
                    <a:pt x="2939" y="5987"/>
                    <a:pt x="2939" y="6001"/>
                    <a:pt x="2939" y="6023"/>
                  </a:cubicBezTo>
                  <a:cubicBezTo>
                    <a:pt x="2939" y="6075"/>
                    <a:pt x="2939" y="6126"/>
                    <a:pt x="2998" y="6170"/>
                  </a:cubicBezTo>
                  <a:cubicBezTo>
                    <a:pt x="3019" y="6184"/>
                    <a:pt x="3041" y="6199"/>
                    <a:pt x="3056" y="6214"/>
                  </a:cubicBezTo>
                  <a:cubicBezTo>
                    <a:pt x="3085" y="6243"/>
                    <a:pt x="3107" y="6265"/>
                    <a:pt x="3137" y="6265"/>
                  </a:cubicBezTo>
                  <a:cubicBezTo>
                    <a:pt x="3151" y="6265"/>
                    <a:pt x="3166" y="6258"/>
                    <a:pt x="3173" y="6243"/>
                  </a:cubicBezTo>
                  <a:cubicBezTo>
                    <a:pt x="3181" y="6236"/>
                    <a:pt x="3181" y="6236"/>
                    <a:pt x="3188" y="6236"/>
                  </a:cubicBezTo>
                  <a:cubicBezTo>
                    <a:pt x="3188" y="6236"/>
                    <a:pt x="3195" y="6236"/>
                    <a:pt x="3203" y="6243"/>
                  </a:cubicBezTo>
                  <a:cubicBezTo>
                    <a:pt x="3210" y="6265"/>
                    <a:pt x="3261" y="6375"/>
                    <a:pt x="3334" y="6375"/>
                  </a:cubicBezTo>
                  <a:cubicBezTo>
                    <a:pt x="3356" y="6375"/>
                    <a:pt x="3371" y="6375"/>
                    <a:pt x="3386" y="6360"/>
                  </a:cubicBezTo>
                  <a:cubicBezTo>
                    <a:pt x="3393" y="6353"/>
                    <a:pt x="3415" y="6338"/>
                    <a:pt x="3415" y="6338"/>
                  </a:cubicBezTo>
                  <a:cubicBezTo>
                    <a:pt x="3415" y="6338"/>
                    <a:pt x="3422" y="6338"/>
                    <a:pt x="3430" y="6346"/>
                  </a:cubicBezTo>
                  <a:cubicBezTo>
                    <a:pt x="3437" y="6346"/>
                    <a:pt x="3444" y="6353"/>
                    <a:pt x="3459" y="6353"/>
                  </a:cubicBezTo>
                  <a:cubicBezTo>
                    <a:pt x="3474" y="6360"/>
                    <a:pt x="3481" y="6360"/>
                    <a:pt x="3496" y="6360"/>
                  </a:cubicBezTo>
                  <a:cubicBezTo>
                    <a:pt x="3532" y="6360"/>
                    <a:pt x="3562" y="6346"/>
                    <a:pt x="3584" y="6324"/>
                  </a:cubicBezTo>
                  <a:cubicBezTo>
                    <a:pt x="3598" y="6317"/>
                    <a:pt x="3606" y="6309"/>
                    <a:pt x="3620" y="6309"/>
                  </a:cubicBezTo>
                  <a:lnTo>
                    <a:pt x="3620" y="6309"/>
                  </a:lnTo>
                  <a:cubicBezTo>
                    <a:pt x="3620" y="6309"/>
                    <a:pt x="3628" y="6317"/>
                    <a:pt x="3628" y="6324"/>
                  </a:cubicBezTo>
                  <a:cubicBezTo>
                    <a:pt x="3642" y="6338"/>
                    <a:pt x="3664" y="6360"/>
                    <a:pt x="3693" y="6375"/>
                  </a:cubicBezTo>
                  <a:cubicBezTo>
                    <a:pt x="3701" y="6382"/>
                    <a:pt x="3708" y="6382"/>
                    <a:pt x="3715" y="6382"/>
                  </a:cubicBezTo>
                  <a:cubicBezTo>
                    <a:pt x="3738" y="6397"/>
                    <a:pt x="3760" y="6404"/>
                    <a:pt x="3789" y="6404"/>
                  </a:cubicBezTo>
                  <a:cubicBezTo>
                    <a:pt x="3818" y="6404"/>
                    <a:pt x="3847" y="6397"/>
                    <a:pt x="3869" y="6375"/>
                  </a:cubicBezTo>
                  <a:cubicBezTo>
                    <a:pt x="3891" y="6360"/>
                    <a:pt x="3906" y="6353"/>
                    <a:pt x="3913" y="6353"/>
                  </a:cubicBezTo>
                  <a:cubicBezTo>
                    <a:pt x="3928" y="6353"/>
                    <a:pt x="3943" y="6360"/>
                    <a:pt x="3972" y="6382"/>
                  </a:cubicBezTo>
                  <a:cubicBezTo>
                    <a:pt x="4001" y="6412"/>
                    <a:pt x="4053" y="6434"/>
                    <a:pt x="4097" y="6456"/>
                  </a:cubicBezTo>
                  <a:cubicBezTo>
                    <a:pt x="4126" y="6470"/>
                    <a:pt x="4155" y="6485"/>
                    <a:pt x="4177" y="6500"/>
                  </a:cubicBezTo>
                  <a:cubicBezTo>
                    <a:pt x="4184" y="6500"/>
                    <a:pt x="4184" y="6507"/>
                    <a:pt x="4192" y="6514"/>
                  </a:cubicBezTo>
                  <a:cubicBezTo>
                    <a:pt x="4236" y="6543"/>
                    <a:pt x="4287" y="6580"/>
                    <a:pt x="4353" y="6580"/>
                  </a:cubicBezTo>
                  <a:cubicBezTo>
                    <a:pt x="4390" y="6580"/>
                    <a:pt x="4441" y="6617"/>
                    <a:pt x="4478" y="6653"/>
                  </a:cubicBezTo>
                  <a:cubicBezTo>
                    <a:pt x="4492" y="6668"/>
                    <a:pt x="4492" y="6668"/>
                    <a:pt x="4492" y="6668"/>
                  </a:cubicBezTo>
                  <a:cubicBezTo>
                    <a:pt x="4514" y="6661"/>
                    <a:pt x="4514" y="6661"/>
                    <a:pt x="4514" y="6661"/>
                  </a:cubicBezTo>
                  <a:cubicBezTo>
                    <a:pt x="4551" y="6639"/>
                    <a:pt x="4551" y="6639"/>
                    <a:pt x="4551" y="6639"/>
                  </a:cubicBezTo>
                  <a:cubicBezTo>
                    <a:pt x="4580" y="6631"/>
                    <a:pt x="4646" y="6602"/>
                    <a:pt x="4697" y="6470"/>
                  </a:cubicBezTo>
                  <a:cubicBezTo>
                    <a:pt x="4734" y="6390"/>
                    <a:pt x="4771" y="6331"/>
                    <a:pt x="4800" y="6280"/>
                  </a:cubicBezTo>
                  <a:cubicBezTo>
                    <a:pt x="4837" y="6229"/>
                    <a:pt x="4866" y="6184"/>
                    <a:pt x="4866" y="6141"/>
                  </a:cubicBezTo>
                  <a:cubicBezTo>
                    <a:pt x="4873" y="6097"/>
                    <a:pt x="4873" y="6067"/>
                    <a:pt x="4873" y="6038"/>
                  </a:cubicBezTo>
                  <a:cubicBezTo>
                    <a:pt x="4873" y="6009"/>
                    <a:pt x="4866" y="5979"/>
                    <a:pt x="4873" y="5972"/>
                  </a:cubicBezTo>
                  <a:cubicBezTo>
                    <a:pt x="4881" y="5965"/>
                    <a:pt x="4888" y="5957"/>
                    <a:pt x="4895" y="5943"/>
                  </a:cubicBezTo>
                  <a:cubicBezTo>
                    <a:pt x="4924" y="5921"/>
                    <a:pt x="4969" y="5877"/>
                    <a:pt x="4946" y="5803"/>
                  </a:cubicBezTo>
                  <a:cubicBezTo>
                    <a:pt x="4939" y="5789"/>
                    <a:pt x="4924" y="5730"/>
                    <a:pt x="5012" y="5672"/>
                  </a:cubicBezTo>
                  <a:cubicBezTo>
                    <a:pt x="5027" y="5664"/>
                    <a:pt x="5042" y="5657"/>
                    <a:pt x="5049" y="5650"/>
                  </a:cubicBezTo>
                  <a:cubicBezTo>
                    <a:pt x="5100" y="5620"/>
                    <a:pt x="5122" y="5606"/>
                    <a:pt x="5122" y="5518"/>
                  </a:cubicBezTo>
                  <a:cubicBezTo>
                    <a:pt x="5122" y="5467"/>
                    <a:pt x="5100" y="5444"/>
                    <a:pt x="5086" y="5430"/>
                  </a:cubicBezTo>
                  <a:lnTo>
                    <a:pt x="5079" y="5422"/>
                  </a:lnTo>
                  <a:lnTo>
                    <a:pt x="5079" y="5422"/>
                  </a:lnTo>
                  <a:cubicBezTo>
                    <a:pt x="5079" y="5422"/>
                    <a:pt x="5079" y="5415"/>
                    <a:pt x="5086" y="5408"/>
                  </a:cubicBezTo>
                  <a:cubicBezTo>
                    <a:pt x="5093" y="5379"/>
                    <a:pt x="5108" y="5364"/>
                    <a:pt x="5122" y="5349"/>
                  </a:cubicBezTo>
                  <a:cubicBezTo>
                    <a:pt x="5144" y="5327"/>
                    <a:pt x="5166" y="5305"/>
                    <a:pt x="5166" y="5261"/>
                  </a:cubicBezTo>
                  <a:cubicBezTo>
                    <a:pt x="5166" y="5247"/>
                    <a:pt x="5166" y="5217"/>
                    <a:pt x="5174" y="5188"/>
                  </a:cubicBezTo>
                  <a:cubicBezTo>
                    <a:pt x="5188" y="5115"/>
                    <a:pt x="5196" y="5071"/>
                    <a:pt x="5174" y="5041"/>
                  </a:cubicBezTo>
                  <a:cubicBezTo>
                    <a:pt x="5166" y="5034"/>
                    <a:pt x="5152" y="5027"/>
                    <a:pt x="5137" y="5027"/>
                  </a:cubicBezTo>
                  <a:lnTo>
                    <a:pt x="5130" y="5027"/>
                  </a:lnTo>
                  <a:cubicBezTo>
                    <a:pt x="5122" y="5027"/>
                    <a:pt x="5122" y="5027"/>
                    <a:pt x="5115" y="5027"/>
                  </a:cubicBezTo>
                  <a:cubicBezTo>
                    <a:pt x="5093" y="5027"/>
                    <a:pt x="5079" y="5019"/>
                    <a:pt x="5071" y="5005"/>
                  </a:cubicBezTo>
                  <a:cubicBezTo>
                    <a:pt x="5071" y="5005"/>
                    <a:pt x="5071" y="4998"/>
                    <a:pt x="5079" y="4983"/>
                  </a:cubicBezTo>
                  <a:cubicBezTo>
                    <a:pt x="5130" y="4924"/>
                    <a:pt x="5086" y="4880"/>
                    <a:pt x="5056" y="4843"/>
                  </a:cubicBezTo>
                  <a:cubicBezTo>
                    <a:pt x="5049" y="4836"/>
                    <a:pt x="5034" y="4822"/>
                    <a:pt x="5020" y="4800"/>
                  </a:cubicBezTo>
                  <a:cubicBezTo>
                    <a:pt x="4998" y="4763"/>
                    <a:pt x="5005" y="4653"/>
                    <a:pt x="5012" y="4580"/>
                  </a:cubicBezTo>
                  <a:cubicBezTo>
                    <a:pt x="5034" y="4580"/>
                    <a:pt x="5034" y="4580"/>
                    <a:pt x="5034" y="4580"/>
                  </a:cubicBezTo>
                  <a:cubicBezTo>
                    <a:pt x="5012" y="4543"/>
                    <a:pt x="5012" y="4543"/>
                    <a:pt x="5012" y="4543"/>
                  </a:cubicBezTo>
                  <a:cubicBezTo>
                    <a:pt x="5005" y="4521"/>
                    <a:pt x="4998" y="4507"/>
                    <a:pt x="4991" y="4492"/>
                  </a:cubicBezTo>
                  <a:cubicBezTo>
                    <a:pt x="4983" y="4441"/>
                    <a:pt x="4954" y="4375"/>
                    <a:pt x="4910" y="4338"/>
                  </a:cubicBezTo>
                  <a:cubicBezTo>
                    <a:pt x="4873" y="4309"/>
                    <a:pt x="4866" y="4279"/>
                    <a:pt x="4873" y="4235"/>
                  </a:cubicBezTo>
                  <a:cubicBezTo>
                    <a:pt x="4881" y="4206"/>
                    <a:pt x="4888" y="4191"/>
                    <a:pt x="4961" y="4177"/>
                  </a:cubicBezTo>
                  <a:cubicBezTo>
                    <a:pt x="5020" y="4162"/>
                    <a:pt x="5034" y="4133"/>
                    <a:pt x="5049" y="4103"/>
                  </a:cubicBezTo>
                  <a:cubicBezTo>
                    <a:pt x="5056" y="4081"/>
                    <a:pt x="5071" y="4060"/>
                    <a:pt x="5086" y="4038"/>
                  </a:cubicBezTo>
                  <a:cubicBezTo>
                    <a:pt x="5130" y="3993"/>
                    <a:pt x="5144" y="3979"/>
                    <a:pt x="5137" y="3950"/>
                  </a:cubicBezTo>
                  <a:cubicBezTo>
                    <a:pt x="5130" y="3928"/>
                    <a:pt x="5108" y="3928"/>
                    <a:pt x="5086" y="3920"/>
                  </a:cubicBezTo>
                  <a:cubicBezTo>
                    <a:pt x="5079" y="3920"/>
                    <a:pt x="5079" y="3920"/>
                    <a:pt x="5071" y="3920"/>
                  </a:cubicBezTo>
                  <a:cubicBezTo>
                    <a:pt x="5049" y="3920"/>
                    <a:pt x="5034" y="3906"/>
                    <a:pt x="5020" y="3898"/>
                  </a:cubicBezTo>
                  <a:cubicBezTo>
                    <a:pt x="5005" y="3891"/>
                    <a:pt x="4991" y="3876"/>
                    <a:pt x="4961" y="3869"/>
                  </a:cubicBezTo>
                  <a:cubicBezTo>
                    <a:pt x="4946" y="3869"/>
                    <a:pt x="4939" y="3818"/>
                    <a:pt x="4939" y="3796"/>
                  </a:cubicBezTo>
                  <a:cubicBezTo>
                    <a:pt x="4939" y="3788"/>
                    <a:pt x="4939" y="3774"/>
                    <a:pt x="4932" y="3767"/>
                  </a:cubicBezTo>
                  <a:cubicBezTo>
                    <a:pt x="4932" y="3752"/>
                    <a:pt x="4932" y="3737"/>
                    <a:pt x="4932" y="3715"/>
                  </a:cubicBezTo>
                  <a:cubicBezTo>
                    <a:pt x="4932" y="3679"/>
                    <a:pt x="4932" y="3642"/>
                    <a:pt x="4910" y="3612"/>
                  </a:cubicBezTo>
                  <a:cubicBezTo>
                    <a:pt x="4895" y="3591"/>
                    <a:pt x="4881" y="3583"/>
                    <a:pt x="4873" y="3576"/>
                  </a:cubicBezTo>
                  <a:cubicBezTo>
                    <a:pt x="4866" y="3576"/>
                    <a:pt x="4859" y="3576"/>
                    <a:pt x="4859" y="3561"/>
                  </a:cubicBezTo>
                  <a:cubicBezTo>
                    <a:pt x="4837" y="3510"/>
                    <a:pt x="4851" y="3393"/>
                    <a:pt x="4859" y="3356"/>
                  </a:cubicBezTo>
                  <a:cubicBezTo>
                    <a:pt x="4866" y="3298"/>
                    <a:pt x="4829" y="3261"/>
                    <a:pt x="4793" y="3224"/>
                  </a:cubicBezTo>
                  <a:cubicBezTo>
                    <a:pt x="4778" y="3210"/>
                    <a:pt x="4771" y="3202"/>
                    <a:pt x="4756" y="3188"/>
                  </a:cubicBezTo>
                  <a:cubicBezTo>
                    <a:pt x="4734" y="3143"/>
                    <a:pt x="4705" y="3122"/>
                    <a:pt x="4675" y="3092"/>
                  </a:cubicBezTo>
                  <a:cubicBezTo>
                    <a:pt x="4668" y="3085"/>
                    <a:pt x="4653" y="3070"/>
                    <a:pt x="4646" y="3063"/>
                  </a:cubicBezTo>
                  <a:cubicBezTo>
                    <a:pt x="4624" y="3041"/>
                    <a:pt x="4588" y="3026"/>
                    <a:pt x="4551" y="3026"/>
                  </a:cubicBezTo>
                  <a:cubicBezTo>
                    <a:pt x="4522" y="3026"/>
                    <a:pt x="4492" y="3034"/>
                    <a:pt x="4470" y="3034"/>
                  </a:cubicBezTo>
                  <a:cubicBezTo>
                    <a:pt x="4463" y="3034"/>
                    <a:pt x="4463" y="3034"/>
                    <a:pt x="4463" y="3034"/>
                  </a:cubicBezTo>
                  <a:cubicBezTo>
                    <a:pt x="4426" y="3041"/>
                    <a:pt x="4368" y="3070"/>
                    <a:pt x="4302" y="3092"/>
                  </a:cubicBezTo>
                  <a:cubicBezTo>
                    <a:pt x="4265" y="3107"/>
                    <a:pt x="4265" y="3107"/>
                    <a:pt x="4265" y="3107"/>
                  </a:cubicBezTo>
                  <a:cubicBezTo>
                    <a:pt x="4236" y="3114"/>
                    <a:pt x="4236" y="3114"/>
                    <a:pt x="4236" y="3114"/>
                  </a:cubicBezTo>
                  <a:cubicBezTo>
                    <a:pt x="4184" y="3136"/>
                    <a:pt x="4148" y="3151"/>
                    <a:pt x="4111" y="3180"/>
                  </a:cubicBezTo>
                  <a:cubicBezTo>
                    <a:pt x="4097" y="3195"/>
                    <a:pt x="4082" y="3195"/>
                    <a:pt x="4060" y="3202"/>
                  </a:cubicBezTo>
                  <a:cubicBezTo>
                    <a:pt x="4038" y="3210"/>
                    <a:pt x="4009" y="3217"/>
                    <a:pt x="3979" y="3239"/>
                  </a:cubicBezTo>
                  <a:cubicBezTo>
                    <a:pt x="3965" y="3246"/>
                    <a:pt x="3935" y="3246"/>
                    <a:pt x="3899" y="3246"/>
                  </a:cubicBezTo>
                  <a:cubicBezTo>
                    <a:pt x="3869" y="3246"/>
                    <a:pt x="3855" y="3246"/>
                    <a:pt x="3855" y="3246"/>
                  </a:cubicBezTo>
                  <a:cubicBezTo>
                    <a:pt x="3825" y="3231"/>
                    <a:pt x="3811" y="3180"/>
                    <a:pt x="3796" y="3122"/>
                  </a:cubicBezTo>
                  <a:cubicBezTo>
                    <a:pt x="3774" y="3048"/>
                    <a:pt x="3738" y="3034"/>
                    <a:pt x="3701" y="3019"/>
                  </a:cubicBezTo>
                  <a:cubicBezTo>
                    <a:pt x="3686" y="3012"/>
                    <a:pt x="3679" y="3012"/>
                    <a:pt x="3672" y="3004"/>
                  </a:cubicBezTo>
                  <a:cubicBezTo>
                    <a:pt x="3664" y="3004"/>
                    <a:pt x="3664" y="2997"/>
                    <a:pt x="3664" y="2997"/>
                  </a:cubicBezTo>
                  <a:cubicBezTo>
                    <a:pt x="3657" y="2982"/>
                    <a:pt x="3679" y="2953"/>
                    <a:pt x="3701" y="2924"/>
                  </a:cubicBezTo>
                  <a:cubicBezTo>
                    <a:pt x="3708" y="2916"/>
                    <a:pt x="3715" y="2916"/>
                    <a:pt x="3730" y="2916"/>
                  </a:cubicBezTo>
                  <a:cubicBezTo>
                    <a:pt x="3738" y="2916"/>
                    <a:pt x="3767" y="2909"/>
                    <a:pt x="3774" y="2880"/>
                  </a:cubicBezTo>
                  <a:cubicBezTo>
                    <a:pt x="3781" y="2872"/>
                    <a:pt x="3781" y="2865"/>
                    <a:pt x="3789" y="2850"/>
                  </a:cubicBezTo>
                  <a:cubicBezTo>
                    <a:pt x="3789" y="2829"/>
                    <a:pt x="3796" y="2807"/>
                    <a:pt x="3803" y="2792"/>
                  </a:cubicBezTo>
                  <a:cubicBezTo>
                    <a:pt x="3818" y="2792"/>
                    <a:pt x="3833" y="2799"/>
                    <a:pt x="3847" y="2807"/>
                  </a:cubicBezTo>
                  <a:cubicBezTo>
                    <a:pt x="3862" y="2814"/>
                    <a:pt x="3877" y="2821"/>
                    <a:pt x="3891" y="2821"/>
                  </a:cubicBezTo>
                  <a:cubicBezTo>
                    <a:pt x="3913" y="2829"/>
                    <a:pt x="3928" y="2836"/>
                    <a:pt x="3935" y="2836"/>
                  </a:cubicBezTo>
                  <a:cubicBezTo>
                    <a:pt x="3979" y="2836"/>
                    <a:pt x="3987" y="2799"/>
                    <a:pt x="3987" y="2770"/>
                  </a:cubicBezTo>
                  <a:cubicBezTo>
                    <a:pt x="3994" y="2770"/>
                    <a:pt x="3994" y="2770"/>
                    <a:pt x="3994" y="2770"/>
                  </a:cubicBezTo>
                  <a:cubicBezTo>
                    <a:pt x="4001" y="2711"/>
                    <a:pt x="3979" y="2660"/>
                    <a:pt x="3935" y="2645"/>
                  </a:cubicBezTo>
                  <a:cubicBezTo>
                    <a:pt x="3928" y="2645"/>
                    <a:pt x="3928" y="2645"/>
                    <a:pt x="3928" y="2645"/>
                  </a:cubicBezTo>
                  <a:cubicBezTo>
                    <a:pt x="3906" y="2638"/>
                    <a:pt x="3884" y="2631"/>
                    <a:pt x="3855" y="2609"/>
                  </a:cubicBezTo>
                  <a:cubicBezTo>
                    <a:pt x="3862" y="2594"/>
                    <a:pt x="3891" y="2579"/>
                    <a:pt x="3899" y="2565"/>
                  </a:cubicBezTo>
                  <a:cubicBezTo>
                    <a:pt x="3913" y="2557"/>
                    <a:pt x="3928" y="2543"/>
                    <a:pt x="3943" y="2535"/>
                  </a:cubicBezTo>
                  <a:cubicBezTo>
                    <a:pt x="3950" y="2521"/>
                    <a:pt x="3965" y="2513"/>
                    <a:pt x="3979" y="2499"/>
                  </a:cubicBezTo>
                  <a:cubicBezTo>
                    <a:pt x="4001" y="2484"/>
                    <a:pt x="4031" y="2469"/>
                    <a:pt x="4053" y="2440"/>
                  </a:cubicBezTo>
                  <a:cubicBezTo>
                    <a:pt x="4060" y="2433"/>
                    <a:pt x="4060" y="2433"/>
                    <a:pt x="4060" y="2433"/>
                  </a:cubicBezTo>
                  <a:cubicBezTo>
                    <a:pt x="4060" y="2433"/>
                    <a:pt x="4074" y="2448"/>
                    <a:pt x="4089" y="2455"/>
                  </a:cubicBezTo>
                  <a:cubicBezTo>
                    <a:pt x="4104" y="2462"/>
                    <a:pt x="4119" y="2469"/>
                    <a:pt x="4133" y="2484"/>
                  </a:cubicBezTo>
                  <a:cubicBezTo>
                    <a:pt x="4148" y="2491"/>
                    <a:pt x="4162" y="2491"/>
                    <a:pt x="4177" y="2491"/>
                  </a:cubicBezTo>
                  <a:cubicBezTo>
                    <a:pt x="4199" y="2491"/>
                    <a:pt x="4221" y="2484"/>
                    <a:pt x="4236" y="2469"/>
                  </a:cubicBezTo>
                  <a:cubicBezTo>
                    <a:pt x="4258" y="2440"/>
                    <a:pt x="4258" y="2396"/>
                    <a:pt x="4250" y="2374"/>
                  </a:cubicBezTo>
                  <a:cubicBezTo>
                    <a:pt x="4243" y="2330"/>
                    <a:pt x="4214" y="2323"/>
                    <a:pt x="4199" y="2323"/>
                  </a:cubicBezTo>
                  <a:cubicBezTo>
                    <a:pt x="4199" y="2316"/>
                    <a:pt x="4206" y="2316"/>
                    <a:pt x="4221" y="2316"/>
                  </a:cubicBezTo>
                  <a:cubicBezTo>
                    <a:pt x="4229" y="2316"/>
                    <a:pt x="4243" y="2316"/>
                    <a:pt x="4258" y="2330"/>
                  </a:cubicBezTo>
                  <a:cubicBezTo>
                    <a:pt x="4272" y="2338"/>
                    <a:pt x="4294" y="2345"/>
                    <a:pt x="4309" y="2345"/>
                  </a:cubicBezTo>
                  <a:cubicBezTo>
                    <a:pt x="4368" y="2345"/>
                    <a:pt x="4375" y="2272"/>
                    <a:pt x="4382" y="2250"/>
                  </a:cubicBezTo>
                  <a:cubicBezTo>
                    <a:pt x="4390" y="2191"/>
                    <a:pt x="4375" y="2132"/>
                    <a:pt x="4338" y="2088"/>
                  </a:cubicBezTo>
                  <a:cubicBezTo>
                    <a:pt x="4331" y="2074"/>
                    <a:pt x="4324" y="2066"/>
                    <a:pt x="4309" y="2059"/>
                  </a:cubicBezTo>
                  <a:cubicBezTo>
                    <a:pt x="4302" y="2044"/>
                    <a:pt x="4294" y="2037"/>
                    <a:pt x="4287" y="2015"/>
                  </a:cubicBezTo>
                  <a:cubicBezTo>
                    <a:pt x="4280" y="2008"/>
                    <a:pt x="4280" y="1993"/>
                    <a:pt x="4280" y="1986"/>
                  </a:cubicBezTo>
                  <a:cubicBezTo>
                    <a:pt x="4272" y="1964"/>
                    <a:pt x="4265" y="1934"/>
                    <a:pt x="4236" y="1905"/>
                  </a:cubicBezTo>
                  <a:cubicBezTo>
                    <a:pt x="4229" y="1898"/>
                    <a:pt x="4229" y="1898"/>
                    <a:pt x="4229" y="1898"/>
                  </a:cubicBezTo>
                  <a:cubicBezTo>
                    <a:pt x="4192" y="1861"/>
                    <a:pt x="4155" y="1825"/>
                    <a:pt x="4074" y="1810"/>
                  </a:cubicBezTo>
                  <a:lnTo>
                    <a:pt x="4067" y="1810"/>
                  </a:lnTo>
                  <a:lnTo>
                    <a:pt x="4074" y="1810"/>
                  </a:lnTo>
                  <a:cubicBezTo>
                    <a:pt x="4082" y="1795"/>
                    <a:pt x="4082" y="1795"/>
                    <a:pt x="4082" y="1795"/>
                  </a:cubicBezTo>
                  <a:cubicBezTo>
                    <a:pt x="4126" y="1759"/>
                    <a:pt x="4126" y="1729"/>
                    <a:pt x="4133" y="1693"/>
                  </a:cubicBezTo>
                  <a:cubicBezTo>
                    <a:pt x="4133" y="1685"/>
                    <a:pt x="4133" y="1678"/>
                    <a:pt x="4133" y="1671"/>
                  </a:cubicBezTo>
                  <a:cubicBezTo>
                    <a:pt x="4141" y="1627"/>
                    <a:pt x="4126" y="1598"/>
                    <a:pt x="4119" y="1568"/>
                  </a:cubicBezTo>
                  <a:cubicBezTo>
                    <a:pt x="4111" y="1546"/>
                    <a:pt x="4104" y="1531"/>
                    <a:pt x="4104" y="1517"/>
                  </a:cubicBezTo>
                  <a:cubicBezTo>
                    <a:pt x="4097" y="1495"/>
                    <a:pt x="4111" y="1473"/>
                    <a:pt x="4141" y="1451"/>
                  </a:cubicBezTo>
                  <a:cubicBezTo>
                    <a:pt x="4148" y="1436"/>
                    <a:pt x="4155" y="1429"/>
                    <a:pt x="4162" y="1422"/>
                  </a:cubicBezTo>
                  <a:cubicBezTo>
                    <a:pt x="4184" y="1385"/>
                    <a:pt x="4199" y="1370"/>
                    <a:pt x="4221" y="1370"/>
                  </a:cubicBezTo>
                  <a:cubicBezTo>
                    <a:pt x="4221" y="1370"/>
                    <a:pt x="4221" y="1370"/>
                    <a:pt x="4229" y="1370"/>
                  </a:cubicBezTo>
                  <a:cubicBezTo>
                    <a:pt x="4236" y="1370"/>
                    <a:pt x="4243" y="1378"/>
                    <a:pt x="4258" y="1392"/>
                  </a:cubicBezTo>
                  <a:cubicBezTo>
                    <a:pt x="4272" y="1414"/>
                    <a:pt x="4287" y="1429"/>
                    <a:pt x="4324" y="1436"/>
                  </a:cubicBezTo>
                  <a:lnTo>
                    <a:pt x="4331" y="1436"/>
                  </a:lnTo>
                  <a:cubicBezTo>
                    <a:pt x="4382" y="1436"/>
                    <a:pt x="4412" y="1385"/>
                    <a:pt x="4441" y="1319"/>
                  </a:cubicBezTo>
                  <a:cubicBezTo>
                    <a:pt x="4448" y="1304"/>
                    <a:pt x="4455" y="1290"/>
                    <a:pt x="4463" y="1282"/>
                  </a:cubicBezTo>
                  <a:cubicBezTo>
                    <a:pt x="4507" y="1202"/>
                    <a:pt x="4463" y="1084"/>
                    <a:pt x="4426" y="1026"/>
                  </a:cubicBezTo>
                  <a:cubicBezTo>
                    <a:pt x="4412" y="997"/>
                    <a:pt x="4404" y="960"/>
                    <a:pt x="4404" y="923"/>
                  </a:cubicBezTo>
                  <a:cubicBezTo>
                    <a:pt x="4404" y="916"/>
                    <a:pt x="4404" y="916"/>
                    <a:pt x="4404" y="916"/>
                  </a:cubicBezTo>
                  <a:lnTo>
                    <a:pt x="4404" y="916"/>
                  </a:lnTo>
                  <a:cubicBezTo>
                    <a:pt x="4404" y="909"/>
                    <a:pt x="4404" y="909"/>
                    <a:pt x="4404" y="909"/>
                  </a:cubicBezTo>
                  <a:cubicBezTo>
                    <a:pt x="4404" y="901"/>
                    <a:pt x="4404" y="901"/>
                    <a:pt x="4404" y="894"/>
                  </a:cubicBezTo>
                  <a:cubicBezTo>
                    <a:pt x="4404" y="887"/>
                    <a:pt x="4404" y="879"/>
                    <a:pt x="4404" y="872"/>
                  </a:cubicBezTo>
                  <a:cubicBezTo>
                    <a:pt x="4404" y="872"/>
                    <a:pt x="4404" y="872"/>
                    <a:pt x="4404" y="865"/>
                  </a:cubicBezTo>
                  <a:cubicBezTo>
                    <a:pt x="4412" y="806"/>
                    <a:pt x="4412" y="806"/>
                    <a:pt x="4412" y="806"/>
                  </a:cubicBezTo>
                  <a:cubicBezTo>
                    <a:pt x="4397" y="828"/>
                    <a:pt x="4397" y="828"/>
                    <a:pt x="4397" y="828"/>
                  </a:cubicBezTo>
                  <a:cubicBezTo>
                    <a:pt x="4382" y="821"/>
                    <a:pt x="4368" y="813"/>
                    <a:pt x="4353" y="813"/>
                  </a:cubicBezTo>
                  <a:cubicBezTo>
                    <a:pt x="4346" y="813"/>
                    <a:pt x="4331" y="821"/>
                    <a:pt x="4316" y="821"/>
                  </a:cubicBezTo>
                  <a:cubicBezTo>
                    <a:pt x="4309" y="821"/>
                    <a:pt x="4302" y="828"/>
                    <a:pt x="4294" y="828"/>
                  </a:cubicBezTo>
                  <a:cubicBezTo>
                    <a:pt x="4287" y="828"/>
                    <a:pt x="4280" y="828"/>
                    <a:pt x="4272" y="828"/>
                  </a:cubicBezTo>
                  <a:cubicBezTo>
                    <a:pt x="4265" y="828"/>
                    <a:pt x="4265" y="828"/>
                    <a:pt x="4265" y="828"/>
                  </a:cubicBezTo>
                  <a:lnTo>
                    <a:pt x="4265" y="821"/>
                  </a:lnTo>
                  <a:cubicBezTo>
                    <a:pt x="4272" y="777"/>
                    <a:pt x="4236" y="748"/>
                    <a:pt x="4214" y="725"/>
                  </a:cubicBezTo>
                  <a:cubicBezTo>
                    <a:pt x="4206" y="718"/>
                    <a:pt x="4199" y="711"/>
                    <a:pt x="4192" y="703"/>
                  </a:cubicBezTo>
                  <a:cubicBezTo>
                    <a:pt x="4170" y="681"/>
                    <a:pt x="4148" y="660"/>
                    <a:pt x="4126" y="645"/>
                  </a:cubicBezTo>
                  <a:cubicBezTo>
                    <a:pt x="4111" y="630"/>
                    <a:pt x="4104" y="623"/>
                    <a:pt x="4089" y="616"/>
                  </a:cubicBezTo>
                  <a:cubicBezTo>
                    <a:pt x="4082" y="601"/>
                    <a:pt x="4074" y="550"/>
                    <a:pt x="4082" y="528"/>
                  </a:cubicBezTo>
                  <a:cubicBezTo>
                    <a:pt x="4082" y="520"/>
                    <a:pt x="4089" y="513"/>
                    <a:pt x="4089" y="513"/>
                  </a:cubicBezTo>
                  <a:cubicBezTo>
                    <a:pt x="4104" y="476"/>
                    <a:pt x="4119" y="432"/>
                    <a:pt x="4111" y="396"/>
                  </a:cubicBezTo>
                  <a:cubicBezTo>
                    <a:pt x="4097" y="344"/>
                    <a:pt x="4023" y="337"/>
                    <a:pt x="4016" y="330"/>
                  </a:cubicBezTo>
                  <a:cubicBezTo>
                    <a:pt x="4009" y="330"/>
                    <a:pt x="4009" y="330"/>
                    <a:pt x="4009" y="330"/>
                  </a:cubicBezTo>
                  <a:lnTo>
                    <a:pt x="4009" y="330"/>
                  </a:lnTo>
                  <a:cubicBezTo>
                    <a:pt x="4009" y="330"/>
                    <a:pt x="4001" y="337"/>
                    <a:pt x="3994" y="337"/>
                  </a:cubicBezTo>
                  <a:cubicBezTo>
                    <a:pt x="3979" y="337"/>
                    <a:pt x="3965" y="330"/>
                    <a:pt x="3965" y="322"/>
                  </a:cubicBezTo>
                  <a:cubicBezTo>
                    <a:pt x="3943" y="286"/>
                    <a:pt x="3913" y="257"/>
                    <a:pt x="3869" y="234"/>
                  </a:cubicBezTo>
                  <a:cubicBezTo>
                    <a:pt x="3862" y="227"/>
                    <a:pt x="3862" y="227"/>
                    <a:pt x="3862" y="227"/>
                  </a:cubicBezTo>
                  <a:cubicBezTo>
                    <a:pt x="3855" y="227"/>
                    <a:pt x="3818" y="205"/>
                    <a:pt x="3818" y="198"/>
                  </a:cubicBezTo>
                  <a:cubicBezTo>
                    <a:pt x="3818" y="198"/>
                    <a:pt x="3818" y="198"/>
                    <a:pt x="3818" y="191"/>
                  </a:cubicBezTo>
                  <a:cubicBezTo>
                    <a:pt x="3847" y="139"/>
                    <a:pt x="3847" y="73"/>
                    <a:pt x="3818" y="29"/>
                  </a:cubicBezTo>
                  <a:cubicBezTo>
                    <a:pt x="3803" y="7"/>
                    <a:pt x="3781" y="0"/>
                    <a:pt x="3752" y="0"/>
                  </a:cubicBezTo>
                  <a:lnTo>
                    <a:pt x="3752" y="29"/>
                  </a:ln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01" name="Freeform 100"/>
            <p:cNvSpPr>
              <a:spLocks noChangeArrowheads="1"/>
            </p:cNvSpPr>
            <p:nvPr/>
          </p:nvSpPr>
          <p:spPr bwMode="auto">
            <a:xfrm>
              <a:off x="4884135" y="6902513"/>
              <a:ext cx="2000825" cy="2841645"/>
            </a:xfrm>
            <a:custGeom>
              <a:avLst/>
              <a:gdLst>
                <a:gd name="T0" fmla="*/ 2323 w 5203"/>
                <a:gd name="T1" fmla="*/ 7224 h 7481"/>
                <a:gd name="T2" fmla="*/ 1868 w 5203"/>
                <a:gd name="T3" fmla="*/ 6755 h 7481"/>
                <a:gd name="T4" fmla="*/ 1539 w 5203"/>
                <a:gd name="T5" fmla="*/ 6960 h 7481"/>
                <a:gd name="T6" fmla="*/ 1341 w 5203"/>
                <a:gd name="T7" fmla="*/ 6440 h 7481"/>
                <a:gd name="T8" fmla="*/ 1282 w 5203"/>
                <a:gd name="T9" fmla="*/ 6110 h 7481"/>
                <a:gd name="T10" fmla="*/ 1150 w 5203"/>
                <a:gd name="T11" fmla="*/ 5568 h 7481"/>
                <a:gd name="T12" fmla="*/ 711 w 5203"/>
                <a:gd name="T13" fmla="*/ 5443 h 7481"/>
                <a:gd name="T14" fmla="*/ 286 w 5203"/>
                <a:gd name="T15" fmla="*/ 5597 h 7481"/>
                <a:gd name="T16" fmla="*/ 110 w 5203"/>
                <a:gd name="T17" fmla="*/ 5179 h 7481"/>
                <a:gd name="T18" fmla="*/ 322 w 5203"/>
                <a:gd name="T19" fmla="*/ 5091 h 7481"/>
                <a:gd name="T20" fmla="*/ 293 w 5203"/>
                <a:gd name="T21" fmla="*/ 4813 h 7481"/>
                <a:gd name="T22" fmla="*/ 586 w 5203"/>
                <a:gd name="T23" fmla="*/ 4747 h 7481"/>
                <a:gd name="T24" fmla="*/ 696 w 5203"/>
                <a:gd name="T25" fmla="*/ 4608 h 7481"/>
                <a:gd name="T26" fmla="*/ 579 w 5203"/>
                <a:gd name="T27" fmla="*/ 4234 h 7481"/>
                <a:gd name="T28" fmla="*/ 461 w 5203"/>
                <a:gd name="T29" fmla="*/ 3890 h 7481"/>
                <a:gd name="T30" fmla="*/ 718 w 5203"/>
                <a:gd name="T31" fmla="*/ 3699 h 7481"/>
                <a:gd name="T32" fmla="*/ 747 w 5203"/>
                <a:gd name="T33" fmla="*/ 3216 h 7481"/>
                <a:gd name="T34" fmla="*/ 850 w 5203"/>
                <a:gd name="T35" fmla="*/ 2776 h 7481"/>
                <a:gd name="T36" fmla="*/ 1216 w 5203"/>
                <a:gd name="T37" fmla="*/ 2615 h 7481"/>
                <a:gd name="T38" fmla="*/ 1473 w 5203"/>
                <a:gd name="T39" fmla="*/ 2402 h 7481"/>
                <a:gd name="T40" fmla="*/ 1634 w 5203"/>
                <a:gd name="T41" fmla="*/ 2095 h 7481"/>
                <a:gd name="T42" fmla="*/ 1912 w 5203"/>
                <a:gd name="T43" fmla="*/ 1845 h 7481"/>
                <a:gd name="T44" fmla="*/ 2096 w 5203"/>
                <a:gd name="T45" fmla="*/ 1568 h 7481"/>
                <a:gd name="T46" fmla="*/ 1802 w 5203"/>
                <a:gd name="T47" fmla="*/ 1377 h 7481"/>
                <a:gd name="T48" fmla="*/ 1876 w 5203"/>
                <a:gd name="T49" fmla="*/ 989 h 7481"/>
                <a:gd name="T50" fmla="*/ 2271 w 5203"/>
                <a:gd name="T51" fmla="*/ 879 h 7481"/>
                <a:gd name="T52" fmla="*/ 2403 w 5203"/>
                <a:gd name="T53" fmla="*/ 674 h 7481"/>
                <a:gd name="T54" fmla="*/ 2777 w 5203"/>
                <a:gd name="T55" fmla="*/ 506 h 7481"/>
                <a:gd name="T56" fmla="*/ 3041 w 5203"/>
                <a:gd name="T57" fmla="*/ 608 h 7481"/>
                <a:gd name="T58" fmla="*/ 3459 w 5203"/>
                <a:gd name="T59" fmla="*/ 73 h 7481"/>
                <a:gd name="T60" fmla="*/ 3722 w 5203"/>
                <a:gd name="T61" fmla="*/ 88 h 7481"/>
                <a:gd name="T62" fmla="*/ 3979 w 5203"/>
                <a:gd name="T63" fmla="*/ 286 h 7481"/>
                <a:gd name="T64" fmla="*/ 3905 w 5203"/>
                <a:gd name="T65" fmla="*/ 366 h 7481"/>
                <a:gd name="T66" fmla="*/ 3949 w 5203"/>
                <a:gd name="T67" fmla="*/ 806 h 7481"/>
                <a:gd name="T68" fmla="*/ 4125 w 5203"/>
                <a:gd name="T69" fmla="*/ 1187 h 7481"/>
                <a:gd name="T70" fmla="*/ 4147 w 5203"/>
                <a:gd name="T71" fmla="*/ 930 h 7481"/>
                <a:gd name="T72" fmla="*/ 4514 w 5203"/>
                <a:gd name="T73" fmla="*/ 791 h 7481"/>
                <a:gd name="T74" fmla="*/ 4616 w 5203"/>
                <a:gd name="T75" fmla="*/ 1106 h 7481"/>
                <a:gd name="T76" fmla="*/ 5202 w 5203"/>
                <a:gd name="T77" fmla="*/ 1560 h 7481"/>
                <a:gd name="T78" fmla="*/ 4997 w 5203"/>
                <a:gd name="T79" fmla="*/ 1684 h 7481"/>
                <a:gd name="T80" fmla="*/ 5063 w 5203"/>
                <a:gd name="T81" fmla="*/ 1875 h 7481"/>
                <a:gd name="T82" fmla="*/ 5137 w 5203"/>
                <a:gd name="T83" fmla="*/ 2146 h 7481"/>
                <a:gd name="T84" fmla="*/ 4799 w 5203"/>
                <a:gd name="T85" fmla="*/ 2124 h 7481"/>
                <a:gd name="T86" fmla="*/ 4653 w 5203"/>
                <a:gd name="T87" fmla="*/ 2358 h 7481"/>
                <a:gd name="T88" fmla="*/ 4887 w 5203"/>
                <a:gd name="T89" fmla="*/ 2564 h 7481"/>
                <a:gd name="T90" fmla="*/ 4638 w 5203"/>
                <a:gd name="T91" fmla="*/ 2857 h 7481"/>
                <a:gd name="T92" fmla="*/ 4506 w 5203"/>
                <a:gd name="T93" fmla="*/ 3238 h 7481"/>
                <a:gd name="T94" fmla="*/ 4638 w 5203"/>
                <a:gd name="T95" fmla="*/ 3274 h 7481"/>
                <a:gd name="T96" fmla="*/ 4902 w 5203"/>
                <a:gd name="T97" fmla="*/ 3421 h 7481"/>
                <a:gd name="T98" fmla="*/ 4917 w 5203"/>
                <a:gd name="T99" fmla="*/ 3699 h 7481"/>
                <a:gd name="T100" fmla="*/ 4418 w 5203"/>
                <a:gd name="T101" fmla="*/ 4154 h 7481"/>
                <a:gd name="T102" fmla="*/ 4162 w 5203"/>
                <a:gd name="T103" fmla="*/ 4520 h 7481"/>
                <a:gd name="T104" fmla="*/ 4045 w 5203"/>
                <a:gd name="T105" fmla="*/ 4710 h 7481"/>
                <a:gd name="T106" fmla="*/ 3752 w 5203"/>
                <a:gd name="T107" fmla="*/ 5011 h 7481"/>
                <a:gd name="T108" fmla="*/ 3077 w 5203"/>
                <a:gd name="T109" fmla="*/ 5033 h 7481"/>
                <a:gd name="T110" fmla="*/ 2748 w 5203"/>
                <a:gd name="T111" fmla="*/ 5099 h 7481"/>
                <a:gd name="T112" fmla="*/ 2828 w 5203"/>
                <a:gd name="T113" fmla="*/ 6095 h 7481"/>
                <a:gd name="T114" fmla="*/ 2850 w 5203"/>
                <a:gd name="T115" fmla="*/ 6718 h 7481"/>
                <a:gd name="T116" fmla="*/ 2865 w 5203"/>
                <a:gd name="T117" fmla="*/ 6916 h 7481"/>
                <a:gd name="T118" fmla="*/ 2726 w 5203"/>
                <a:gd name="T119" fmla="*/ 7129 h 7481"/>
                <a:gd name="T120" fmla="*/ 2411 w 5203"/>
                <a:gd name="T121" fmla="*/ 7400 h 7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03" h="7481">
                  <a:moveTo>
                    <a:pt x="2286" y="7480"/>
                  </a:moveTo>
                  <a:lnTo>
                    <a:pt x="2286" y="7480"/>
                  </a:lnTo>
                  <a:cubicBezTo>
                    <a:pt x="2271" y="7480"/>
                    <a:pt x="2264" y="7473"/>
                    <a:pt x="2257" y="7466"/>
                  </a:cubicBezTo>
                  <a:cubicBezTo>
                    <a:pt x="2242" y="7458"/>
                    <a:pt x="2242" y="7429"/>
                    <a:pt x="2242" y="7400"/>
                  </a:cubicBezTo>
                  <a:cubicBezTo>
                    <a:pt x="2249" y="7341"/>
                    <a:pt x="2249" y="7341"/>
                    <a:pt x="2249" y="7341"/>
                  </a:cubicBezTo>
                  <a:cubicBezTo>
                    <a:pt x="2249" y="7246"/>
                    <a:pt x="2249" y="7231"/>
                    <a:pt x="2301" y="7224"/>
                  </a:cubicBezTo>
                  <a:cubicBezTo>
                    <a:pt x="2308" y="7224"/>
                    <a:pt x="2315" y="7224"/>
                    <a:pt x="2323" y="7224"/>
                  </a:cubicBezTo>
                  <a:cubicBezTo>
                    <a:pt x="2359" y="7217"/>
                    <a:pt x="2396" y="7180"/>
                    <a:pt x="2389" y="7158"/>
                  </a:cubicBezTo>
                  <a:cubicBezTo>
                    <a:pt x="2389" y="7143"/>
                    <a:pt x="2374" y="7143"/>
                    <a:pt x="2359" y="7143"/>
                  </a:cubicBezTo>
                  <a:cubicBezTo>
                    <a:pt x="2279" y="7143"/>
                    <a:pt x="2242" y="7129"/>
                    <a:pt x="2228" y="7077"/>
                  </a:cubicBezTo>
                  <a:cubicBezTo>
                    <a:pt x="2198" y="7092"/>
                    <a:pt x="2147" y="7107"/>
                    <a:pt x="2096" y="7107"/>
                  </a:cubicBezTo>
                  <a:cubicBezTo>
                    <a:pt x="2037" y="7107"/>
                    <a:pt x="1964" y="7085"/>
                    <a:pt x="1949" y="6982"/>
                  </a:cubicBezTo>
                  <a:cubicBezTo>
                    <a:pt x="1942" y="6945"/>
                    <a:pt x="1934" y="6916"/>
                    <a:pt x="1934" y="6894"/>
                  </a:cubicBezTo>
                  <a:cubicBezTo>
                    <a:pt x="1912" y="6769"/>
                    <a:pt x="1912" y="6755"/>
                    <a:pt x="1868" y="6755"/>
                  </a:cubicBezTo>
                  <a:cubicBezTo>
                    <a:pt x="1868" y="6755"/>
                    <a:pt x="1861" y="6755"/>
                    <a:pt x="1854" y="6755"/>
                  </a:cubicBezTo>
                  <a:cubicBezTo>
                    <a:pt x="1824" y="6762"/>
                    <a:pt x="1795" y="6769"/>
                    <a:pt x="1780" y="6791"/>
                  </a:cubicBezTo>
                  <a:cubicBezTo>
                    <a:pt x="1766" y="6821"/>
                    <a:pt x="1759" y="6865"/>
                    <a:pt x="1773" y="6916"/>
                  </a:cubicBezTo>
                  <a:cubicBezTo>
                    <a:pt x="1788" y="6975"/>
                    <a:pt x="1780" y="7033"/>
                    <a:pt x="1751" y="7063"/>
                  </a:cubicBezTo>
                  <a:cubicBezTo>
                    <a:pt x="1737" y="7085"/>
                    <a:pt x="1715" y="7092"/>
                    <a:pt x="1692" y="7092"/>
                  </a:cubicBezTo>
                  <a:cubicBezTo>
                    <a:pt x="1678" y="7092"/>
                    <a:pt x="1663" y="7092"/>
                    <a:pt x="1649" y="7085"/>
                  </a:cubicBezTo>
                  <a:cubicBezTo>
                    <a:pt x="1612" y="7063"/>
                    <a:pt x="1575" y="7011"/>
                    <a:pt x="1539" y="6960"/>
                  </a:cubicBezTo>
                  <a:cubicBezTo>
                    <a:pt x="1502" y="6909"/>
                    <a:pt x="1466" y="6857"/>
                    <a:pt x="1436" y="6857"/>
                  </a:cubicBezTo>
                  <a:cubicBezTo>
                    <a:pt x="1370" y="6879"/>
                    <a:pt x="1370" y="6879"/>
                    <a:pt x="1370" y="6879"/>
                  </a:cubicBezTo>
                  <a:cubicBezTo>
                    <a:pt x="1363" y="6872"/>
                    <a:pt x="1363" y="6872"/>
                    <a:pt x="1363" y="6872"/>
                  </a:cubicBezTo>
                  <a:cubicBezTo>
                    <a:pt x="1356" y="6857"/>
                    <a:pt x="1341" y="6828"/>
                    <a:pt x="1333" y="6806"/>
                  </a:cubicBezTo>
                  <a:cubicBezTo>
                    <a:pt x="1326" y="6762"/>
                    <a:pt x="1304" y="6711"/>
                    <a:pt x="1268" y="6674"/>
                  </a:cubicBezTo>
                  <a:cubicBezTo>
                    <a:pt x="1224" y="6645"/>
                    <a:pt x="1209" y="6601"/>
                    <a:pt x="1216" y="6535"/>
                  </a:cubicBezTo>
                  <a:cubicBezTo>
                    <a:pt x="1224" y="6476"/>
                    <a:pt x="1260" y="6455"/>
                    <a:pt x="1341" y="6440"/>
                  </a:cubicBezTo>
                  <a:cubicBezTo>
                    <a:pt x="1378" y="6432"/>
                    <a:pt x="1385" y="6418"/>
                    <a:pt x="1399" y="6388"/>
                  </a:cubicBezTo>
                  <a:cubicBezTo>
                    <a:pt x="1407" y="6367"/>
                    <a:pt x="1414" y="6345"/>
                    <a:pt x="1443" y="6315"/>
                  </a:cubicBezTo>
                  <a:cubicBezTo>
                    <a:pt x="1451" y="6300"/>
                    <a:pt x="1466" y="6286"/>
                    <a:pt x="1473" y="6279"/>
                  </a:cubicBezTo>
                  <a:lnTo>
                    <a:pt x="1451" y="6271"/>
                  </a:lnTo>
                  <a:cubicBezTo>
                    <a:pt x="1421" y="6271"/>
                    <a:pt x="1399" y="6257"/>
                    <a:pt x="1385" y="6242"/>
                  </a:cubicBezTo>
                  <a:cubicBezTo>
                    <a:pt x="1370" y="6235"/>
                    <a:pt x="1356" y="6227"/>
                    <a:pt x="1341" y="6220"/>
                  </a:cubicBezTo>
                  <a:cubicBezTo>
                    <a:pt x="1297" y="6213"/>
                    <a:pt x="1290" y="6154"/>
                    <a:pt x="1282" y="6110"/>
                  </a:cubicBezTo>
                  <a:cubicBezTo>
                    <a:pt x="1282" y="6103"/>
                    <a:pt x="1275" y="6088"/>
                    <a:pt x="1275" y="6081"/>
                  </a:cubicBezTo>
                  <a:cubicBezTo>
                    <a:pt x="1275" y="6066"/>
                    <a:pt x="1275" y="6044"/>
                    <a:pt x="1275" y="6022"/>
                  </a:cubicBezTo>
                  <a:cubicBezTo>
                    <a:pt x="1275" y="5993"/>
                    <a:pt x="1275" y="5964"/>
                    <a:pt x="1260" y="5941"/>
                  </a:cubicBezTo>
                  <a:cubicBezTo>
                    <a:pt x="1253" y="5934"/>
                    <a:pt x="1246" y="5934"/>
                    <a:pt x="1238" y="5927"/>
                  </a:cubicBezTo>
                  <a:cubicBezTo>
                    <a:pt x="1224" y="5919"/>
                    <a:pt x="1209" y="5912"/>
                    <a:pt x="1202" y="5883"/>
                  </a:cubicBezTo>
                  <a:cubicBezTo>
                    <a:pt x="1180" y="5824"/>
                    <a:pt x="1194" y="5729"/>
                    <a:pt x="1202" y="5663"/>
                  </a:cubicBezTo>
                  <a:cubicBezTo>
                    <a:pt x="1202" y="5619"/>
                    <a:pt x="1180" y="5597"/>
                    <a:pt x="1150" y="5568"/>
                  </a:cubicBezTo>
                  <a:cubicBezTo>
                    <a:pt x="1136" y="5553"/>
                    <a:pt x="1121" y="5538"/>
                    <a:pt x="1106" y="5517"/>
                  </a:cubicBezTo>
                  <a:cubicBezTo>
                    <a:pt x="1084" y="5480"/>
                    <a:pt x="1062" y="5458"/>
                    <a:pt x="1033" y="5436"/>
                  </a:cubicBezTo>
                  <a:cubicBezTo>
                    <a:pt x="1018" y="5421"/>
                    <a:pt x="1011" y="5414"/>
                    <a:pt x="997" y="5399"/>
                  </a:cubicBezTo>
                  <a:cubicBezTo>
                    <a:pt x="982" y="5385"/>
                    <a:pt x="960" y="5377"/>
                    <a:pt x="938" y="5377"/>
                  </a:cubicBezTo>
                  <a:cubicBezTo>
                    <a:pt x="909" y="5377"/>
                    <a:pt x="887" y="5385"/>
                    <a:pt x="865" y="5385"/>
                  </a:cubicBezTo>
                  <a:cubicBezTo>
                    <a:pt x="857" y="5392"/>
                    <a:pt x="857" y="5392"/>
                    <a:pt x="857" y="5392"/>
                  </a:cubicBezTo>
                  <a:cubicBezTo>
                    <a:pt x="828" y="5392"/>
                    <a:pt x="762" y="5421"/>
                    <a:pt x="711" y="5443"/>
                  </a:cubicBezTo>
                  <a:cubicBezTo>
                    <a:pt x="637" y="5465"/>
                    <a:pt x="637" y="5465"/>
                    <a:pt x="637" y="5465"/>
                  </a:cubicBezTo>
                  <a:cubicBezTo>
                    <a:pt x="586" y="5487"/>
                    <a:pt x="564" y="5495"/>
                    <a:pt x="528" y="5524"/>
                  </a:cubicBezTo>
                  <a:cubicBezTo>
                    <a:pt x="506" y="5538"/>
                    <a:pt x="484" y="5546"/>
                    <a:pt x="461" y="5553"/>
                  </a:cubicBezTo>
                  <a:cubicBezTo>
                    <a:pt x="440" y="5560"/>
                    <a:pt x="418" y="5568"/>
                    <a:pt x="388" y="5590"/>
                  </a:cubicBezTo>
                  <a:lnTo>
                    <a:pt x="388" y="5590"/>
                  </a:lnTo>
                  <a:cubicBezTo>
                    <a:pt x="381" y="5590"/>
                    <a:pt x="381" y="5590"/>
                    <a:pt x="381" y="5590"/>
                  </a:cubicBezTo>
                  <a:cubicBezTo>
                    <a:pt x="381" y="5590"/>
                    <a:pt x="330" y="5597"/>
                    <a:pt x="286" y="5597"/>
                  </a:cubicBezTo>
                  <a:cubicBezTo>
                    <a:pt x="256" y="5597"/>
                    <a:pt x="234" y="5597"/>
                    <a:pt x="220" y="5590"/>
                  </a:cubicBezTo>
                  <a:cubicBezTo>
                    <a:pt x="168" y="5568"/>
                    <a:pt x="154" y="5502"/>
                    <a:pt x="139" y="5436"/>
                  </a:cubicBezTo>
                  <a:cubicBezTo>
                    <a:pt x="125" y="5392"/>
                    <a:pt x="102" y="5385"/>
                    <a:pt x="66" y="5370"/>
                  </a:cubicBezTo>
                  <a:cubicBezTo>
                    <a:pt x="59" y="5363"/>
                    <a:pt x="44" y="5363"/>
                    <a:pt x="37" y="5355"/>
                  </a:cubicBezTo>
                  <a:cubicBezTo>
                    <a:pt x="15" y="5348"/>
                    <a:pt x="7" y="5333"/>
                    <a:pt x="0" y="5311"/>
                  </a:cubicBezTo>
                  <a:cubicBezTo>
                    <a:pt x="0" y="5275"/>
                    <a:pt x="29" y="5231"/>
                    <a:pt x="59" y="5201"/>
                  </a:cubicBezTo>
                  <a:cubicBezTo>
                    <a:pt x="80" y="5179"/>
                    <a:pt x="95" y="5179"/>
                    <a:pt x="110" y="5179"/>
                  </a:cubicBezTo>
                  <a:cubicBezTo>
                    <a:pt x="117" y="5179"/>
                    <a:pt x="117" y="5179"/>
                    <a:pt x="117" y="5172"/>
                  </a:cubicBezTo>
                  <a:cubicBezTo>
                    <a:pt x="125" y="5165"/>
                    <a:pt x="125" y="5157"/>
                    <a:pt x="132" y="5143"/>
                  </a:cubicBezTo>
                  <a:cubicBezTo>
                    <a:pt x="132" y="5121"/>
                    <a:pt x="147" y="5084"/>
                    <a:pt x="154" y="5069"/>
                  </a:cubicBezTo>
                  <a:cubicBezTo>
                    <a:pt x="161" y="5062"/>
                    <a:pt x="168" y="5055"/>
                    <a:pt x="190" y="5055"/>
                  </a:cubicBezTo>
                  <a:cubicBezTo>
                    <a:pt x="205" y="5055"/>
                    <a:pt x="227" y="5062"/>
                    <a:pt x="249" y="5069"/>
                  </a:cubicBezTo>
                  <a:cubicBezTo>
                    <a:pt x="264" y="5077"/>
                    <a:pt x="278" y="5084"/>
                    <a:pt x="293" y="5084"/>
                  </a:cubicBezTo>
                  <a:cubicBezTo>
                    <a:pt x="300" y="5091"/>
                    <a:pt x="315" y="5091"/>
                    <a:pt x="322" y="5091"/>
                  </a:cubicBezTo>
                  <a:cubicBezTo>
                    <a:pt x="330" y="5091"/>
                    <a:pt x="330" y="5077"/>
                    <a:pt x="330" y="5069"/>
                  </a:cubicBezTo>
                  <a:cubicBezTo>
                    <a:pt x="337" y="5026"/>
                    <a:pt x="322" y="5004"/>
                    <a:pt x="308" y="4996"/>
                  </a:cubicBezTo>
                  <a:cubicBezTo>
                    <a:pt x="300" y="4996"/>
                    <a:pt x="300" y="4996"/>
                    <a:pt x="300" y="4996"/>
                  </a:cubicBezTo>
                  <a:cubicBezTo>
                    <a:pt x="278" y="4989"/>
                    <a:pt x="242" y="4974"/>
                    <a:pt x="212" y="4945"/>
                  </a:cubicBezTo>
                  <a:cubicBezTo>
                    <a:pt x="198" y="4930"/>
                    <a:pt x="198" y="4923"/>
                    <a:pt x="198" y="4916"/>
                  </a:cubicBezTo>
                  <a:cubicBezTo>
                    <a:pt x="198" y="4886"/>
                    <a:pt x="227" y="4864"/>
                    <a:pt x="264" y="4835"/>
                  </a:cubicBezTo>
                  <a:cubicBezTo>
                    <a:pt x="271" y="4828"/>
                    <a:pt x="286" y="4820"/>
                    <a:pt x="293" y="4813"/>
                  </a:cubicBezTo>
                  <a:cubicBezTo>
                    <a:pt x="308" y="4798"/>
                    <a:pt x="330" y="4784"/>
                    <a:pt x="344" y="4769"/>
                  </a:cubicBezTo>
                  <a:cubicBezTo>
                    <a:pt x="366" y="4755"/>
                    <a:pt x="388" y="4740"/>
                    <a:pt x="403" y="4718"/>
                  </a:cubicBezTo>
                  <a:cubicBezTo>
                    <a:pt x="418" y="4703"/>
                    <a:pt x="432" y="4696"/>
                    <a:pt x="447" y="4696"/>
                  </a:cubicBezTo>
                  <a:cubicBezTo>
                    <a:pt x="461" y="4696"/>
                    <a:pt x="484" y="4710"/>
                    <a:pt x="506" y="4725"/>
                  </a:cubicBezTo>
                  <a:cubicBezTo>
                    <a:pt x="513" y="4732"/>
                    <a:pt x="528" y="4740"/>
                    <a:pt x="542" y="4747"/>
                  </a:cubicBezTo>
                  <a:cubicBezTo>
                    <a:pt x="549" y="4755"/>
                    <a:pt x="557" y="4755"/>
                    <a:pt x="564" y="4755"/>
                  </a:cubicBezTo>
                  <a:cubicBezTo>
                    <a:pt x="571" y="4755"/>
                    <a:pt x="579" y="4755"/>
                    <a:pt x="586" y="4747"/>
                  </a:cubicBezTo>
                  <a:cubicBezTo>
                    <a:pt x="593" y="4732"/>
                    <a:pt x="601" y="4710"/>
                    <a:pt x="593" y="4688"/>
                  </a:cubicBezTo>
                  <a:cubicBezTo>
                    <a:pt x="593" y="4674"/>
                    <a:pt x="586" y="4674"/>
                    <a:pt x="571" y="4674"/>
                  </a:cubicBezTo>
                  <a:cubicBezTo>
                    <a:pt x="557" y="4667"/>
                    <a:pt x="535" y="4667"/>
                    <a:pt x="528" y="4637"/>
                  </a:cubicBezTo>
                  <a:cubicBezTo>
                    <a:pt x="528" y="4630"/>
                    <a:pt x="528" y="4615"/>
                    <a:pt x="535" y="4608"/>
                  </a:cubicBezTo>
                  <a:cubicBezTo>
                    <a:pt x="549" y="4586"/>
                    <a:pt x="579" y="4579"/>
                    <a:pt x="608" y="4579"/>
                  </a:cubicBezTo>
                  <a:cubicBezTo>
                    <a:pt x="623" y="4579"/>
                    <a:pt x="645" y="4579"/>
                    <a:pt x="674" y="4593"/>
                  </a:cubicBezTo>
                  <a:cubicBezTo>
                    <a:pt x="681" y="4600"/>
                    <a:pt x="689" y="4608"/>
                    <a:pt x="696" y="4608"/>
                  </a:cubicBezTo>
                  <a:cubicBezTo>
                    <a:pt x="711" y="4608"/>
                    <a:pt x="718" y="4586"/>
                    <a:pt x="725" y="4549"/>
                  </a:cubicBezTo>
                  <a:cubicBezTo>
                    <a:pt x="733" y="4498"/>
                    <a:pt x="711" y="4447"/>
                    <a:pt x="696" y="4425"/>
                  </a:cubicBezTo>
                  <a:cubicBezTo>
                    <a:pt x="681" y="4410"/>
                    <a:pt x="674" y="4403"/>
                    <a:pt x="667" y="4395"/>
                  </a:cubicBezTo>
                  <a:cubicBezTo>
                    <a:pt x="652" y="4381"/>
                    <a:pt x="645" y="4373"/>
                    <a:pt x="630" y="4344"/>
                  </a:cubicBezTo>
                  <a:cubicBezTo>
                    <a:pt x="623" y="4329"/>
                    <a:pt x="623" y="4315"/>
                    <a:pt x="616" y="4300"/>
                  </a:cubicBezTo>
                  <a:cubicBezTo>
                    <a:pt x="616" y="4278"/>
                    <a:pt x="608" y="4264"/>
                    <a:pt x="593" y="4249"/>
                  </a:cubicBezTo>
                  <a:cubicBezTo>
                    <a:pt x="579" y="4234"/>
                    <a:pt x="579" y="4234"/>
                    <a:pt x="579" y="4234"/>
                  </a:cubicBezTo>
                  <a:cubicBezTo>
                    <a:pt x="549" y="4205"/>
                    <a:pt x="520" y="4168"/>
                    <a:pt x="454" y="4168"/>
                  </a:cubicBezTo>
                  <a:cubicBezTo>
                    <a:pt x="425" y="4161"/>
                    <a:pt x="403" y="4154"/>
                    <a:pt x="396" y="4139"/>
                  </a:cubicBezTo>
                  <a:cubicBezTo>
                    <a:pt x="388" y="4117"/>
                    <a:pt x="403" y="4102"/>
                    <a:pt x="425" y="4080"/>
                  </a:cubicBezTo>
                  <a:cubicBezTo>
                    <a:pt x="440" y="4073"/>
                    <a:pt x="440" y="4073"/>
                    <a:pt x="440" y="4073"/>
                  </a:cubicBezTo>
                  <a:cubicBezTo>
                    <a:pt x="469" y="4044"/>
                    <a:pt x="469" y="4029"/>
                    <a:pt x="476" y="4000"/>
                  </a:cubicBezTo>
                  <a:cubicBezTo>
                    <a:pt x="476" y="3992"/>
                    <a:pt x="476" y="3978"/>
                    <a:pt x="476" y="3970"/>
                  </a:cubicBezTo>
                  <a:cubicBezTo>
                    <a:pt x="484" y="3941"/>
                    <a:pt x="469" y="3912"/>
                    <a:pt x="461" y="3890"/>
                  </a:cubicBezTo>
                  <a:cubicBezTo>
                    <a:pt x="454" y="3868"/>
                    <a:pt x="447" y="3853"/>
                    <a:pt x="440" y="3831"/>
                  </a:cubicBezTo>
                  <a:cubicBezTo>
                    <a:pt x="432" y="3780"/>
                    <a:pt x="469" y="3750"/>
                    <a:pt x="491" y="3721"/>
                  </a:cubicBezTo>
                  <a:cubicBezTo>
                    <a:pt x="498" y="3714"/>
                    <a:pt x="506" y="3707"/>
                    <a:pt x="513" y="3699"/>
                  </a:cubicBezTo>
                  <a:cubicBezTo>
                    <a:pt x="535" y="3670"/>
                    <a:pt x="564" y="3633"/>
                    <a:pt x="608" y="3633"/>
                  </a:cubicBezTo>
                  <a:cubicBezTo>
                    <a:pt x="616" y="3633"/>
                    <a:pt x="616" y="3633"/>
                    <a:pt x="623" y="3633"/>
                  </a:cubicBezTo>
                  <a:cubicBezTo>
                    <a:pt x="652" y="3641"/>
                    <a:pt x="667" y="3655"/>
                    <a:pt x="681" y="3670"/>
                  </a:cubicBezTo>
                  <a:cubicBezTo>
                    <a:pt x="689" y="3685"/>
                    <a:pt x="703" y="3699"/>
                    <a:pt x="718" y="3699"/>
                  </a:cubicBezTo>
                  <a:lnTo>
                    <a:pt x="718" y="3699"/>
                  </a:lnTo>
                  <a:cubicBezTo>
                    <a:pt x="740" y="3699"/>
                    <a:pt x="769" y="3648"/>
                    <a:pt x="784" y="3611"/>
                  </a:cubicBezTo>
                  <a:cubicBezTo>
                    <a:pt x="799" y="3589"/>
                    <a:pt x="806" y="3575"/>
                    <a:pt x="813" y="3567"/>
                  </a:cubicBezTo>
                  <a:cubicBezTo>
                    <a:pt x="842" y="3509"/>
                    <a:pt x="806" y="3414"/>
                    <a:pt x="777" y="3355"/>
                  </a:cubicBezTo>
                  <a:cubicBezTo>
                    <a:pt x="747" y="3311"/>
                    <a:pt x="747" y="3267"/>
                    <a:pt x="747" y="3223"/>
                  </a:cubicBezTo>
                  <a:cubicBezTo>
                    <a:pt x="747" y="3216"/>
                    <a:pt x="747" y="3216"/>
                    <a:pt x="747" y="3216"/>
                  </a:cubicBezTo>
                  <a:lnTo>
                    <a:pt x="747" y="3216"/>
                  </a:lnTo>
                  <a:cubicBezTo>
                    <a:pt x="769" y="3186"/>
                    <a:pt x="784" y="3164"/>
                    <a:pt x="806" y="3135"/>
                  </a:cubicBezTo>
                  <a:cubicBezTo>
                    <a:pt x="835" y="3091"/>
                    <a:pt x="835" y="3069"/>
                    <a:pt x="828" y="3025"/>
                  </a:cubicBezTo>
                  <a:cubicBezTo>
                    <a:pt x="821" y="3010"/>
                    <a:pt x="821" y="2996"/>
                    <a:pt x="821" y="2981"/>
                  </a:cubicBezTo>
                  <a:cubicBezTo>
                    <a:pt x="813" y="2945"/>
                    <a:pt x="806" y="2937"/>
                    <a:pt x="799" y="2930"/>
                  </a:cubicBezTo>
                  <a:cubicBezTo>
                    <a:pt x="791" y="2915"/>
                    <a:pt x="777" y="2908"/>
                    <a:pt x="777" y="2879"/>
                  </a:cubicBezTo>
                  <a:cubicBezTo>
                    <a:pt x="769" y="2835"/>
                    <a:pt x="791" y="2820"/>
                    <a:pt x="813" y="2805"/>
                  </a:cubicBezTo>
                  <a:cubicBezTo>
                    <a:pt x="828" y="2798"/>
                    <a:pt x="842" y="2791"/>
                    <a:pt x="850" y="2776"/>
                  </a:cubicBezTo>
                  <a:cubicBezTo>
                    <a:pt x="879" y="2725"/>
                    <a:pt x="909" y="2710"/>
                    <a:pt x="960" y="2681"/>
                  </a:cubicBezTo>
                  <a:cubicBezTo>
                    <a:pt x="982" y="2673"/>
                    <a:pt x="982" y="2673"/>
                    <a:pt x="982" y="2673"/>
                  </a:cubicBezTo>
                  <a:cubicBezTo>
                    <a:pt x="1026" y="2651"/>
                    <a:pt x="1033" y="2637"/>
                    <a:pt x="1040" y="2600"/>
                  </a:cubicBezTo>
                  <a:cubicBezTo>
                    <a:pt x="1048" y="2586"/>
                    <a:pt x="1048" y="2578"/>
                    <a:pt x="1055" y="2564"/>
                  </a:cubicBezTo>
                  <a:cubicBezTo>
                    <a:pt x="1062" y="2541"/>
                    <a:pt x="1077" y="2519"/>
                    <a:pt x="1099" y="2519"/>
                  </a:cubicBezTo>
                  <a:cubicBezTo>
                    <a:pt x="1121" y="2519"/>
                    <a:pt x="1136" y="2541"/>
                    <a:pt x="1150" y="2571"/>
                  </a:cubicBezTo>
                  <a:cubicBezTo>
                    <a:pt x="1172" y="2600"/>
                    <a:pt x="1180" y="2615"/>
                    <a:pt x="1216" y="2615"/>
                  </a:cubicBezTo>
                  <a:cubicBezTo>
                    <a:pt x="1231" y="2615"/>
                    <a:pt x="1246" y="2607"/>
                    <a:pt x="1268" y="2607"/>
                  </a:cubicBezTo>
                  <a:cubicBezTo>
                    <a:pt x="1333" y="2586"/>
                    <a:pt x="1333" y="2578"/>
                    <a:pt x="1348" y="2556"/>
                  </a:cubicBezTo>
                  <a:cubicBezTo>
                    <a:pt x="1348" y="2549"/>
                    <a:pt x="1356" y="2534"/>
                    <a:pt x="1363" y="2519"/>
                  </a:cubicBezTo>
                  <a:cubicBezTo>
                    <a:pt x="1392" y="2468"/>
                    <a:pt x="1399" y="2461"/>
                    <a:pt x="1429" y="2446"/>
                  </a:cubicBezTo>
                  <a:cubicBezTo>
                    <a:pt x="1436" y="2439"/>
                    <a:pt x="1443" y="2432"/>
                    <a:pt x="1451" y="2432"/>
                  </a:cubicBezTo>
                  <a:cubicBezTo>
                    <a:pt x="1473" y="2417"/>
                    <a:pt x="1473" y="2410"/>
                    <a:pt x="1473" y="2410"/>
                  </a:cubicBezTo>
                  <a:lnTo>
                    <a:pt x="1473" y="2402"/>
                  </a:lnTo>
                  <a:cubicBezTo>
                    <a:pt x="1466" y="2395"/>
                    <a:pt x="1466" y="2373"/>
                    <a:pt x="1466" y="2344"/>
                  </a:cubicBezTo>
                  <a:cubicBezTo>
                    <a:pt x="1466" y="2300"/>
                    <a:pt x="1480" y="2285"/>
                    <a:pt x="1502" y="2263"/>
                  </a:cubicBezTo>
                  <a:cubicBezTo>
                    <a:pt x="1509" y="2256"/>
                    <a:pt x="1524" y="2241"/>
                    <a:pt x="1531" y="2219"/>
                  </a:cubicBezTo>
                  <a:cubicBezTo>
                    <a:pt x="1553" y="2182"/>
                    <a:pt x="1575" y="2168"/>
                    <a:pt x="1590" y="2153"/>
                  </a:cubicBezTo>
                  <a:cubicBezTo>
                    <a:pt x="1605" y="2146"/>
                    <a:pt x="1612" y="2138"/>
                    <a:pt x="1627" y="2124"/>
                  </a:cubicBezTo>
                  <a:lnTo>
                    <a:pt x="1649" y="2102"/>
                  </a:lnTo>
                  <a:cubicBezTo>
                    <a:pt x="1649" y="2102"/>
                    <a:pt x="1641" y="2102"/>
                    <a:pt x="1634" y="2095"/>
                  </a:cubicBezTo>
                  <a:cubicBezTo>
                    <a:pt x="1605" y="2065"/>
                    <a:pt x="1590" y="2029"/>
                    <a:pt x="1575" y="1948"/>
                  </a:cubicBezTo>
                  <a:cubicBezTo>
                    <a:pt x="1561" y="1897"/>
                    <a:pt x="1575" y="1882"/>
                    <a:pt x="1612" y="1867"/>
                  </a:cubicBezTo>
                  <a:cubicBezTo>
                    <a:pt x="1619" y="1860"/>
                    <a:pt x="1634" y="1853"/>
                    <a:pt x="1656" y="1831"/>
                  </a:cubicBezTo>
                  <a:cubicBezTo>
                    <a:pt x="1678" y="1816"/>
                    <a:pt x="1700" y="1809"/>
                    <a:pt x="1729" y="1809"/>
                  </a:cubicBezTo>
                  <a:cubicBezTo>
                    <a:pt x="1759" y="1809"/>
                    <a:pt x="1788" y="1816"/>
                    <a:pt x="1810" y="1823"/>
                  </a:cubicBezTo>
                  <a:cubicBezTo>
                    <a:pt x="1832" y="1823"/>
                    <a:pt x="1854" y="1831"/>
                    <a:pt x="1868" y="1831"/>
                  </a:cubicBezTo>
                  <a:cubicBezTo>
                    <a:pt x="1890" y="1831"/>
                    <a:pt x="1905" y="1838"/>
                    <a:pt x="1912" y="1845"/>
                  </a:cubicBezTo>
                  <a:cubicBezTo>
                    <a:pt x="1927" y="1823"/>
                    <a:pt x="1949" y="1801"/>
                    <a:pt x="1986" y="1794"/>
                  </a:cubicBezTo>
                  <a:cubicBezTo>
                    <a:pt x="1993" y="1794"/>
                    <a:pt x="1993" y="1794"/>
                    <a:pt x="2000" y="1794"/>
                  </a:cubicBezTo>
                  <a:cubicBezTo>
                    <a:pt x="1993" y="1787"/>
                    <a:pt x="1993" y="1787"/>
                    <a:pt x="1986" y="1779"/>
                  </a:cubicBezTo>
                  <a:cubicBezTo>
                    <a:pt x="1942" y="1736"/>
                    <a:pt x="1971" y="1706"/>
                    <a:pt x="1993" y="1677"/>
                  </a:cubicBezTo>
                  <a:cubicBezTo>
                    <a:pt x="2000" y="1669"/>
                    <a:pt x="2008" y="1662"/>
                    <a:pt x="2008" y="1655"/>
                  </a:cubicBezTo>
                  <a:cubicBezTo>
                    <a:pt x="2022" y="1640"/>
                    <a:pt x="2037" y="1626"/>
                    <a:pt x="2052" y="1618"/>
                  </a:cubicBezTo>
                  <a:cubicBezTo>
                    <a:pt x="2066" y="1604"/>
                    <a:pt x="2081" y="1596"/>
                    <a:pt x="2096" y="1568"/>
                  </a:cubicBezTo>
                  <a:cubicBezTo>
                    <a:pt x="2118" y="1517"/>
                    <a:pt x="2118" y="1517"/>
                    <a:pt x="2103" y="1487"/>
                  </a:cubicBezTo>
                  <a:cubicBezTo>
                    <a:pt x="2088" y="1451"/>
                    <a:pt x="2074" y="1429"/>
                    <a:pt x="2059" y="1356"/>
                  </a:cubicBezTo>
                  <a:cubicBezTo>
                    <a:pt x="2052" y="1341"/>
                    <a:pt x="2052" y="1326"/>
                    <a:pt x="2052" y="1311"/>
                  </a:cubicBezTo>
                  <a:cubicBezTo>
                    <a:pt x="2044" y="1282"/>
                    <a:pt x="2044" y="1282"/>
                    <a:pt x="2030" y="1282"/>
                  </a:cubicBezTo>
                  <a:cubicBezTo>
                    <a:pt x="2030" y="1282"/>
                    <a:pt x="2022" y="1282"/>
                    <a:pt x="2015" y="1282"/>
                  </a:cubicBezTo>
                  <a:cubicBezTo>
                    <a:pt x="1956" y="1289"/>
                    <a:pt x="1927" y="1311"/>
                    <a:pt x="1890" y="1341"/>
                  </a:cubicBezTo>
                  <a:cubicBezTo>
                    <a:pt x="1861" y="1363"/>
                    <a:pt x="1832" y="1377"/>
                    <a:pt x="1802" y="1377"/>
                  </a:cubicBezTo>
                  <a:cubicBezTo>
                    <a:pt x="1788" y="1377"/>
                    <a:pt x="1773" y="1377"/>
                    <a:pt x="1759" y="1363"/>
                  </a:cubicBezTo>
                  <a:cubicBezTo>
                    <a:pt x="1737" y="1348"/>
                    <a:pt x="1729" y="1333"/>
                    <a:pt x="1729" y="1319"/>
                  </a:cubicBezTo>
                  <a:cubicBezTo>
                    <a:pt x="1722" y="1311"/>
                    <a:pt x="1722" y="1297"/>
                    <a:pt x="1707" y="1275"/>
                  </a:cubicBezTo>
                  <a:cubicBezTo>
                    <a:pt x="1670" y="1238"/>
                    <a:pt x="1692" y="1209"/>
                    <a:pt x="1722" y="1172"/>
                  </a:cubicBezTo>
                  <a:cubicBezTo>
                    <a:pt x="1729" y="1158"/>
                    <a:pt x="1744" y="1136"/>
                    <a:pt x="1751" y="1114"/>
                  </a:cubicBezTo>
                  <a:cubicBezTo>
                    <a:pt x="1788" y="1055"/>
                    <a:pt x="1802" y="1048"/>
                    <a:pt x="1839" y="1018"/>
                  </a:cubicBezTo>
                  <a:cubicBezTo>
                    <a:pt x="1847" y="1011"/>
                    <a:pt x="1861" y="1004"/>
                    <a:pt x="1876" y="989"/>
                  </a:cubicBezTo>
                  <a:cubicBezTo>
                    <a:pt x="1905" y="974"/>
                    <a:pt x="1920" y="952"/>
                    <a:pt x="1927" y="945"/>
                  </a:cubicBezTo>
                  <a:cubicBezTo>
                    <a:pt x="1934" y="923"/>
                    <a:pt x="1949" y="916"/>
                    <a:pt x="1978" y="916"/>
                  </a:cubicBezTo>
                  <a:cubicBezTo>
                    <a:pt x="1993" y="916"/>
                    <a:pt x="2000" y="916"/>
                    <a:pt x="2015" y="916"/>
                  </a:cubicBezTo>
                  <a:cubicBezTo>
                    <a:pt x="2030" y="916"/>
                    <a:pt x="2037" y="916"/>
                    <a:pt x="2044" y="916"/>
                  </a:cubicBezTo>
                  <a:cubicBezTo>
                    <a:pt x="2074" y="916"/>
                    <a:pt x="2096" y="908"/>
                    <a:pt x="2110" y="894"/>
                  </a:cubicBezTo>
                  <a:cubicBezTo>
                    <a:pt x="2140" y="865"/>
                    <a:pt x="2161" y="857"/>
                    <a:pt x="2191" y="857"/>
                  </a:cubicBezTo>
                  <a:cubicBezTo>
                    <a:pt x="2220" y="857"/>
                    <a:pt x="2242" y="865"/>
                    <a:pt x="2271" y="879"/>
                  </a:cubicBezTo>
                  <a:cubicBezTo>
                    <a:pt x="2279" y="887"/>
                    <a:pt x="2293" y="894"/>
                    <a:pt x="2308" y="894"/>
                  </a:cubicBezTo>
                  <a:cubicBezTo>
                    <a:pt x="2345" y="894"/>
                    <a:pt x="2381" y="879"/>
                    <a:pt x="2418" y="872"/>
                  </a:cubicBezTo>
                  <a:cubicBezTo>
                    <a:pt x="2440" y="865"/>
                    <a:pt x="2462" y="857"/>
                    <a:pt x="2477" y="857"/>
                  </a:cubicBezTo>
                  <a:cubicBezTo>
                    <a:pt x="2499" y="850"/>
                    <a:pt x="2513" y="842"/>
                    <a:pt x="2521" y="828"/>
                  </a:cubicBezTo>
                  <a:cubicBezTo>
                    <a:pt x="2528" y="813"/>
                    <a:pt x="2521" y="791"/>
                    <a:pt x="2513" y="777"/>
                  </a:cubicBezTo>
                  <a:cubicBezTo>
                    <a:pt x="2506" y="762"/>
                    <a:pt x="2491" y="747"/>
                    <a:pt x="2469" y="732"/>
                  </a:cubicBezTo>
                  <a:cubicBezTo>
                    <a:pt x="2447" y="718"/>
                    <a:pt x="2425" y="703"/>
                    <a:pt x="2403" y="674"/>
                  </a:cubicBezTo>
                  <a:cubicBezTo>
                    <a:pt x="2374" y="637"/>
                    <a:pt x="2359" y="623"/>
                    <a:pt x="2359" y="601"/>
                  </a:cubicBezTo>
                  <a:cubicBezTo>
                    <a:pt x="2359" y="579"/>
                    <a:pt x="2374" y="564"/>
                    <a:pt x="2403" y="542"/>
                  </a:cubicBezTo>
                  <a:cubicBezTo>
                    <a:pt x="2447" y="513"/>
                    <a:pt x="2506" y="491"/>
                    <a:pt x="2557" y="469"/>
                  </a:cubicBezTo>
                  <a:cubicBezTo>
                    <a:pt x="2579" y="461"/>
                    <a:pt x="2601" y="454"/>
                    <a:pt x="2623" y="447"/>
                  </a:cubicBezTo>
                  <a:cubicBezTo>
                    <a:pt x="2630" y="439"/>
                    <a:pt x="2638" y="439"/>
                    <a:pt x="2652" y="439"/>
                  </a:cubicBezTo>
                  <a:cubicBezTo>
                    <a:pt x="2682" y="439"/>
                    <a:pt x="2704" y="461"/>
                    <a:pt x="2726" y="476"/>
                  </a:cubicBezTo>
                  <a:cubicBezTo>
                    <a:pt x="2748" y="491"/>
                    <a:pt x="2762" y="498"/>
                    <a:pt x="2777" y="506"/>
                  </a:cubicBezTo>
                  <a:cubicBezTo>
                    <a:pt x="2806" y="520"/>
                    <a:pt x="2836" y="527"/>
                    <a:pt x="2843" y="549"/>
                  </a:cubicBezTo>
                  <a:cubicBezTo>
                    <a:pt x="2850" y="564"/>
                    <a:pt x="2843" y="586"/>
                    <a:pt x="2836" y="601"/>
                  </a:cubicBezTo>
                  <a:cubicBezTo>
                    <a:pt x="2828" y="623"/>
                    <a:pt x="2828" y="645"/>
                    <a:pt x="2836" y="659"/>
                  </a:cubicBezTo>
                  <a:cubicBezTo>
                    <a:pt x="2850" y="681"/>
                    <a:pt x="2872" y="696"/>
                    <a:pt x="2909" y="703"/>
                  </a:cubicBezTo>
                  <a:lnTo>
                    <a:pt x="2916" y="703"/>
                  </a:lnTo>
                  <a:cubicBezTo>
                    <a:pt x="2960" y="703"/>
                    <a:pt x="2982" y="674"/>
                    <a:pt x="3004" y="645"/>
                  </a:cubicBezTo>
                  <a:cubicBezTo>
                    <a:pt x="3019" y="637"/>
                    <a:pt x="3026" y="623"/>
                    <a:pt x="3041" y="608"/>
                  </a:cubicBezTo>
                  <a:cubicBezTo>
                    <a:pt x="3070" y="586"/>
                    <a:pt x="3136" y="520"/>
                    <a:pt x="3246" y="418"/>
                  </a:cubicBezTo>
                  <a:cubicBezTo>
                    <a:pt x="3290" y="373"/>
                    <a:pt x="3334" y="286"/>
                    <a:pt x="3349" y="242"/>
                  </a:cubicBezTo>
                  <a:cubicBezTo>
                    <a:pt x="3356" y="227"/>
                    <a:pt x="3356" y="227"/>
                    <a:pt x="3341" y="220"/>
                  </a:cubicBezTo>
                  <a:cubicBezTo>
                    <a:pt x="3327" y="212"/>
                    <a:pt x="3305" y="198"/>
                    <a:pt x="3305" y="168"/>
                  </a:cubicBezTo>
                  <a:cubicBezTo>
                    <a:pt x="3305" y="124"/>
                    <a:pt x="3356" y="95"/>
                    <a:pt x="3437" y="95"/>
                  </a:cubicBezTo>
                  <a:cubicBezTo>
                    <a:pt x="3459" y="95"/>
                    <a:pt x="3480" y="88"/>
                    <a:pt x="3495" y="73"/>
                  </a:cubicBezTo>
                  <a:cubicBezTo>
                    <a:pt x="3459" y="73"/>
                    <a:pt x="3459" y="73"/>
                    <a:pt x="3459" y="73"/>
                  </a:cubicBezTo>
                  <a:cubicBezTo>
                    <a:pt x="3495" y="44"/>
                    <a:pt x="3495" y="44"/>
                    <a:pt x="3495" y="44"/>
                  </a:cubicBezTo>
                  <a:cubicBezTo>
                    <a:pt x="3532" y="15"/>
                    <a:pt x="3561" y="0"/>
                    <a:pt x="3583" y="0"/>
                  </a:cubicBezTo>
                  <a:cubicBezTo>
                    <a:pt x="3583" y="0"/>
                    <a:pt x="3590" y="0"/>
                    <a:pt x="3590" y="7"/>
                  </a:cubicBezTo>
                  <a:cubicBezTo>
                    <a:pt x="3620" y="7"/>
                    <a:pt x="3634" y="37"/>
                    <a:pt x="3642" y="58"/>
                  </a:cubicBezTo>
                  <a:cubicBezTo>
                    <a:pt x="3656" y="80"/>
                    <a:pt x="3664" y="88"/>
                    <a:pt x="3671" y="88"/>
                  </a:cubicBezTo>
                  <a:cubicBezTo>
                    <a:pt x="3678" y="88"/>
                    <a:pt x="3686" y="88"/>
                    <a:pt x="3700" y="88"/>
                  </a:cubicBezTo>
                  <a:cubicBezTo>
                    <a:pt x="3708" y="88"/>
                    <a:pt x="3715" y="88"/>
                    <a:pt x="3722" y="88"/>
                  </a:cubicBezTo>
                  <a:cubicBezTo>
                    <a:pt x="3737" y="88"/>
                    <a:pt x="3766" y="88"/>
                    <a:pt x="3796" y="73"/>
                  </a:cubicBezTo>
                  <a:cubicBezTo>
                    <a:pt x="3825" y="58"/>
                    <a:pt x="3854" y="51"/>
                    <a:pt x="3876" y="51"/>
                  </a:cubicBezTo>
                  <a:cubicBezTo>
                    <a:pt x="3913" y="51"/>
                    <a:pt x="3935" y="66"/>
                    <a:pt x="3942" y="95"/>
                  </a:cubicBezTo>
                  <a:cubicBezTo>
                    <a:pt x="3949" y="124"/>
                    <a:pt x="3993" y="168"/>
                    <a:pt x="4037" y="190"/>
                  </a:cubicBezTo>
                  <a:cubicBezTo>
                    <a:pt x="4059" y="205"/>
                    <a:pt x="4059" y="234"/>
                    <a:pt x="4052" y="256"/>
                  </a:cubicBezTo>
                  <a:cubicBezTo>
                    <a:pt x="4045" y="278"/>
                    <a:pt x="4030" y="293"/>
                    <a:pt x="4008" y="293"/>
                  </a:cubicBezTo>
                  <a:cubicBezTo>
                    <a:pt x="4001" y="293"/>
                    <a:pt x="3993" y="293"/>
                    <a:pt x="3979" y="286"/>
                  </a:cubicBezTo>
                  <a:cubicBezTo>
                    <a:pt x="3957" y="278"/>
                    <a:pt x="3942" y="271"/>
                    <a:pt x="3928" y="271"/>
                  </a:cubicBezTo>
                  <a:cubicBezTo>
                    <a:pt x="3920" y="271"/>
                    <a:pt x="3920" y="278"/>
                    <a:pt x="3920" y="278"/>
                  </a:cubicBezTo>
                  <a:lnTo>
                    <a:pt x="3920" y="278"/>
                  </a:lnTo>
                  <a:cubicBezTo>
                    <a:pt x="3942" y="308"/>
                    <a:pt x="3964" y="337"/>
                    <a:pt x="3949" y="351"/>
                  </a:cubicBezTo>
                  <a:cubicBezTo>
                    <a:pt x="3949" y="359"/>
                    <a:pt x="3942" y="366"/>
                    <a:pt x="3920" y="366"/>
                  </a:cubicBezTo>
                  <a:cubicBezTo>
                    <a:pt x="3920" y="366"/>
                    <a:pt x="3913" y="366"/>
                    <a:pt x="3905" y="366"/>
                  </a:cubicBezTo>
                  <a:lnTo>
                    <a:pt x="3905" y="366"/>
                  </a:lnTo>
                  <a:cubicBezTo>
                    <a:pt x="3913" y="381"/>
                    <a:pt x="3928" y="418"/>
                    <a:pt x="3891" y="439"/>
                  </a:cubicBezTo>
                  <a:cubicBezTo>
                    <a:pt x="3876" y="454"/>
                    <a:pt x="3869" y="461"/>
                    <a:pt x="3869" y="476"/>
                  </a:cubicBezTo>
                  <a:cubicBezTo>
                    <a:pt x="3869" y="491"/>
                    <a:pt x="3876" y="506"/>
                    <a:pt x="3883" y="520"/>
                  </a:cubicBezTo>
                  <a:cubicBezTo>
                    <a:pt x="3913" y="542"/>
                    <a:pt x="3949" y="637"/>
                    <a:pt x="3942" y="674"/>
                  </a:cubicBezTo>
                  <a:cubicBezTo>
                    <a:pt x="3942" y="681"/>
                    <a:pt x="3942" y="689"/>
                    <a:pt x="3949" y="703"/>
                  </a:cubicBezTo>
                  <a:cubicBezTo>
                    <a:pt x="3964" y="718"/>
                    <a:pt x="3979" y="747"/>
                    <a:pt x="3957" y="784"/>
                  </a:cubicBezTo>
                  <a:cubicBezTo>
                    <a:pt x="3949" y="791"/>
                    <a:pt x="3949" y="798"/>
                    <a:pt x="3949" y="806"/>
                  </a:cubicBezTo>
                  <a:cubicBezTo>
                    <a:pt x="3928" y="842"/>
                    <a:pt x="3928" y="850"/>
                    <a:pt x="3869" y="857"/>
                  </a:cubicBezTo>
                  <a:cubicBezTo>
                    <a:pt x="3818" y="865"/>
                    <a:pt x="3810" y="887"/>
                    <a:pt x="3803" y="923"/>
                  </a:cubicBezTo>
                  <a:cubicBezTo>
                    <a:pt x="3803" y="938"/>
                    <a:pt x="3803" y="938"/>
                    <a:pt x="3803" y="938"/>
                  </a:cubicBezTo>
                  <a:cubicBezTo>
                    <a:pt x="3796" y="974"/>
                    <a:pt x="3788" y="1004"/>
                    <a:pt x="3832" y="1026"/>
                  </a:cubicBezTo>
                  <a:cubicBezTo>
                    <a:pt x="3854" y="1040"/>
                    <a:pt x="3891" y="1055"/>
                    <a:pt x="3928" y="1070"/>
                  </a:cubicBezTo>
                  <a:cubicBezTo>
                    <a:pt x="3993" y="1091"/>
                    <a:pt x="4052" y="1114"/>
                    <a:pt x="4067" y="1143"/>
                  </a:cubicBezTo>
                  <a:cubicBezTo>
                    <a:pt x="4096" y="1180"/>
                    <a:pt x="4118" y="1187"/>
                    <a:pt x="4125" y="1187"/>
                  </a:cubicBezTo>
                  <a:cubicBezTo>
                    <a:pt x="4132" y="1187"/>
                    <a:pt x="4147" y="1180"/>
                    <a:pt x="4155" y="1172"/>
                  </a:cubicBezTo>
                  <a:cubicBezTo>
                    <a:pt x="4162" y="1165"/>
                    <a:pt x="4162" y="1165"/>
                    <a:pt x="4162" y="1165"/>
                  </a:cubicBezTo>
                  <a:cubicBezTo>
                    <a:pt x="4184" y="1150"/>
                    <a:pt x="4199" y="1128"/>
                    <a:pt x="4199" y="1121"/>
                  </a:cubicBezTo>
                  <a:cubicBezTo>
                    <a:pt x="4199" y="1121"/>
                    <a:pt x="4199" y="1114"/>
                    <a:pt x="4177" y="1106"/>
                  </a:cubicBezTo>
                  <a:cubicBezTo>
                    <a:pt x="4111" y="1077"/>
                    <a:pt x="4081" y="1018"/>
                    <a:pt x="4081" y="989"/>
                  </a:cubicBezTo>
                  <a:cubicBezTo>
                    <a:pt x="4081" y="967"/>
                    <a:pt x="4089" y="960"/>
                    <a:pt x="4103" y="952"/>
                  </a:cubicBezTo>
                  <a:cubicBezTo>
                    <a:pt x="4111" y="952"/>
                    <a:pt x="4125" y="945"/>
                    <a:pt x="4147" y="930"/>
                  </a:cubicBezTo>
                  <a:cubicBezTo>
                    <a:pt x="4162" y="923"/>
                    <a:pt x="4177" y="916"/>
                    <a:pt x="4191" y="908"/>
                  </a:cubicBezTo>
                  <a:cubicBezTo>
                    <a:pt x="4228" y="887"/>
                    <a:pt x="4250" y="872"/>
                    <a:pt x="4264" y="842"/>
                  </a:cubicBezTo>
                  <a:cubicBezTo>
                    <a:pt x="4272" y="813"/>
                    <a:pt x="4309" y="784"/>
                    <a:pt x="4338" y="784"/>
                  </a:cubicBezTo>
                  <a:cubicBezTo>
                    <a:pt x="4352" y="784"/>
                    <a:pt x="4367" y="791"/>
                    <a:pt x="4374" y="806"/>
                  </a:cubicBezTo>
                  <a:cubicBezTo>
                    <a:pt x="4382" y="791"/>
                    <a:pt x="4389" y="777"/>
                    <a:pt x="4404" y="769"/>
                  </a:cubicBezTo>
                  <a:cubicBezTo>
                    <a:pt x="4426" y="762"/>
                    <a:pt x="4433" y="762"/>
                    <a:pt x="4448" y="762"/>
                  </a:cubicBezTo>
                  <a:cubicBezTo>
                    <a:pt x="4477" y="762"/>
                    <a:pt x="4492" y="769"/>
                    <a:pt x="4514" y="791"/>
                  </a:cubicBezTo>
                  <a:cubicBezTo>
                    <a:pt x="4543" y="806"/>
                    <a:pt x="4558" y="835"/>
                    <a:pt x="4565" y="872"/>
                  </a:cubicBezTo>
                  <a:lnTo>
                    <a:pt x="4565" y="872"/>
                  </a:lnTo>
                  <a:lnTo>
                    <a:pt x="4572" y="894"/>
                  </a:lnTo>
                  <a:lnTo>
                    <a:pt x="4572" y="901"/>
                  </a:lnTo>
                  <a:cubicBezTo>
                    <a:pt x="4572" y="908"/>
                    <a:pt x="4572" y="923"/>
                    <a:pt x="4572" y="930"/>
                  </a:cubicBezTo>
                  <a:cubicBezTo>
                    <a:pt x="4565" y="967"/>
                    <a:pt x="4565" y="1026"/>
                    <a:pt x="4580" y="1040"/>
                  </a:cubicBezTo>
                  <a:cubicBezTo>
                    <a:pt x="4609" y="1062"/>
                    <a:pt x="4609" y="1084"/>
                    <a:pt x="4616" y="1106"/>
                  </a:cubicBezTo>
                  <a:cubicBezTo>
                    <a:pt x="4616" y="1121"/>
                    <a:pt x="4616" y="1136"/>
                    <a:pt x="4631" y="1150"/>
                  </a:cubicBezTo>
                  <a:cubicBezTo>
                    <a:pt x="4653" y="1187"/>
                    <a:pt x="4675" y="1209"/>
                    <a:pt x="4726" y="1209"/>
                  </a:cubicBezTo>
                  <a:cubicBezTo>
                    <a:pt x="4785" y="1209"/>
                    <a:pt x="4799" y="1246"/>
                    <a:pt x="4814" y="1282"/>
                  </a:cubicBezTo>
                  <a:cubicBezTo>
                    <a:pt x="4814" y="1289"/>
                    <a:pt x="4814" y="1297"/>
                    <a:pt x="4814" y="1304"/>
                  </a:cubicBezTo>
                  <a:cubicBezTo>
                    <a:pt x="4829" y="1348"/>
                    <a:pt x="4909" y="1407"/>
                    <a:pt x="4968" y="1414"/>
                  </a:cubicBezTo>
                  <a:cubicBezTo>
                    <a:pt x="5027" y="1421"/>
                    <a:pt x="5151" y="1495"/>
                    <a:pt x="5173" y="1509"/>
                  </a:cubicBezTo>
                  <a:cubicBezTo>
                    <a:pt x="5195" y="1524"/>
                    <a:pt x="5202" y="1539"/>
                    <a:pt x="5202" y="1560"/>
                  </a:cubicBezTo>
                  <a:cubicBezTo>
                    <a:pt x="5202" y="1582"/>
                    <a:pt x="5188" y="1604"/>
                    <a:pt x="5159" y="1618"/>
                  </a:cubicBezTo>
                  <a:cubicBezTo>
                    <a:pt x="5144" y="1633"/>
                    <a:pt x="5144" y="1640"/>
                    <a:pt x="5144" y="1669"/>
                  </a:cubicBezTo>
                  <a:cubicBezTo>
                    <a:pt x="5151" y="1691"/>
                    <a:pt x="5151" y="1706"/>
                    <a:pt x="5151" y="1728"/>
                  </a:cubicBezTo>
                  <a:cubicBezTo>
                    <a:pt x="5144" y="1743"/>
                    <a:pt x="5144" y="1772"/>
                    <a:pt x="5114" y="1772"/>
                  </a:cubicBezTo>
                  <a:cubicBezTo>
                    <a:pt x="5100" y="1772"/>
                    <a:pt x="5085" y="1757"/>
                    <a:pt x="5071" y="1714"/>
                  </a:cubicBezTo>
                  <a:cubicBezTo>
                    <a:pt x="5049" y="1669"/>
                    <a:pt x="5034" y="1669"/>
                    <a:pt x="5034" y="1669"/>
                  </a:cubicBezTo>
                  <a:cubicBezTo>
                    <a:pt x="5027" y="1669"/>
                    <a:pt x="5012" y="1677"/>
                    <a:pt x="4997" y="1684"/>
                  </a:cubicBezTo>
                  <a:cubicBezTo>
                    <a:pt x="4983" y="1699"/>
                    <a:pt x="4975" y="1706"/>
                    <a:pt x="4975" y="1714"/>
                  </a:cubicBezTo>
                  <a:cubicBezTo>
                    <a:pt x="4975" y="1721"/>
                    <a:pt x="4983" y="1736"/>
                    <a:pt x="5012" y="1750"/>
                  </a:cubicBezTo>
                  <a:cubicBezTo>
                    <a:pt x="5063" y="1772"/>
                    <a:pt x="5114" y="1787"/>
                    <a:pt x="5114" y="1787"/>
                  </a:cubicBezTo>
                  <a:cubicBezTo>
                    <a:pt x="5129" y="1794"/>
                    <a:pt x="5129" y="1794"/>
                    <a:pt x="5129" y="1794"/>
                  </a:cubicBezTo>
                  <a:cubicBezTo>
                    <a:pt x="5122" y="1809"/>
                    <a:pt x="5122" y="1809"/>
                    <a:pt x="5122" y="1809"/>
                  </a:cubicBezTo>
                  <a:cubicBezTo>
                    <a:pt x="5122" y="1809"/>
                    <a:pt x="5114" y="1831"/>
                    <a:pt x="5078" y="1867"/>
                  </a:cubicBezTo>
                  <a:cubicBezTo>
                    <a:pt x="5063" y="1875"/>
                    <a:pt x="5063" y="1875"/>
                    <a:pt x="5063" y="1875"/>
                  </a:cubicBezTo>
                  <a:cubicBezTo>
                    <a:pt x="5056" y="1882"/>
                    <a:pt x="5049" y="1897"/>
                    <a:pt x="5049" y="1897"/>
                  </a:cubicBezTo>
                  <a:cubicBezTo>
                    <a:pt x="5049" y="1904"/>
                    <a:pt x="5049" y="1904"/>
                    <a:pt x="5063" y="1919"/>
                  </a:cubicBezTo>
                  <a:cubicBezTo>
                    <a:pt x="5078" y="1933"/>
                    <a:pt x="5085" y="1941"/>
                    <a:pt x="5100" y="1948"/>
                  </a:cubicBezTo>
                  <a:cubicBezTo>
                    <a:pt x="5114" y="1955"/>
                    <a:pt x="5129" y="1963"/>
                    <a:pt x="5137" y="1985"/>
                  </a:cubicBezTo>
                  <a:cubicBezTo>
                    <a:pt x="5144" y="1985"/>
                    <a:pt x="5144" y="1992"/>
                    <a:pt x="5151" y="1992"/>
                  </a:cubicBezTo>
                  <a:cubicBezTo>
                    <a:pt x="5166" y="2014"/>
                    <a:pt x="5188" y="2043"/>
                    <a:pt x="5159" y="2102"/>
                  </a:cubicBezTo>
                  <a:cubicBezTo>
                    <a:pt x="5144" y="2117"/>
                    <a:pt x="5144" y="2131"/>
                    <a:pt x="5137" y="2146"/>
                  </a:cubicBezTo>
                  <a:cubicBezTo>
                    <a:pt x="5122" y="2168"/>
                    <a:pt x="5114" y="2197"/>
                    <a:pt x="5078" y="2197"/>
                  </a:cubicBezTo>
                  <a:cubicBezTo>
                    <a:pt x="5071" y="2197"/>
                    <a:pt x="5063" y="2197"/>
                    <a:pt x="5056" y="2190"/>
                  </a:cubicBezTo>
                  <a:cubicBezTo>
                    <a:pt x="5019" y="2182"/>
                    <a:pt x="5004" y="2160"/>
                    <a:pt x="4990" y="2146"/>
                  </a:cubicBezTo>
                  <a:cubicBezTo>
                    <a:pt x="4983" y="2138"/>
                    <a:pt x="4975" y="2124"/>
                    <a:pt x="4968" y="2124"/>
                  </a:cubicBezTo>
                  <a:cubicBezTo>
                    <a:pt x="4939" y="2146"/>
                    <a:pt x="4909" y="2168"/>
                    <a:pt x="4887" y="2168"/>
                  </a:cubicBezTo>
                  <a:cubicBezTo>
                    <a:pt x="4865" y="2168"/>
                    <a:pt x="4851" y="2160"/>
                    <a:pt x="4843" y="2146"/>
                  </a:cubicBezTo>
                  <a:cubicBezTo>
                    <a:pt x="4836" y="2131"/>
                    <a:pt x="4814" y="2124"/>
                    <a:pt x="4799" y="2124"/>
                  </a:cubicBezTo>
                  <a:cubicBezTo>
                    <a:pt x="4799" y="2124"/>
                    <a:pt x="4792" y="2124"/>
                    <a:pt x="4785" y="2131"/>
                  </a:cubicBezTo>
                  <a:cubicBezTo>
                    <a:pt x="4785" y="2131"/>
                    <a:pt x="4785" y="2146"/>
                    <a:pt x="4785" y="2153"/>
                  </a:cubicBezTo>
                  <a:cubicBezTo>
                    <a:pt x="4799" y="2248"/>
                    <a:pt x="4821" y="2278"/>
                    <a:pt x="4836" y="2292"/>
                  </a:cubicBezTo>
                  <a:cubicBezTo>
                    <a:pt x="4858" y="2307"/>
                    <a:pt x="4887" y="2329"/>
                    <a:pt x="4880" y="2358"/>
                  </a:cubicBezTo>
                  <a:cubicBezTo>
                    <a:pt x="4873" y="2373"/>
                    <a:pt x="4843" y="2380"/>
                    <a:pt x="4814" y="2380"/>
                  </a:cubicBezTo>
                  <a:cubicBezTo>
                    <a:pt x="4719" y="2380"/>
                    <a:pt x="4690" y="2373"/>
                    <a:pt x="4660" y="2358"/>
                  </a:cubicBezTo>
                  <a:cubicBezTo>
                    <a:pt x="4660" y="2358"/>
                    <a:pt x="4660" y="2358"/>
                    <a:pt x="4653" y="2358"/>
                  </a:cubicBezTo>
                  <a:cubicBezTo>
                    <a:pt x="4646" y="2358"/>
                    <a:pt x="4638" y="2366"/>
                    <a:pt x="4638" y="2373"/>
                  </a:cubicBezTo>
                  <a:cubicBezTo>
                    <a:pt x="4638" y="2373"/>
                    <a:pt x="4638" y="2373"/>
                    <a:pt x="4638" y="2380"/>
                  </a:cubicBezTo>
                  <a:cubicBezTo>
                    <a:pt x="4660" y="2388"/>
                    <a:pt x="4675" y="2395"/>
                    <a:pt x="4690" y="2395"/>
                  </a:cubicBezTo>
                  <a:cubicBezTo>
                    <a:pt x="4704" y="2402"/>
                    <a:pt x="4719" y="2402"/>
                    <a:pt x="4733" y="2410"/>
                  </a:cubicBezTo>
                  <a:cubicBezTo>
                    <a:pt x="4763" y="2424"/>
                    <a:pt x="4792" y="2446"/>
                    <a:pt x="4829" y="2483"/>
                  </a:cubicBezTo>
                  <a:cubicBezTo>
                    <a:pt x="4843" y="2498"/>
                    <a:pt x="4843" y="2498"/>
                    <a:pt x="4843" y="2498"/>
                  </a:cubicBezTo>
                  <a:cubicBezTo>
                    <a:pt x="4873" y="2519"/>
                    <a:pt x="4895" y="2541"/>
                    <a:pt x="4887" y="2564"/>
                  </a:cubicBezTo>
                  <a:cubicBezTo>
                    <a:pt x="4880" y="2586"/>
                    <a:pt x="4851" y="2593"/>
                    <a:pt x="4829" y="2593"/>
                  </a:cubicBezTo>
                  <a:cubicBezTo>
                    <a:pt x="4785" y="2593"/>
                    <a:pt x="4778" y="2607"/>
                    <a:pt x="4778" y="2607"/>
                  </a:cubicBezTo>
                  <a:cubicBezTo>
                    <a:pt x="4778" y="2615"/>
                    <a:pt x="4785" y="2629"/>
                    <a:pt x="4792" y="2637"/>
                  </a:cubicBezTo>
                  <a:cubicBezTo>
                    <a:pt x="4807" y="2659"/>
                    <a:pt x="4821" y="2688"/>
                    <a:pt x="4807" y="2717"/>
                  </a:cubicBezTo>
                  <a:cubicBezTo>
                    <a:pt x="4799" y="2732"/>
                    <a:pt x="4785" y="2739"/>
                    <a:pt x="4763" y="2739"/>
                  </a:cubicBezTo>
                  <a:cubicBezTo>
                    <a:pt x="4711" y="2739"/>
                    <a:pt x="4653" y="2754"/>
                    <a:pt x="4638" y="2805"/>
                  </a:cubicBezTo>
                  <a:cubicBezTo>
                    <a:pt x="4631" y="2820"/>
                    <a:pt x="4638" y="2835"/>
                    <a:pt x="4638" y="2857"/>
                  </a:cubicBezTo>
                  <a:cubicBezTo>
                    <a:pt x="4646" y="2879"/>
                    <a:pt x="4660" y="2915"/>
                    <a:pt x="4623" y="2937"/>
                  </a:cubicBezTo>
                  <a:cubicBezTo>
                    <a:pt x="4609" y="2952"/>
                    <a:pt x="4594" y="2959"/>
                    <a:pt x="4587" y="2959"/>
                  </a:cubicBezTo>
                  <a:lnTo>
                    <a:pt x="4580" y="2967"/>
                  </a:lnTo>
                  <a:cubicBezTo>
                    <a:pt x="4580" y="2967"/>
                    <a:pt x="4587" y="2967"/>
                    <a:pt x="4594" y="2974"/>
                  </a:cubicBezTo>
                  <a:cubicBezTo>
                    <a:pt x="4631" y="3010"/>
                    <a:pt x="4638" y="3055"/>
                    <a:pt x="4602" y="3106"/>
                  </a:cubicBezTo>
                  <a:cubicBezTo>
                    <a:pt x="4594" y="3113"/>
                    <a:pt x="4587" y="3135"/>
                    <a:pt x="4580" y="3150"/>
                  </a:cubicBezTo>
                  <a:cubicBezTo>
                    <a:pt x="4565" y="3194"/>
                    <a:pt x="4543" y="3238"/>
                    <a:pt x="4506" y="3238"/>
                  </a:cubicBezTo>
                  <a:cubicBezTo>
                    <a:pt x="4499" y="3238"/>
                    <a:pt x="4499" y="3238"/>
                    <a:pt x="4492" y="3238"/>
                  </a:cubicBezTo>
                  <a:cubicBezTo>
                    <a:pt x="4492" y="3245"/>
                    <a:pt x="4492" y="3267"/>
                    <a:pt x="4499" y="3289"/>
                  </a:cubicBezTo>
                  <a:cubicBezTo>
                    <a:pt x="4506" y="3304"/>
                    <a:pt x="4506" y="3304"/>
                    <a:pt x="4506" y="3304"/>
                  </a:cubicBezTo>
                  <a:cubicBezTo>
                    <a:pt x="4514" y="3355"/>
                    <a:pt x="4528" y="3369"/>
                    <a:pt x="4565" y="3369"/>
                  </a:cubicBezTo>
                  <a:cubicBezTo>
                    <a:pt x="4594" y="3369"/>
                    <a:pt x="4646" y="3369"/>
                    <a:pt x="4653" y="3355"/>
                  </a:cubicBezTo>
                  <a:cubicBezTo>
                    <a:pt x="4660" y="3355"/>
                    <a:pt x="4653" y="3348"/>
                    <a:pt x="4653" y="3340"/>
                  </a:cubicBezTo>
                  <a:cubicBezTo>
                    <a:pt x="4646" y="3318"/>
                    <a:pt x="4631" y="3296"/>
                    <a:pt x="4638" y="3274"/>
                  </a:cubicBezTo>
                  <a:cubicBezTo>
                    <a:pt x="4646" y="3252"/>
                    <a:pt x="4668" y="3238"/>
                    <a:pt x="4697" y="3223"/>
                  </a:cubicBezTo>
                  <a:cubicBezTo>
                    <a:pt x="4704" y="3223"/>
                    <a:pt x="4711" y="3216"/>
                    <a:pt x="4719" y="3216"/>
                  </a:cubicBezTo>
                  <a:cubicBezTo>
                    <a:pt x="4748" y="3201"/>
                    <a:pt x="4763" y="3186"/>
                    <a:pt x="4792" y="3186"/>
                  </a:cubicBezTo>
                  <a:cubicBezTo>
                    <a:pt x="4799" y="3186"/>
                    <a:pt x="4807" y="3186"/>
                    <a:pt x="4814" y="3194"/>
                  </a:cubicBezTo>
                  <a:cubicBezTo>
                    <a:pt x="4851" y="3201"/>
                    <a:pt x="4858" y="3223"/>
                    <a:pt x="4865" y="3245"/>
                  </a:cubicBezTo>
                  <a:cubicBezTo>
                    <a:pt x="4873" y="3260"/>
                    <a:pt x="4880" y="3274"/>
                    <a:pt x="4887" y="3289"/>
                  </a:cubicBezTo>
                  <a:cubicBezTo>
                    <a:pt x="4931" y="3340"/>
                    <a:pt x="4909" y="3399"/>
                    <a:pt x="4902" y="3421"/>
                  </a:cubicBezTo>
                  <a:cubicBezTo>
                    <a:pt x="4902" y="3436"/>
                    <a:pt x="4895" y="3443"/>
                    <a:pt x="4887" y="3443"/>
                  </a:cubicBezTo>
                  <a:cubicBezTo>
                    <a:pt x="4873" y="3443"/>
                    <a:pt x="4873" y="3436"/>
                    <a:pt x="4865" y="3428"/>
                  </a:cubicBezTo>
                  <a:lnTo>
                    <a:pt x="4865" y="3436"/>
                  </a:lnTo>
                  <a:cubicBezTo>
                    <a:pt x="4851" y="3465"/>
                    <a:pt x="4851" y="3479"/>
                    <a:pt x="4858" y="3509"/>
                  </a:cubicBezTo>
                  <a:cubicBezTo>
                    <a:pt x="4865" y="3523"/>
                    <a:pt x="4865" y="3538"/>
                    <a:pt x="4865" y="3553"/>
                  </a:cubicBezTo>
                  <a:cubicBezTo>
                    <a:pt x="4873" y="3604"/>
                    <a:pt x="4887" y="3663"/>
                    <a:pt x="4895" y="3677"/>
                  </a:cubicBezTo>
                  <a:cubicBezTo>
                    <a:pt x="4917" y="3699"/>
                    <a:pt x="4917" y="3699"/>
                    <a:pt x="4917" y="3699"/>
                  </a:cubicBezTo>
                  <a:cubicBezTo>
                    <a:pt x="4902" y="3707"/>
                    <a:pt x="4902" y="3707"/>
                    <a:pt x="4902" y="3707"/>
                  </a:cubicBezTo>
                  <a:cubicBezTo>
                    <a:pt x="4880" y="3729"/>
                    <a:pt x="4858" y="3750"/>
                    <a:pt x="4843" y="3765"/>
                  </a:cubicBezTo>
                  <a:cubicBezTo>
                    <a:pt x="4821" y="3795"/>
                    <a:pt x="4821" y="3817"/>
                    <a:pt x="4821" y="3846"/>
                  </a:cubicBezTo>
                  <a:cubicBezTo>
                    <a:pt x="4814" y="3868"/>
                    <a:pt x="4814" y="3897"/>
                    <a:pt x="4799" y="3926"/>
                  </a:cubicBezTo>
                  <a:cubicBezTo>
                    <a:pt x="4778" y="3963"/>
                    <a:pt x="4741" y="3985"/>
                    <a:pt x="4704" y="4014"/>
                  </a:cubicBezTo>
                  <a:cubicBezTo>
                    <a:pt x="4675" y="4036"/>
                    <a:pt x="4646" y="4058"/>
                    <a:pt x="4616" y="4088"/>
                  </a:cubicBezTo>
                  <a:cubicBezTo>
                    <a:pt x="4565" y="4139"/>
                    <a:pt x="4484" y="4154"/>
                    <a:pt x="4418" y="4154"/>
                  </a:cubicBezTo>
                  <a:cubicBezTo>
                    <a:pt x="4382" y="4154"/>
                    <a:pt x="4345" y="4146"/>
                    <a:pt x="4323" y="4132"/>
                  </a:cubicBezTo>
                  <a:cubicBezTo>
                    <a:pt x="4309" y="4124"/>
                    <a:pt x="4309" y="4124"/>
                    <a:pt x="4309" y="4124"/>
                  </a:cubicBezTo>
                  <a:cubicBezTo>
                    <a:pt x="4294" y="4117"/>
                    <a:pt x="4279" y="4110"/>
                    <a:pt x="4272" y="4110"/>
                  </a:cubicBezTo>
                  <a:cubicBezTo>
                    <a:pt x="4257" y="4110"/>
                    <a:pt x="4235" y="4124"/>
                    <a:pt x="4206" y="4161"/>
                  </a:cubicBezTo>
                  <a:cubicBezTo>
                    <a:pt x="4169" y="4219"/>
                    <a:pt x="4184" y="4256"/>
                    <a:pt x="4199" y="4300"/>
                  </a:cubicBezTo>
                  <a:cubicBezTo>
                    <a:pt x="4213" y="4322"/>
                    <a:pt x="4221" y="4351"/>
                    <a:pt x="4221" y="4381"/>
                  </a:cubicBezTo>
                  <a:cubicBezTo>
                    <a:pt x="4221" y="4454"/>
                    <a:pt x="4199" y="4483"/>
                    <a:pt x="4162" y="4520"/>
                  </a:cubicBezTo>
                  <a:cubicBezTo>
                    <a:pt x="4155" y="4535"/>
                    <a:pt x="4147" y="4542"/>
                    <a:pt x="4140" y="4549"/>
                  </a:cubicBezTo>
                  <a:cubicBezTo>
                    <a:pt x="4111" y="4586"/>
                    <a:pt x="4089" y="4586"/>
                    <a:pt x="4059" y="4593"/>
                  </a:cubicBezTo>
                  <a:cubicBezTo>
                    <a:pt x="4037" y="4600"/>
                    <a:pt x="4015" y="4608"/>
                    <a:pt x="3993" y="4630"/>
                  </a:cubicBezTo>
                  <a:cubicBezTo>
                    <a:pt x="3986" y="4637"/>
                    <a:pt x="3979" y="4645"/>
                    <a:pt x="3979" y="4652"/>
                  </a:cubicBezTo>
                  <a:cubicBezTo>
                    <a:pt x="3986" y="4667"/>
                    <a:pt x="4015" y="4681"/>
                    <a:pt x="4037" y="4681"/>
                  </a:cubicBezTo>
                  <a:cubicBezTo>
                    <a:pt x="4096" y="4696"/>
                    <a:pt x="4096" y="4696"/>
                    <a:pt x="4096" y="4696"/>
                  </a:cubicBezTo>
                  <a:cubicBezTo>
                    <a:pt x="4045" y="4710"/>
                    <a:pt x="4045" y="4710"/>
                    <a:pt x="4045" y="4710"/>
                  </a:cubicBezTo>
                  <a:cubicBezTo>
                    <a:pt x="4037" y="4718"/>
                    <a:pt x="3942" y="4747"/>
                    <a:pt x="3876" y="4747"/>
                  </a:cubicBezTo>
                  <a:cubicBezTo>
                    <a:pt x="3847" y="4747"/>
                    <a:pt x="3832" y="4740"/>
                    <a:pt x="3825" y="4732"/>
                  </a:cubicBezTo>
                  <a:cubicBezTo>
                    <a:pt x="3803" y="4710"/>
                    <a:pt x="3744" y="4703"/>
                    <a:pt x="3700" y="4703"/>
                  </a:cubicBezTo>
                  <a:cubicBezTo>
                    <a:pt x="3708" y="4740"/>
                    <a:pt x="3715" y="4813"/>
                    <a:pt x="3715" y="4857"/>
                  </a:cubicBezTo>
                  <a:cubicBezTo>
                    <a:pt x="3715" y="4879"/>
                    <a:pt x="3722" y="4886"/>
                    <a:pt x="3744" y="4894"/>
                  </a:cubicBezTo>
                  <a:cubicBezTo>
                    <a:pt x="3759" y="4908"/>
                    <a:pt x="3781" y="4916"/>
                    <a:pt x="3781" y="4952"/>
                  </a:cubicBezTo>
                  <a:cubicBezTo>
                    <a:pt x="3781" y="4974"/>
                    <a:pt x="3766" y="4996"/>
                    <a:pt x="3752" y="5011"/>
                  </a:cubicBezTo>
                  <a:cubicBezTo>
                    <a:pt x="3737" y="5033"/>
                    <a:pt x="3722" y="5048"/>
                    <a:pt x="3722" y="5077"/>
                  </a:cubicBezTo>
                  <a:cubicBezTo>
                    <a:pt x="3722" y="5136"/>
                    <a:pt x="3686" y="5172"/>
                    <a:pt x="3612" y="5201"/>
                  </a:cubicBezTo>
                  <a:cubicBezTo>
                    <a:pt x="3598" y="5209"/>
                    <a:pt x="3583" y="5209"/>
                    <a:pt x="3568" y="5209"/>
                  </a:cubicBezTo>
                  <a:cubicBezTo>
                    <a:pt x="3502" y="5209"/>
                    <a:pt x="3444" y="5165"/>
                    <a:pt x="3414" y="5128"/>
                  </a:cubicBezTo>
                  <a:cubicBezTo>
                    <a:pt x="3378" y="5077"/>
                    <a:pt x="3327" y="5048"/>
                    <a:pt x="3297" y="5033"/>
                  </a:cubicBezTo>
                  <a:cubicBezTo>
                    <a:pt x="3283" y="5026"/>
                    <a:pt x="3253" y="5018"/>
                    <a:pt x="3209" y="5018"/>
                  </a:cubicBezTo>
                  <a:cubicBezTo>
                    <a:pt x="3165" y="5018"/>
                    <a:pt x="3107" y="5026"/>
                    <a:pt x="3077" y="5033"/>
                  </a:cubicBezTo>
                  <a:cubicBezTo>
                    <a:pt x="3041" y="5040"/>
                    <a:pt x="2975" y="5121"/>
                    <a:pt x="2938" y="5172"/>
                  </a:cubicBezTo>
                  <a:cubicBezTo>
                    <a:pt x="2916" y="5157"/>
                    <a:pt x="2916" y="5157"/>
                    <a:pt x="2916" y="5157"/>
                  </a:cubicBezTo>
                  <a:cubicBezTo>
                    <a:pt x="2923" y="5136"/>
                    <a:pt x="2931" y="5114"/>
                    <a:pt x="2931" y="5106"/>
                  </a:cubicBezTo>
                  <a:cubicBezTo>
                    <a:pt x="2923" y="5114"/>
                    <a:pt x="2916" y="5114"/>
                    <a:pt x="2916" y="5114"/>
                  </a:cubicBezTo>
                  <a:cubicBezTo>
                    <a:pt x="2894" y="5114"/>
                    <a:pt x="2880" y="5106"/>
                    <a:pt x="2865" y="5099"/>
                  </a:cubicBezTo>
                  <a:cubicBezTo>
                    <a:pt x="2850" y="5099"/>
                    <a:pt x="2828" y="5091"/>
                    <a:pt x="2799" y="5091"/>
                  </a:cubicBezTo>
                  <a:cubicBezTo>
                    <a:pt x="2784" y="5091"/>
                    <a:pt x="2770" y="5091"/>
                    <a:pt x="2748" y="5099"/>
                  </a:cubicBezTo>
                  <a:cubicBezTo>
                    <a:pt x="2667" y="5128"/>
                    <a:pt x="2660" y="5157"/>
                    <a:pt x="2623" y="5231"/>
                  </a:cubicBezTo>
                  <a:cubicBezTo>
                    <a:pt x="2623" y="5238"/>
                    <a:pt x="2623" y="5238"/>
                    <a:pt x="2623" y="5238"/>
                  </a:cubicBezTo>
                  <a:cubicBezTo>
                    <a:pt x="2594" y="5304"/>
                    <a:pt x="2630" y="5333"/>
                    <a:pt x="2682" y="5370"/>
                  </a:cubicBezTo>
                  <a:cubicBezTo>
                    <a:pt x="2755" y="5407"/>
                    <a:pt x="2711" y="5517"/>
                    <a:pt x="2689" y="5553"/>
                  </a:cubicBezTo>
                  <a:cubicBezTo>
                    <a:pt x="2667" y="5597"/>
                    <a:pt x="2667" y="5722"/>
                    <a:pt x="2689" y="5817"/>
                  </a:cubicBezTo>
                  <a:cubicBezTo>
                    <a:pt x="2711" y="5905"/>
                    <a:pt x="2762" y="5993"/>
                    <a:pt x="2799" y="6051"/>
                  </a:cubicBezTo>
                  <a:cubicBezTo>
                    <a:pt x="2828" y="6095"/>
                    <a:pt x="2828" y="6095"/>
                    <a:pt x="2828" y="6095"/>
                  </a:cubicBezTo>
                  <a:cubicBezTo>
                    <a:pt x="2858" y="6147"/>
                    <a:pt x="2887" y="6191"/>
                    <a:pt x="2894" y="6264"/>
                  </a:cubicBezTo>
                  <a:cubicBezTo>
                    <a:pt x="2902" y="6286"/>
                    <a:pt x="2902" y="6300"/>
                    <a:pt x="2909" y="6323"/>
                  </a:cubicBezTo>
                  <a:cubicBezTo>
                    <a:pt x="2916" y="6359"/>
                    <a:pt x="2923" y="6388"/>
                    <a:pt x="2909" y="6447"/>
                  </a:cubicBezTo>
                  <a:cubicBezTo>
                    <a:pt x="2894" y="6491"/>
                    <a:pt x="2880" y="6506"/>
                    <a:pt x="2865" y="6513"/>
                  </a:cubicBezTo>
                  <a:cubicBezTo>
                    <a:pt x="2858" y="6528"/>
                    <a:pt x="2850" y="6528"/>
                    <a:pt x="2850" y="6557"/>
                  </a:cubicBezTo>
                  <a:cubicBezTo>
                    <a:pt x="2850" y="6579"/>
                    <a:pt x="2850" y="6601"/>
                    <a:pt x="2858" y="6616"/>
                  </a:cubicBezTo>
                  <a:cubicBezTo>
                    <a:pt x="2865" y="6645"/>
                    <a:pt x="2865" y="6674"/>
                    <a:pt x="2850" y="6718"/>
                  </a:cubicBezTo>
                  <a:cubicBezTo>
                    <a:pt x="2836" y="6755"/>
                    <a:pt x="2821" y="6769"/>
                    <a:pt x="2806" y="6769"/>
                  </a:cubicBezTo>
                  <a:cubicBezTo>
                    <a:pt x="2792" y="6777"/>
                    <a:pt x="2784" y="6777"/>
                    <a:pt x="2784" y="6814"/>
                  </a:cubicBezTo>
                  <a:cubicBezTo>
                    <a:pt x="2777" y="6836"/>
                    <a:pt x="2784" y="6836"/>
                    <a:pt x="2784" y="6836"/>
                  </a:cubicBezTo>
                  <a:cubicBezTo>
                    <a:pt x="2799" y="6836"/>
                    <a:pt x="2799" y="6836"/>
                    <a:pt x="2799" y="6836"/>
                  </a:cubicBezTo>
                  <a:lnTo>
                    <a:pt x="2806" y="6836"/>
                  </a:lnTo>
                  <a:cubicBezTo>
                    <a:pt x="2814" y="6836"/>
                    <a:pt x="2836" y="6836"/>
                    <a:pt x="2850" y="6857"/>
                  </a:cubicBezTo>
                  <a:cubicBezTo>
                    <a:pt x="2858" y="6872"/>
                    <a:pt x="2865" y="6894"/>
                    <a:pt x="2865" y="6916"/>
                  </a:cubicBezTo>
                  <a:cubicBezTo>
                    <a:pt x="2865" y="6924"/>
                    <a:pt x="2865" y="6924"/>
                    <a:pt x="2865" y="6924"/>
                  </a:cubicBezTo>
                  <a:cubicBezTo>
                    <a:pt x="2814" y="6967"/>
                    <a:pt x="2814" y="6967"/>
                    <a:pt x="2814" y="6967"/>
                  </a:cubicBezTo>
                  <a:cubicBezTo>
                    <a:pt x="2894" y="7092"/>
                    <a:pt x="2894" y="7092"/>
                    <a:pt x="2894" y="7092"/>
                  </a:cubicBezTo>
                  <a:cubicBezTo>
                    <a:pt x="2872" y="7114"/>
                    <a:pt x="2872" y="7114"/>
                    <a:pt x="2872" y="7114"/>
                  </a:cubicBezTo>
                  <a:cubicBezTo>
                    <a:pt x="2858" y="7107"/>
                    <a:pt x="2806" y="7077"/>
                    <a:pt x="2777" y="7077"/>
                  </a:cubicBezTo>
                  <a:cubicBezTo>
                    <a:pt x="2755" y="7077"/>
                    <a:pt x="2748" y="7085"/>
                    <a:pt x="2748" y="7085"/>
                  </a:cubicBezTo>
                  <a:cubicBezTo>
                    <a:pt x="2740" y="7099"/>
                    <a:pt x="2733" y="7114"/>
                    <a:pt x="2726" y="7129"/>
                  </a:cubicBezTo>
                  <a:cubicBezTo>
                    <a:pt x="2711" y="7158"/>
                    <a:pt x="2704" y="7195"/>
                    <a:pt x="2667" y="7195"/>
                  </a:cubicBezTo>
                  <a:cubicBezTo>
                    <a:pt x="2652" y="7195"/>
                    <a:pt x="2630" y="7187"/>
                    <a:pt x="2609" y="7173"/>
                  </a:cubicBezTo>
                  <a:cubicBezTo>
                    <a:pt x="2587" y="7158"/>
                    <a:pt x="2572" y="7143"/>
                    <a:pt x="2557" y="7143"/>
                  </a:cubicBezTo>
                  <a:cubicBezTo>
                    <a:pt x="2535" y="7143"/>
                    <a:pt x="2528" y="7165"/>
                    <a:pt x="2513" y="7224"/>
                  </a:cubicBezTo>
                  <a:cubicBezTo>
                    <a:pt x="2506" y="7246"/>
                    <a:pt x="2499" y="7268"/>
                    <a:pt x="2499" y="7283"/>
                  </a:cubicBezTo>
                  <a:cubicBezTo>
                    <a:pt x="2499" y="7312"/>
                    <a:pt x="2491" y="7334"/>
                    <a:pt x="2455" y="7356"/>
                  </a:cubicBezTo>
                  <a:cubicBezTo>
                    <a:pt x="2447" y="7356"/>
                    <a:pt x="2425" y="7378"/>
                    <a:pt x="2411" y="7400"/>
                  </a:cubicBezTo>
                  <a:cubicBezTo>
                    <a:pt x="2352" y="7444"/>
                    <a:pt x="2315" y="7480"/>
                    <a:pt x="2286" y="7480"/>
                  </a:cubicBezTo>
                </a:path>
              </a:pathLst>
            </a:custGeom>
            <a:grpFill/>
            <a:ln w="28575" cap="flat" cmpd="sng">
              <a:solidFill>
                <a:schemeClr val="bg1"/>
              </a:solidFill>
              <a:bevel/>
              <a:headEnd/>
              <a:tailEnd/>
            </a:ln>
            <a:effectLst/>
            <a:extLst/>
          </p:spPr>
          <p:txBody>
            <a:bodyPr wrap="none" anchor="ctr"/>
            <a:lstStyle/>
            <a:p>
              <a:pPr defTabSz="1371714">
                <a:defRPr/>
              </a:pPr>
              <a:endParaRPr lang="en-US" sz="2701"/>
            </a:p>
          </p:txBody>
        </p:sp>
        <p:sp>
          <p:nvSpPr>
            <p:cNvPr id="102" name="Freeform 101"/>
            <p:cNvSpPr>
              <a:spLocks noChangeArrowheads="1"/>
            </p:cNvSpPr>
            <p:nvPr/>
          </p:nvSpPr>
          <p:spPr bwMode="auto">
            <a:xfrm>
              <a:off x="4876839" y="6897041"/>
              <a:ext cx="2011769" cy="2854413"/>
            </a:xfrm>
            <a:custGeom>
              <a:avLst/>
              <a:gdLst>
                <a:gd name="T0" fmla="*/ 3950 w 5240"/>
                <a:gd name="T1" fmla="*/ 271 h 7511"/>
                <a:gd name="T2" fmla="*/ 4074 w 5240"/>
                <a:gd name="T3" fmla="*/ 1165 h 7511"/>
                <a:gd name="T4" fmla="*/ 4528 w 5240"/>
                <a:gd name="T5" fmla="*/ 813 h 7511"/>
                <a:gd name="T6" fmla="*/ 5159 w 5240"/>
                <a:gd name="T7" fmla="*/ 1743 h 7511"/>
                <a:gd name="T8" fmla="*/ 5078 w 5240"/>
                <a:gd name="T9" fmla="*/ 2190 h 7511"/>
                <a:gd name="T10" fmla="*/ 4748 w 5240"/>
                <a:gd name="T11" fmla="*/ 2439 h 7511"/>
                <a:gd name="T12" fmla="*/ 4690 w 5240"/>
                <a:gd name="T13" fmla="*/ 3348 h 7511"/>
                <a:gd name="T14" fmla="*/ 4851 w 5240"/>
                <a:gd name="T15" fmla="*/ 3773 h 7511"/>
                <a:gd name="T16" fmla="*/ 3854 w 5240"/>
                <a:gd name="T17" fmla="*/ 4740 h 7511"/>
                <a:gd name="T18" fmla="*/ 2953 w 5240"/>
                <a:gd name="T19" fmla="*/ 5106 h 7511"/>
                <a:gd name="T20" fmla="*/ 2858 w 5240"/>
                <a:gd name="T21" fmla="*/ 6572 h 7511"/>
                <a:gd name="T22" fmla="*/ 2689 w 5240"/>
                <a:gd name="T23" fmla="*/ 7195 h 7511"/>
                <a:gd name="T24" fmla="*/ 1890 w 5240"/>
                <a:gd name="T25" fmla="*/ 6755 h 7511"/>
                <a:gd name="T26" fmla="*/ 1473 w 5240"/>
                <a:gd name="T27" fmla="*/ 6338 h 7511"/>
                <a:gd name="T28" fmla="*/ 542 w 5240"/>
                <a:gd name="T29" fmla="*/ 5524 h 7511"/>
                <a:gd name="T30" fmla="*/ 366 w 5240"/>
                <a:gd name="T31" fmla="*/ 5084 h 7511"/>
                <a:gd name="T32" fmla="*/ 718 w 5240"/>
                <a:gd name="T33" fmla="*/ 4638 h 7511"/>
                <a:gd name="T34" fmla="*/ 733 w 5240"/>
                <a:gd name="T35" fmla="*/ 3729 h 7511"/>
                <a:gd name="T36" fmla="*/ 1158 w 5240"/>
                <a:gd name="T37" fmla="*/ 2593 h 7511"/>
                <a:gd name="T38" fmla="*/ 1890 w 5240"/>
                <a:gd name="T39" fmla="*/ 1860 h 7511"/>
                <a:gd name="T40" fmla="*/ 1824 w 5240"/>
                <a:gd name="T41" fmla="*/ 1378 h 7511"/>
                <a:gd name="T42" fmla="*/ 2543 w 5240"/>
                <a:gd name="T43" fmla="*/ 784 h 7511"/>
                <a:gd name="T44" fmla="*/ 3349 w 5240"/>
                <a:gd name="T45" fmla="*/ 183 h 7511"/>
                <a:gd name="T46" fmla="*/ 3363 w 5240"/>
                <a:gd name="T47" fmla="*/ 249 h 7511"/>
                <a:gd name="T48" fmla="*/ 2674 w 5240"/>
                <a:gd name="T49" fmla="*/ 440 h 7511"/>
                <a:gd name="T50" fmla="*/ 2330 w 5240"/>
                <a:gd name="T51" fmla="*/ 894 h 7511"/>
                <a:gd name="T52" fmla="*/ 1714 w 5240"/>
                <a:gd name="T53" fmla="*/ 1304 h 7511"/>
                <a:gd name="T54" fmla="*/ 2022 w 5240"/>
                <a:gd name="T55" fmla="*/ 1663 h 7511"/>
                <a:gd name="T56" fmla="*/ 1605 w 5240"/>
                <a:gd name="T57" fmla="*/ 2153 h 7511"/>
                <a:gd name="T58" fmla="*/ 1121 w 5240"/>
                <a:gd name="T59" fmla="*/ 2520 h 7511"/>
                <a:gd name="T60" fmla="*/ 762 w 5240"/>
                <a:gd name="T61" fmla="*/ 3223 h 7511"/>
                <a:gd name="T62" fmla="*/ 447 w 5240"/>
                <a:gd name="T63" fmla="*/ 3846 h 7511"/>
                <a:gd name="T64" fmla="*/ 681 w 5240"/>
                <a:gd name="T65" fmla="*/ 4425 h 7511"/>
                <a:gd name="T66" fmla="*/ 571 w 5240"/>
                <a:gd name="T67" fmla="*/ 4747 h 7511"/>
                <a:gd name="T68" fmla="*/ 337 w 5240"/>
                <a:gd name="T69" fmla="*/ 5077 h 7511"/>
                <a:gd name="T70" fmla="*/ 147 w 5240"/>
                <a:gd name="T71" fmla="*/ 5458 h 7511"/>
                <a:gd name="T72" fmla="*/ 894 w 5240"/>
                <a:gd name="T73" fmla="*/ 5414 h 7511"/>
                <a:gd name="T74" fmla="*/ 1290 w 5240"/>
                <a:gd name="T75" fmla="*/ 6125 h 7511"/>
                <a:gd name="T76" fmla="*/ 1407 w 5240"/>
                <a:gd name="T77" fmla="*/ 6909 h 7511"/>
                <a:gd name="T78" fmla="*/ 2118 w 5240"/>
                <a:gd name="T79" fmla="*/ 7144 h 7511"/>
                <a:gd name="T80" fmla="*/ 2440 w 5240"/>
                <a:gd name="T81" fmla="*/ 7422 h 7511"/>
                <a:gd name="T82" fmla="*/ 2850 w 5240"/>
                <a:gd name="T83" fmla="*/ 6990 h 7511"/>
                <a:gd name="T84" fmla="*/ 2828 w 5240"/>
                <a:gd name="T85" fmla="*/ 6799 h 7511"/>
                <a:gd name="T86" fmla="*/ 2726 w 5240"/>
                <a:gd name="T87" fmla="*/ 5575 h 7511"/>
                <a:gd name="T88" fmla="*/ 3312 w 5240"/>
                <a:gd name="T89" fmla="*/ 5063 h 7511"/>
                <a:gd name="T90" fmla="*/ 4067 w 5240"/>
                <a:gd name="T91" fmla="*/ 4740 h 7511"/>
                <a:gd name="T92" fmla="*/ 4323 w 5240"/>
                <a:gd name="T93" fmla="*/ 4154 h 7511"/>
                <a:gd name="T94" fmla="*/ 4902 w 5240"/>
                <a:gd name="T95" fmla="*/ 3568 h 7511"/>
                <a:gd name="T96" fmla="*/ 4660 w 5240"/>
                <a:gd name="T97" fmla="*/ 3363 h 7511"/>
                <a:gd name="T98" fmla="*/ 4785 w 5240"/>
                <a:gd name="T99" fmla="*/ 2769 h 7511"/>
                <a:gd name="T100" fmla="*/ 4865 w 5240"/>
                <a:gd name="T101" fmla="*/ 2293 h 7511"/>
                <a:gd name="T102" fmla="*/ 5188 w 5240"/>
                <a:gd name="T103" fmla="*/ 2124 h 7511"/>
                <a:gd name="T104" fmla="*/ 5188 w 5240"/>
                <a:gd name="T105" fmla="*/ 1684 h 7511"/>
                <a:gd name="T106" fmla="*/ 4609 w 5240"/>
                <a:gd name="T107" fmla="*/ 931 h 7511"/>
                <a:gd name="T108" fmla="*/ 4272 w 5240"/>
                <a:gd name="T109" fmla="*/ 857 h 7511"/>
                <a:gd name="T110" fmla="*/ 3862 w 5240"/>
                <a:gd name="T111" fmla="*/ 1026 h 7511"/>
                <a:gd name="T112" fmla="*/ 3986 w 5240"/>
                <a:gd name="T113" fmla="*/ 374 h 7511"/>
                <a:gd name="T114" fmla="*/ 3678 w 5240"/>
                <a:gd name="T115" fmla="*/ 66 h 7511"/>
                <a:gd name="T116" fmla="*/ 5012 w 5240"/>
                <a:gd name="T117" fmla="*/ 1729 h 7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40" h="7511">
                  <a:moveTo>
                    <a:pt x="3605" y="30"/>
                  </a:moveTo>
                  <a:lnTo>
                    <a:pt x="3605" y="30"/>
                  </a:lnTo>
                  <a:cubicBezTo>
                    <a:pt x="3605" y="30"/>
                    <a:pt x="3612" y="30"/>
                    <a:pt x="3612" y="37"/>
                  </a:cubicBezTo>
                  <a:cubicBezTo>
                    <a:pt x="3656" y="44"/>
                    <a:pt x="3649" y="117"/>
                    <a:pt x="3693" y="117"/>
                  </a:cubicBezTo>
                  <a:cubicBezTo>
                    <a:pt x="3708" y="117"/>
                    <a:pt x="3730" y="117"/>
                    <a:pt x="3744" y="117"/>
                  </a:cubicBezTo>
                  <a:cubicBezTo>
                    <a:pt x="3766" y="117"/>
                    <a:pt x="3788" y="117"/>
                    <a:pt x="3825" y="103"/>
                  </a:cubicBezTo>
                  <a:cubicBezTo>
                    <a:pt x="3847" y="88"/>
                    <a:pt x="3876" y="81"/>
                    <a:pt x="3898" y="81"/>
                  </a:cubicBezTo>
                  <a:cubicBezTo>
                    <a:pt x="3927" y="81"/>
                    <a:pt x="3942" y="88"/>
                    <a:pt x="3950" y="110"/>
                  </a:cubicBezTo>
                  <a:cubicBezTo>
                    <a:pt x="3957" y="154"/>
                    <a:pt x="4023" y="205"/>
                    <a:pt x="4052" y="220"/>
                  </a:cubicBezTo>
                  <a:cubicBezTo>
                    <a:pt x="4074" y="235"/>
                    <a:pt x="4067" y="293"/>
                    <a:pt x="4030" y="293"/>
                  </a:cubicBezTo>
                  <a:cubicBezTo>
                    <a:pt x="4023" y="293"/>
                    <a:pt x="4015" y="293"/>
                    <a:pt x="4008" y="286"/>
                  </a:cubicBezTo>
                  <a:cubicBezTo>
                    <a:pt x="3986" y="279"/>
                    <a:pt x="3964" y="271"/>
                    <a:pt x="3950" y="271"/>
                  </a:cubicBezTo>
                  <a:cubicBezTo>
                    <a:pt x="3927" y="271"/>
                    <a:pt x="3913" y="286"/>
                    <a:pt x="3935" y="308"/>
                  </a:cubicBezTo>
                  <a:cubicBezTo>
                    <a:pt x="3957" y="337"/>
                    <a:pt x="3979" y="366"/>
                    <a:pt x="3942" y="366"/>
                  </a:cubicBezTo>
                  <a:lnTo>
                    <a:pt x="3935" y="366"/>
                  </a:lnTo>
                  <a:cubicBezTo>
                    <a:pt x="3927" y="366"/>
                    <a:pt x="3927" y="366"/>
                    <a:pt x="3920" y="366"/>
                  </a:cubicBezTo>
                  <a:cubicBezTo>
                    <a:pt x="3891" y="366"/>
                    <a:pt x="3942" y="411"/>
                    <a:pt x="3905" y="440"/>
                  </a:cubicBezTo>
                  <a:cubicBezTo>
                    <a:pt x="3862" y="476"/>
                    <a:pt x="3869" y="521"/>
                    <a:pt x="3898" y="542"/>
                  </a:cubicBezTo>
                  <a:cubicBezTo>
                    <a:pt x="3920" y="572"/>
                    <a:pt x="3957" y="652"/>
                    <a:pt x="3950" y="689"/>
                  </a:cubicBezTo>
                  <a:cubicBezTo>
                    <a:pt x="3942" y="726"/>
                    <a:pt x="3993" y="740"/>
                    <a:pt x="3964" y="792"/>
                  </a:cubicBezTo>
                  <a:cubicBezTo>
                    <a:pt x="3942" y="843"/>
                    <a:pt x="3950" y="850"/>
                    <a:pt x="3891" y="857"/>
                  </a:cubicBezTo>
                  <a:cubicBezTo>
                    <a:pt x="3832" y="865"/>
                    <a:pt x="3825" y="894"/>
                    <a:pt x="3810" y="938"/>
                  </a:cubicBezTo>
                  <a:cubicBezTo>
                    <a:pt x="3803" y="975"/>
                    <a:pt x="3788" y="1019"/>
                    <a:pt x="3847" y="1055"/>
                  </a:cubicBezTo>
                  <a:cubicBezTo>
                    <a:pt x="3905" y="1085"/>
                    <a:pt x="4052" y="1129"/>
                    <a:pt x="4074" y="1165"/>
                  </a:cubicBezTo>
                  <a:cubicBezTo>
                    <a:pt x="4096" y="1187"/>
                    <a:pt x="4118" y="1216"/>
                    <a:pt x="4147" y="1216"/>
                  </a:cubicBezTo>
                  <a:cubicBezTo>
                    <a:pt x="4162" y="1216"/>
                    <a:pt x="4177" y="1209"/>
                    <a:pt x="4184" y="1202"/>
                  </a:cubicBezTo>
                  <a:cubicBezTo>
                    <a:pt x="4228" y="1158"/>
                    <a:pt x="4264" y="1129"/>
                    <a:pt x="4206" y="1106"/>
                  </a:cubicBezTo>
                  <a:cubicBezTo>
                    <a:pt x="4147" y="1077"/>
                    <a:pt x="4118" y="1026"/>
                    <a:pt x="4118" y="1004"/>
                  </a:cubicBezTo>
                  <a:cubicBezTo>
                    <a:pt x="4118" y="975"/>
                    <a:pt x="4125" y="997"/>
                    <a:pt x="4177" y="960"/>
                  </a:cubicBezTo>
                  <a:cubicBezTo>
                    <a:pt x="4228" y="923"/>
                    <a:pt x="4279" y="909"/>
                    <a:pt x="4294" y="865"/>
                  </a:cubicBezTo>
                  <a:cubicBezTo>
                    <a:pt x="4309" y="835"/>
                    <a:pt x="4338" y="813"/>
                    <a:pt x="4360" y="813"/>
                  </a:cubicBezTo>
                  <a:cubicBezTo>
                    <a:pt x="4374" y="813"/>
                    <a:pt x="4382" y="821"/>
                    <a:pt x="4382" y="835"/>
                  </a:cubicBezTo>
                  <a:cubicBezTo>
                    <a:pt x="4389" y="865"/>
                    <a:pt x="4411" y="902"/>
                    <a:pt x="4411" y="902"/>
                  </a:cubicBezTo>
                  <a:cubicBezTo>
                    <a:pt x="4411" y="902"/>
                    <a:pt x="4389" y="813"/>
                    <a:pt x="4433" y="799"/>
                  </a:cubicBezTo>
                  <a:cubicBezTo>
                    <a:pt x="4448" y="792"/>
                    <a:pt x="4462" y="792"/>
                    <a:pt x="4470" y="792"/>
                  </a:cubicBezTo>
                  <a:cubicBezTo>
                    <a:pt x="4492" y="792"/>
                    <a:pt x="4506" y="799"/>
                    <a:pt x="4528" y="813"/>
                  </a:cubicBezTo>
                  <a:cubicBezTo>
                    <a:pt x="4558" y="835"/>
                    <a:pt x="4572" y="872"/>
                    <a:pt x="4580" y="909"/>
                  </a:cubicBezTo>
                  <a:cubicBezTo>
                    <a:pt x="4558" y="916"/>
                    <a:pt x="4550" y="916"/>
                    <a:pt x="4550" y="916"/>
                  </a:cubicBezTo>
                  <a:cubicBezTo>
                    <a:pt x="4550" y="916"/>
                    <a:pt x="4558" y="916"/>
                    <a:pt x="4580" y="909"/>
                  </a:cubicBezTo>
                  <a:lnTo>
                    <a:pt x="4580" y="916"/>
                  </a:lnTo>
                  <a:cubicBezTo>
                    <a:pt x="4580" y="953"/>
                    <a:pt x="4558" y="1048"/>
                    <a:pt x="4594" y="1070"/>
                  </a:cubicBezTo>
                  <a:cubicBezTo>
                    <a:pt x="4631" y="1099"/>
                    <a:pt x="4609" y="1129"/>
                    <a:pt x="4638" y="1173"/>
                  </a:cubicBezTo>
                  <a:cubicBezTo>
                    <a:pt x="4660" y="1216"/>
                    <a:pt x="4690" y="1239"/>
                    <a:pt x="4748" y="1239"/>
                  </a:cubicBezTo>
                  <a:cubicBezTo>
                    <a:pt x="4807" y="1239"/>
                    <a:pt x="4807" y="1275"/>
                    <a:pt x="4821" y="1326"/>
                  </a:cubicBezTo>
                  <a:cubicBezTo>
                    <a:pt x="4843" y="1378"/>
                    <a:pt x="4924" y="1436"/>
                    <a:pt x="4983" y="1444"/>
                  </a:cubicBezTo>
                  <a:cubicBezTo>
                    <a:pt x="5049" y="1451"/>
                    <a:pt x="5166" y="1524"/>
                    <a:pt x="5188" y="1539"/>
                  </a:cubicBezTo>
                  <a:cubicBezTo>
                    <a:pt x="5217" y="1554"/>
                    <a:pt x="5217" y="1597"/>
                    <a:pt x="5173" y="1626"/>
                  </a:cubicBezTo>
                  <a:cubicBezTo>
                    <a:pt x="5129" y="1648"/>
                    <a:pt x="5166" y="1692"/>
                    <a:pt x="5159" y="1743"/>
                  </a:cubicBezTo>
                  <a:cubicBezTo>
                    <a:pt x="5151" y="1765"/>
                    <a:pt x="5144" y="1772"/>
                    <a:pt x="5136" y="1772"/>
                  </a:cubicBezTo>
                  <a:cubicBezTo>
                    <a:pt x="5129" y="1772"/>
                    <a:pt x="5122" y="1758"/>
                    <a:pt x="5107" y="1721"/>
                  </a:cubicBezTo>
                  <a:cubicBezTo>
                    <a:pt x="5093" y="1684"/>
                    <a:pt x="5071" y="1670"/>
                    <a:pt x="5056" y="1670"/>
                  </a:cubicBezTo>
                  <a:cubicBezTo>
                    <a:pt x="5041" y="1670"/>
                    <a:pt x="5026" y="1677"/>
                    <a:pt x="5012" y="1692"/>
                  </a:cubicBezTo>
                  <a:cubicBezTo>
                    <a:pt x="4968" y="1721"/>
                    <a:pt x="4975" y="1751"/>
                    <a:pt x="5026" y="1772"/>
                  </a:cubicBezTo>
                  <a:cubicBezTo>
                    <a:pt x="5078" y="1802"/>
                    <a:pt x="5129" y="1816"/>
                    <a:pt x="5129" y="1816"/>
                  </a:cubicBezTo>
                  <a:cubicBezTo>
                    <a:pt x="5129" y="1816"/>
                    <a:pt x="5122" y="1838"/>
                    <a:pt x="5085" y="1868"/>
                  </a:cubicBezTo>
                  <a:cubicBezTo>
                    <a:pt x="5056" y="1904"/>
                    <a:pt x="5034" y="1912"/>
                    <a:pt x="5071" y="1948"/>
                  </a:cubicBezTo>
                  <a:cubicBezTo>
                    <a:pt x="5107" y="1978"/>
                    <a:pt x="5129" y="1978"/>
                    <a:pt x="5151" y="2007"/>
                  </a:cubicBezTo>
                  <a:cubicBezTo>
                    <a:pt x="5166" y="2029"/>
                    <a:pt x="5195" y="2051"/>
                    <a:pt x="5166" y="2110"/>
                  </a:cubicBezTo>
                  <a:cubicBezTo>
                    <a:pt x="5136" y="2161"/>
                    <a:pt x="5136" y="2197"/>
                    <a:pt x="5100" y="2197"/>
                  </a:cubicBezTo>
                  <a:cubicBezTo>
                    <a:pt x="5093" y="2197"/>
                    <a:pt x="5085" y="2197"/>
                    <a:pt x="5078" y="2190"/>
                  </a:cubicBezTo>
                  <a:cubicBezTo>
                    <a:pt x="5026" y="2175"/>
                    <a:pt x="5012" y="2124"/>
                    <a:pt x="4990" y="2124"/>
                  </a:cubicBezTo>
                  <a:cubicBezTo>
                    <a:pt x="4990" y="2124"/>
                    <a:pt x="4983" y="2132"/>
                    <a:pt x="4975" y="2132"/>
                  </a:cubicBezTo>
                  <a:cubicBezTo>
                    <a:pt x="4953" y="2146"/>
                    <a:pt x="4931" y="2168"/>
                    <a:pt x="4909" y="2168"/>
                  </a:cubicBezTo>
                  <a:cubicBezTo>
                    <a:pt x="4895" y="2168"/>
                    <a:pt x="4887" y="2161"/>
                    <a:pt x="4873" y="2146"/>
                  </a:cubicBezTo>
                  <a:cubicBezTo>
                    <a:pt x="4865" y="2132"/>
                    <a:pt x="4843" y="2124"/>
                    <a:pt x="4821" y="2124"/>
                  </a:cubicBezTo>
                  <a:cubicBezTo>
                    <a:pt x="4800" y="2124"/>
                    <a:pt x="4785" y="2139"/>
                    <a:pt x="4792" y="2168"/>
                  </a:cubicBezTo>
                  <a:cubicBezTo>
                    <a:pt x="4800" y="2227"/>
                    <a:pt x="4814" y="2293"/>
                    <a:pt x="4851" y="2322"/>
                  </a:cubicBezTo>
                  <a:cubicBezTo>
                    <a:pt x="4887" y="2344"/>
                    <a:pt x="4924" y="2381"/>
                    <a:pt x="4836" y="2381"/>
                  </a:cubicBezTo>
                  <a:cubicBezTo>
                    <a:pt x="4741" y="2381"/>
                    <a:pt x="4712" y="2373"/>
                    <a:pt x="4690" y="2359"/>
                  </a:cubicBezTo>
                  <a:cubicBezTo>
                    <a:pt x="4682" y="2359"/>
                    <a:pt x="4682" y="2359"/>
                    <a:pt x="4675" y="2359"/>
                  </a:cubicBezTo>
                  <a:cubicBezTo>
                    <a:pt x="4653" y="2359"/>
                    <a:pt x="4624" y="2381"/>
                    <a:pt x="4653" y="2403"/>
                  </a:cubicBezTo>
                  <a:cubicBezTo>
                    <a:pt x="4690" y="2432"/>
                    <a:pt x="4712" y="2425"/>
                    <a:pt x="4748" y="2439"/>
                  </a:cubicBezTo>
                  <a:cubicBezTo>
                    <a:pt x="4785" y="2454"/>
                    <a:pt x="4807" y="2476"/>
                    <a:pt x="4843" y="2505"/>
                  </a:cubicBezTo>
                  <a:cubicBezTo>
                    <a:pt x="4873" y="2542"/>
                    <a:pt x="4931" y="2586"/>
                    <a:pt x="4851" y="2593"/>
                  </a:cubicBezTo>
                  <a:cubicBezTo>
                    <a:pt x="4763" y="2601"/>
                    <a:pt x="4785" y="2637"/>
                    <a:pt x="4800" y="2659"/>
                  </a:cubicBezTo>
                  <a:cubicBezTo>
                    <a:pt x="4814" y="2688"/>
                    <a:pt x="4843" y="2740"/>
                    <a:pt x="4785" y="2740"/>
                  </a:cubicBezTo>
                  <a:cubicBezTo>
                    <a:pt x="4719" y="2740"/>
                    <a:pt x="4660" y="2762"/>
                    <a:pt x="4645" y="2813"/>
                  </a:cubicBezTo>
                  <a:cubicBezTo>
                    <a:pt x="4631" y="2864"/>
                    <a:pt x="4682" y="2908"/>
                    <a:pt x="4638" y="2938"/>
                  </a:cubicBezTo>
                  <a:cubicBezTo>
                    <a:pt x="4594" y="2974"/>
                    <a:pt x="4558" y="2967"/>
                    <a:pt x="4602" y="3003"/>
                  </a:cubicBezTo>
                  <a:cubicBezTo>
                    <a:pt x="4645" y="3033"/>
                    <a:pt x="4638" y="3077"/>
                    <a:pt x="4609" y="3113"/>
                  </a:cubicBezTo>
                  <a:cubicBezTo>
                    <a:pt x="4587" y="3143"/>
                    <a:pt x="4572" y="3238"/>
                    <a:pt x="4528" y="3238"/>
                  </a:cubicBezTo>
                  <a:cubicBezTo>
                    <a:pt x="4484" y="3238"/>
                    <a:pt x="4499" y="3282"/>
                    <a:pt x="4506" y="3326"/>
                  </a:cubicBezTo>
                  <a:cubicBezTo>
                    <a:pt x="4521" y="3363"/>
                    <a:pt x="4536" y="3399"/>
                    <a:pt x="4587" y="3399"/>
                  </a:cubicBezTo>
                  <a:cubicBezTo>
                    <a:pt x="4638" y="3399"/>
                    <a:pt x="4712" y="3399"/>
                    <a:pt x="4690" y="3348"/>
                  </a:cubicBezTo>
                  <a:cubicBezTo>
                    <a:pt x="4660" y="3297"/>
                    <a:pt x="4675" y="3282"/>
                    <a:pt x="4719" y="3253"/>
                  </a:cubicBezTo>
                  <a:cubicBezTo>
                    <a:pt x="4763" y="3231"/>
                    <a:pt x="4785" y="3216"/>
                    <a:pt x="4814" y="3216"/>
                  </a:cubicBezTo>
                  <a:cubicBezTo>
                    <a:pt x="4821" y="3216"/>
                    <a:pt x="4829" y="3216"/>
                    <a:pt x="4836" y="3223"/>
                  </a:cubicBezTo>
                  <a:cubicBezTo>
                    <a:pt x="4873" y="3231"/>
                    <a:pt x="4865" y="3275"/>
                    <a:pt x="4902" y="3311"/>
                  </a:cubicBezTo>
                  <a:cubicBezTo>
                    <a:pt x="4931" y="3355"/>
                    <a:pt x="4917" y="3406"/>
                    <a:pt x="4909" y="3436"/>
                  </a:cubicBezTo>
                  <a:lnTo>
                    <a:pt x="4909" y="3436"/>
                  </a:lnTo>
                  <a:cubicBezTo>
                    <a:pt x="4902" y="3436"/>
                    <a:pt x="4902" y="3421"/>
                    <a:pt x="4895" y="3421"/>
                  </a:cubicBezTo>
                  <a:cubicBezTo>
                    <a:pt x="4887" y="3421"/>
                    <a:pt x="4880" y="3429"/>
                    <a:pt x="4873" y="3443"/>
                  </a:cubicBezTo>
                  <a:cubicBezTo>
                    <a:pt x="4851" y="3494"/>
                    <a:pt x="4865" y="3509"/>
                    <a:pt x="4873" y="3568"/>
                  </a:cubicBezTo>
                  <a:cubicBezTo>
                    <a:pt x="4887" y="3626"/>
                    <a:pt x="4902" y="3700"/>
                    <a:pt x="4902" y="3700"/>
                  </a:cubicBezTo>
                  <a:cubicBezTo>
                    <a:pt x="4917" y="3714"/>
                    <a:pt x="4917" y="3714"/>
                    <a:pt x="4917" y="3714"/>
                  </a:cubicBezTo>
                  <a:cubicBezTo>
                    <a:pt x="4895" y="3729"/>
                    <a:pt x="4873" y="3751"/>
                    <a:pt x="4851" y="3773"/>
                  </a:cubicBezTo>
                  <a:cubicBezTo>
                    <a:pt x="4807" y="3832"/>
                    <a:pt x="4843" y="3875"/>
                    <a:pt x="4807" y="3934"/>
                  </a:cubicBezTo>
                  <a:cubicBezTo>
                    <a:pt x="4770" y="3985"/>
                    <a:pt x="4697" y="4022"/>
                    <a:pt x="4624" y="4088"/>
                  </a:cubicBezTo>
                  <a:cubicBezTo>
                    <a:pt x="4580" y="4132"/>
                    <a:pt x="4506" y="4154"/>
                    <a:pt x="4440" y="4154"/>
                  </a:cubicBezTo>
                  <a:cubicBezTo>
                    <a:pt x="4404" y="4154"/>
                    <a:pt x="4374" y="4147"/>
                    <a:pt x="4352" y="4139"/>
                  </a:cubicBezTo>
                  <a:cubicBezTo>
                    <a:pt x="4331" y="4117"/>
                    <a:pt x="4309" y="4103"/>
                    <a:pt x="4294" y="4103"/>
                  </a:cubicBezTo>
                  <a:cubicBezTo>
                    <a:pt x="4272" y="4103"/>
                    <a:pt x="4257" y="4125"/>
                    <a:pt x="4221" y="4169"/>
                  </a:cubicBezTo>
                  <a:cubicBezTo>
                    <a:pt x="4147" y="4264"/>
                    <a:pt x="4228" y="4315"/>
                    <a:pt x="4228" y="4396"/>
                  </a:cubicBezTo>
                  <a:cubicBezTo>
                    <a:pt x="4228" y="4476"/>
                    <a:pt x="4199" y="4498"/>
                    <a:pt x="4147" y="4557"/>
                  </a:cubicBezTo>
                  <a:cubicBezTo>
                    <a:pt x="4103" y="4615"/>
                    <a:pt x="4059" y="4579"/>
                    <a:pt x="4001" y="4638"/>
                  </a:cubicBezTo>
                  <a:cubicBezTo>
                    <a:pt x="3950" y="4689"/>
                    <a:pt x="4059" y="4711"/>
                    <a:pt x="4059" y="4711"/>
                  </a:cubicBezTo>
                  <a:cubicBezTo>
                    <a:pt x="4059" y="4711"/>
                    <a:pt x="3957" y="4747"/>
                    <a:pt x="3898" y="4747"/>
                  </a:cubicBezTo>
                  <a:cubicBezTo>
                    <a:pt x="3876" y="4747"/>
                    <a:pt x="3862" y="4747"/>
                    <a:pt x="3854" y="4740"/>
                  </a:cubicBezTo>
                  <a:cubicBezTo>
                    <a:pt x="3825" y="4703"/>
                    <a:pt x="3708" y="4703"/>
                    <a:pt x="3708" y="4703"/>
                  </a:cubicBezTo>
                  <a:cubicBezTo>
                    <a:pt x="3708" y="4703"/>
                    <a:pt x="3722" y="4813"/>
                    <a:pt x="3722" y="4872"/>
                  </a:cubicBezTo>
                  <a:cubicBezTo>
                    <a:pt x="3722" y="4931"/>
                    <a:pt x="3788" y="4916"/>
                    <a:pt x="3788" y="4967"/>
                  </a:cubicBezTo>
                  <a:cubicBezTo>
                    <a:pt x="3788" y="5011"/>
                    <a:pt x="3730" y="5033"/>
                    <a:pt x="3730" y="5092"/>
                  </a:cubicBezTo>
                  <a:cubicBezTo>
                    <a:pt x="3730" y="5143"/>
                    <a:pt x="3700" y="5180"/>
                    <a:pt x="3627" y="5202"/>
                  </a:cubicBezTo>
                  <a:cubicBezTo>
                    <a:pt x="3620" y="5209"/>
                    <a:pt x="3605" y="5209"/>
                    <a:pt x="3590" y="5209"/>
                  </a:cubicBezTo>
                  <a:cubicBezTo>
                    <a:pt x="3532" y="5209"/>
                    <a:pt x="3473" y="5172"/>
                    <a:pt x="3444" y="5136"/>
                  </a:cubicBezTo>
                  <a:cubicBezTo>
                    <a:pt x="3414" y="5092"/>
                    <a:pt x="3371" y="5055"/>
                    <a:pt x="3319" y="5033"/>
                  </a:cubicBezTo>
                  <a:cubicBezTo>
                    <a:pt x="3305" y="5019"/>
                    <a:pt x="3268" y="5019"/>
                    <a:pt x="3231" y="5019"/>
                  </a:cubicBezTo>
                  <a:cubicBezTo>
                    <a:pt x="3187" y="5019"/>
                    <a:pt x="3129" y="5026"/>
                    <a:pt x="3099" y="5033"/>
                  </a:cubicBezTo>
                  <a:cubicBezTo>
                    <a:pt x="3041" y="5041"/>
                    <a:pt x="2945" y="5180"/>
                    <a:pt x="2945" y="5180"/>
                  </a:cubicBezTo>
                  <a:cubicBezTo>
                    <a:pt x="2945" y="5180"/>
                    <a:pt x="2990" y="5106"/>
                    <a:pt x="2953" y="5106"/>
                  </a:cubicBezTo>
                  <a:cubicBezTo>
                    <a:pt x="2953" y="5106"/>
                    <a:pt x="2953" y="5114"/>
                    <a:pt x="2945" y="5114"/>
                  </a:cubicBezTo>
                  <a:lnTo>
                    <a:pt x="2938" y="5114"/>
                  </a:lnTo>
                  <a:cubicBezTo>
                    <a:pt x="2902" y="5114"/>
                    <a:pt x="2872" y="5092"/>
                    <a:pt x="2821" y="5092"/>
                  </a:cubicBezTo>
                  <a:cubicBezTo>
                    <a:pt x="2806" y="5092"/>
                    <a:pt x="2792" y="5092"/>
                    <a:pt x="2770" y="5099"/>
                  </a:cubicBezTo>
                  <a:cubicBezTo>
                    <a:pt x="2674" y="5136"/>
                    <a:pt x="2667" y="5165"/>
                    <a:pt x="2631" y="5246"/>
                  </a:cubicBezTo>
                  <a:cubicBezTo>
                    <a:pt x="2594" y="5326"/>
                    <a:pt x="2645" y="5363"/>
                    <a:pt x="2696" y="5392"/>
                  </a:cubicBezTo>
                  <a:cubicBezTo>
                    <a:pt x="2755" y="5429"/>
                    <a:pt x="2719" y="5517"/>
                    <a:pt x="2696" y="5568"/>
                  </a:cubicBezTo>
                  <a:cubicBezTo>
                    <a:pt x="2674" y="5612"/>
                    <a:pt x="2674" y="5737"/>
                    <a:pt x="2696" y="5839"/>
                  </a:cubicBezTo>
                  <a:cubicBezTo>
                    <a:pt x="2719" y="5942"/>
                    <a:pt x="2792" y="6037"/>
                    <a:pt x="2821" y="6096"/>
                  </a:cubicBezTo>
                  <a:cubicBezTo>
                    <a:pt x="2858" y="6154"/>
                    <a:pt x="2894" y="6198"/>
                    <a:pt x="2902" y="6279"/>
                  </a:cubicBezTo>
                  <a:cubicBezTo>
                    <a:pt x="2916" y="6360"/>
                    <a:pt x="2938" y="6382"/>
                    <a:pt x="2916" y="6462"/>
                  </a:cubicBezTo>
                  <a:cubicBezTo>
                    <a:pt x="2894" y="6543"/>
                    <a:pt x="2858" y="6506"/>
                    <a:pt x="2858" y="6572"/>
                  </a:cubicBezTo>
                  <a:cubicBezTo>
                    <a:pt x="2858" y="6638"/>
                    <a:pt x="2880" y="6667"/>
                    <a:pt x="2858" y="6733"/>
                  </a:cubicBezTo>
                  <a:cubicBezTo>
                    <a:pt x="2836" y="6799"/>
                    <a:pt x="2799" y="6741"/>
                    <a:pt x="2792" y="6821"/>
                  </a:cubicBezTo>
                  <a:cubicBezTo>
                    <a:pt x="2784" y="6865"/>
                    <a:pt x="2799" y="6865"/>
                    <a:pt x="2814" y="6865"/>
                  </a:cubicBezTo>
                  <a:cubicBezTo>
                    <a:pt x="2821" y="6865"/>
                    <a:pt x="2821" y="6865"/>
                    <a:pt x="2828" y="6865"/>
                  </a:cubicBezTo>
                  <a:cubicBezTo>
                    <a:pt x="2843" y="6865"/>
                    <a:pt x="2850" y="6872"/>
                    <a:pt x="2858" y="6880"/>
                  </a:cubicBezTo>
                  <a:cubicBezTo>
                    <a:pt x="2865" y="6894"/>
                    <a:pt x="2872" y="6916"/>
                    <a:pt x="2872" y="6931"/>
                  </a:cubicBezTo>
                  <a:cubicBezTo>
                    <a:pt x="2872" y="6939"/>
                    <a:pt x="2872" y="6939"/>
                    <a:pt x="2872" y="6939"/>
                  </a:cubicBezTo>
                  <a:cubicBezTo>
                    <a:pt x="2814" y="6982"/>
                    <a:pt x="2814" y="6982"/>
                    <a:pt x="2814" y="6982"/>
                  </a:cubicBezTo>
                  <a:cubicBezTo>
                    <a:pt x="2902" y="7114"/>
                    <a:pt x="2902" y="7114"/>
                    <a:pt x="2902" y="7114"/>
                  </a:cubicBezTo>
                  <a:cubicBezTo>
                    <a:pt x="2902" y="7114"/>
                    <a:pt x="2843" y="7078"/>
                    <a:pt x="2799" y="7078"/>
                  </a:cubicBezTo>
                  <a:cubicBezTo>
                    <a:pt x="2777" y="7078"/>
                    <a:pt x="2762" y="7078"/>
                    <a:pt x="2755" y="7092"/>
                  </a:cubicBezTo>
                  <a:cubicBezTo>
                    <a:pt x="2733" y="7136"/>
                    <a:pt x="2726" y="7195"/>
                    <a:pt x="2689" y="7195"/>
                  </a:cubicBezTo>
                  <a:cubicBezTo>
                    <a:pt x="2674" y="7195"/>
                    <a:pt x="2660" y="7188"/>
                    <a:pt x="2645" y="7173"/>
                  </a:cubicBezTo>
                  <a:cubicBezTo>
                    <a:pt x="2616" y="7158"/>
                    <a:pt x="2594" y="7144"/>
                    <a:pt x="2579" y="7144"/>
                  </a:cubicBezTo>
                  <a:cubicBezTo>
                    <a:pt x="2550" y="7144"/>
                    <a:pt x="2535" y="7180"/>
                    <a:pt x="2521" y="7232"/>
                  </a:cubicBezTo>
                  <a:cubicBezTo>
                    <a:pt x="2499" y="7312"/>
                    <a:pt x="2521" y="7334"/>
                    <a:pt x="2469" y="7356"/>
                  </a:cubicBezTo>
                  <a:cubicBezTo>
                    <a:pt x="2440" y="7371"/>
                    <a:pt x="2352" y="7481"/>
                    <a:pt x="2308" y="7481"/>
                  </a:cubicBezTo>
                  <a:cubicBezTo>
                    <a:pt x="2286" y="7481"/>
                    <a:pt x="2279" y="7459"/>
                    <a:pt x="2279" y="7415"/>
                  </a:cubicBezTo>
                  <a:cubicBezTo>
                    <a:pt x="2293" y="7239"/>
                    <a:pt x="2279" y="7268"/>
                    <a:pt x="2345" y="7253"/>
                  </a:cubicBezTo>
                  <a:cubicBezTo>
                    <a:pt x="2418" y="7239"/>
                    <a:pt x="2469" y="7144"/>
                    <a:pt x="2381" y="7144"/>
                  </a:cubicBezTo>
                  <a:cubicBezTo>
                    <a:pt x="2293" y="7144"/>
                    <a:pt x="2271" y="7129"/>
                    <a:pt x="2257" y="7070"/>
                  </a:cubicBezTo>
                  <a:cubicBezTo>
                    <a:pt x="2257" y="7070"/>
                    <a:pt x="2183" y="7107"/>
                    <a:pt x="2118" y="7107"/>
                  </a:cubicBezTo>
                  <a:cubicBezTo>
                    <a:pt x="2059" y="7107"/>
                    <a:pt x="2000" y="7085"/>
                    <a:pt x="1986" y="6990"/>
                  </a:cubicBezTo>
                  <a:cubicBezTo>
                    <a:pt x="1956" y="6806"/>
                    <a:pt x="1964" y="6755"/>
                    <a:pt x="1890" y="6755"/>
                  </a:cubicBezTo>
                  <a:cubicBezTo>
                    <a:pt x="1890" y="6755"/>
                    <a:pt x="1883" y="6755"/>
                    <a:pt x="1869" y="6755"/>
                  </a:cubicBezTo>
                  <a:cubicBezTo>
                    <a:pt x="1781" y="6763"/>
                    <a:pt x="1759" y="6843"/>
                    <a:pt x="1781" y="6939"/>
                  </a:cubicBezTo>
                  <a:cubicBezTo>
                    <a:pt x="1802" y="7012"/>
                    <a:pt x="1773" y="7092"/>
                    <a:pt x="1714" y="7092"/>
                  </a:cubicBezTo>
                  <a:cubicBezTo>
                    <a:pt x="1707" y="7092"/>
                    <a:pt x="1692" y="7092"/>
                    <a:pt x="1678" y="7085"/>
                  </a:cubicBezTo>
                  <a:cubicBezTo>
                    <a:pt x="1605" y="7041"/>
                    <a:pt x="1517" y="6858"/>
                    <a:pt x="1458" y="6858"/>
                  </a:cubicBezTo>
                  <a:cubicBezTo>
                    <a:pt x="1458" y="6858"/>
                    <a:pt x="1458" y="6858"/>
                    <a:pt x="1451" y="6858"/>
                  </a:cubicBezTo>
                  <a:cubicBezTo>
                    <a:pt x="1414" y="6872"/>
                    <a:pt x="1400" y="6880"/>
                    <a:pt x="1400" y="6880"/>
                  </a:cubicBezTo>
                  <a:cubicBezTo>
                    <a:pt x="1385" y="6858"/>
                    <a:pt x="1378" y="6836"/>
                    <a:pt x="1370" y="6814"/>
                  </a:cubicBezTo>
                  <a:cubicBezTo>
                    <a:pt x="1363" y="6777"/>
                    <a:pt x="1341" y="6719"/>
                    <a:pt x="1297" y="6682"/>
                  </a:cubicBezTo>
                  <a:cubicBezTo>
                    <a:pt x="1253" y="6645"/>
                    <a:pt x="1246" y="6601"/>
                    <a:pt x="1253" y="6557"/>
                  </a:cubicBezTo>
                  <a:cubicBezTo>
                    <a:pt x="1260" y="6506"/>
                    <a:pt x="1290" y="6484"/>
                    <a:pt x="1363" y="6470"/>
                  </a:cubicBezTo>
                  <a:cubicBezTo>
                    <a:pt x="1443" y="6455"/>
                    <a:pt x="1414" y="6411"/>
                    <a:pt x="1473" y="6338"/>
                  </a:cubicBezTo>
                  <a:cubicBezTo>
                    <a:pt x="1531" y="6272"/>
                    <a:pt x="1524" y="6279"/>
                    <a:pt x="1473" y="6272"/>
                  </a:cubicBezTo>
                  <a:cubicBezTo>
                    <a:pt x="1421" y="6264"/>
                    <a:pt x="1407" y="6228"/>
                    <a:pt x="1363" y="6220"/>
                  </a:cubicBezTo>
                  <a:cubicBezTo>
                    <a:pt x="1319" y="6213"/>
                    <a:pt x="1319" y="6140"/>
                    <a:pt x="1312" y="6096"/>
                  </a:cubicBezTo>
                  <a:cubicBezTo>
                    <a:pt x="1304" y="6052"/>
                    <a:pt x="1319" y="5986"/>
                    <a:pt x="1297" y="5949"/>
                  </a:cubicBezTo>
                  <a:cubicBezTo>
                    <a:pt x="1268" y="5913"/>
                    <a:pt x="1253" y="5942"/>
                    <a:pt x="1238" y="5891"/>
                  </a:cubicBezTo>
                  <a:cubicBezTo>
                    <a:pt x="1216" y="5839"/>
                    <a:pt x="1231" y="5744"/>
                    <a:pt x="1238" y="5678"/>
                  </a:cubicBezTo>
                  <a:cubicBezTo>
                    <a:pt x="1246" y="5612"/>
                    <a:pt x="1180" y="5575"/>
                    <a:pt x="1143" y="5524"/>
                  </a:cubicBezTo>
                  <a:cubicBezTo>
                    <a:pt x="1106" y="5473"/>
                    <a:pt x="1077" y="5451"/>
                    <a:pt x="1033" y="5407"/>
                  </a:cubicBezTo>
                  <a:cubicBezTo>
                    <a:pt x="1011" y="5385"/>
                    <a:pt x="982" y="5378"/>
                    <a:pt x="960" y="5378"/>
                  </a:cubicBezTo>
                  <a:cubicBezTo>
                    <a:pt x="931" y="5378"/>
                    <a:pt x="901" y="5385"/>
                    <a:pt x="879" y="5392"/>
                  </a:cubicBezTo>
                  <a:cubicBezTo>
                    <a:pt x="835" y="5400"/>
                    <a:pt x="755" y="5429"/>
                    <a:pt x="681" y="5458"/>
                  </a:cubicBezTo>
                  <a:cubicBezTo>
                    <a:pt x="615" y="5480"/>
                    <a:pt x="579" y="5488"/>
                    <a:pt x="542" y="5524"/>
                  </a:cubicBezTo>
                  <a:cubicBezTo>
                    <a:pt x="498" y="5561"/>
                    <a:pt x="454" y="5553"/>
                    <a:pt x="403" y="5590"/>
                  </a:cubicBezTo>
                  <a:cubicBezTo>
                    <a:pt x="403" y="5590"/>
                    <a:pt x="352" y="5597"/>
                    <a:pt x="308" y="5597"/>
                  </a:cubicBezTo>
                  <a:cubicBezTo>
                    <a:pt x="286" y="5597"/>
                    <a:pt x="264" y="5597"/>
                    <a:pt x="249" y="5590"/>
                  </a:cubicBezTo>
                  <a:cubicBezTo>
                    <a:pt x="205" y="5575"/>
                    <a:pt x="190" y="5517"/>
                    <a:pt x="176" y="5451"/>
                  </a:cubicBezTo>
                  <a:cubicBezTo>
                    <a:pt x="154" y="5378"/>
                    <a:pt x="117" y="5378"/>
                    <a:pt x="66" y="5356"/>
                  </a:cubicBezTo>
                  <a:cubicBezTo>
                    <a:pt x="15" y="5326"/>
                    <a:pt x="59" y="5260"/>
                    <a:pt x="88" y="5224"/>
                  </a:cubicBezTo>
                  <a:cubicBezTo>
                    <a:pt x="124" y="5194"/>
                    <a:pt x="147" y="5216"/>
                    <a:pt x="154" y="5194"/>
                  </a:cubicBezTo>
                  <a:cubicBezTo>
                    <a:pt x="169" y="5165"/>
                    <a:pt x="176" y="5114"/>
                    <a:pt x="190" y="5092"/>
                  </a:cubicBezTo>
                  <a:cubicBezTo>
                    <a:pt x="198" y="5084"/>
                    <a:pt x="205" y="5084"/>
                    <a:pt x="212" y="5084"/>
                  </a:cubicBezTo>
                  <a:cubicBezTo>
                    <a:pt x="234" y="5084"/>
                    <a:pt x="271" y="5106"/>
                    <a:pt x="308" y="5114"/>
                  </a:cubicBezTo>
                  <a:cubicBezTo>
                    <a:pt x="330" y="5121"/>
                    <a:pt x="337" y="5129"/>
                    <a:pt x="344" y="5129"/>
                  </a:cubicBezTo>
                  <a:cubicBezTo>
                    <a:pt x="359" y="5129"/>
                    <a:pt x="366" y="5114"/>
                    <a:pt x="366" y="5084"/>
                  </a:cubicBezTo>
                  <a:cubicBezTo>
                    <a:pt x="381" y="5041"/>
                    <a:pt x="359" y="5004"/>
                    <a:pt x="337" y="4997"/>
                  </a:cubicBezTo>
                  <a:cubicBezTo>
                    <a:pt x="308" y="4989"/>
                    <a:pt x="278" y="4982"/>
                    <a:pt x="242" y="4945"/>
                  </a:cubicBezTo>
                  <a:cubicBezTo>
                    <a:pt x="205" y="4916"/>
                    <a:pt x="293" y="4872"/>
                    <a:pt x="330" y="4835"/>
                  </a:cubicBezTo>
                  <a:cubicBezTo>
                    <a:pt x="359" y="4799"/>
                    <a:pt x="403" y="4784"/>
                    <a:pt x="440" y="4740"/>
                  </a:cubicBezTo>
                  <a:cubicBezTo>
                    <a:pt x="447" y="4733"/>
                    <a:pt x="454" y="4725"/>
                    <a:pt x="469" y="4725"/>
                  </a:cubicBezTo>
                  <a:cubicBezTo>
                    <a:pt x="491" y="4725"/>
                    <a:pt x="513" y="4755"/>
                    <a:pt x="557" y="4777"/>
                  </a:cubicBezTo>
                  <a:cubicBezTo>
                    <a:pt x="571" y="4784"/>
                    <a:pt x="579" y="4784"/>
                    <a:pt x="586" y="4784"/>
                  </a:cubicBezTo>
                  <a:cubicBezTo>
                    <a:pt x="623" y="4784"/>
                    <a:pt x="638" y="4733"/>
                    <a:pt x="630" y="4703"/>
                  </a:cubicBezTo>
                  <a:cubicBezTo>
                    <a:pt x="623" y="4660"/>
                    <a:pt x="571" y="4682"/>
                    <a:pt x="564" y="4652"/>
                  </a:cubicBezTo>
                  <a:cubicBezTo>
                    <a:pt x="557" y="4623"/>
                    <a:pt x="593" y="4608"/>
                    <a:pt x="630" y="4608"/>
                  </a:cubicBezTo>
                  <a:cubicBezTo>
                    <a:pt x="645" y="4608"/>
                    <a:pt x="667" y="4615"/>
                    <a:pt x="681" y="4623"/>
                  </a:cubicBezTo>
                  <a:cubicBezTo>
                    <a:pt x="696" y="4630"/>
                    <a:pt x="711" y="4638"/>
                    <a:pt x="718" y="4638"/>
                  </a:cubicBezTo>
                  <a:cubicBezTo>
                    <a:pt x="740" y="4638"/>
                    <a:pt x="755" y="4601"/>
                    <a:pt x="762" y="4564"/>
                  </a:cubicBezTo>
                  <a:cubicBezTo>
                    <a:pt x="769" y="4513"/>
                    <a:pt x="755" y="4462"/>
                    <a:pt x="725" y="4425"/>
                  </a:cubicBezTo>
                  <a:cubicBezTo>
                    <a:pt x="703" y="4396"/>
                    <a:pt x="681" y="4396"/>
                    <a:pt x="667" y="4352"/>
                  </a:cubicBezTo>
                  <a:cubicBezTo>
                    <a:pt x="652" y="4308"/>
                    <a:pt x="659" y="4286"/>
                    <a:pt x="623" y="4249"/>
                  </a:cubicBezTo>
                  <a:cubicBezTo>
                    <a:pt x="593" y="4213"/>
                    <a:pt x="557" y="4176"/>
                    <a:pt x="483" y="4161"/>
                  </a:cubicBezTo>
                  <a:cubicBezTo>
                    <a:pt x="403" y="4154"/>
                    <a:pt x="432" y="4139"/>
                    <a:pt x="469" y="4095"/>
                  </a:cubicBezTo>
                  <a:cubicBezTo>
                    <a:pt x="513" y="4051"/>
                    <a:pt x="506" y="4037"/>
                    <a:pt x="513" y="3985"/>
                  </a:cubicBezTo>
                  <a:cubicBezTo>
                    <a:pt x="520" y="3934"/>
                    <a:pt x="491" y="3890"/>
                    <a:pt x="483" y="3839"/>
                  </a:cubicBezTo>
                  <a:cubicBezTo>
                    <a:pt x="469" y="3788"/>
                    <a:pt x="520" y="3758"/>
                    <a:pt x="550" y="3722"/>
                  </a:cubicBezTo>
                  <a:cubicBezTo>
                    <a:pt x="571" y="3692"/>
                    <a:pt x="593" y="3663"/>
                    <a:pt x="630" y="3663"/>
                  </a:cubicBezTo>
                  <a:cubicBezTo>
                    <a:pt x="630" y="3663"/>
                    <a:pt x="638" y="3663"/>
                    <a:pt x="645" y="3663"/>
                  </a:cubicBezTo>
                  <a:cubicBezTo>
                    <a:pt x="681" y="3670"/>
                    <a:pt x="696" y="3722"/>
                    <a:pt x="733" y="3729"/>
                  </a:cubicBezTo>
                  <a:cubicBezTo>
                    <a:pt x="740" y="3729"/>
                    <a:pt x="740" y="3729"/>
                    <a:pt x="740" y="3729"/>
                  </a:cubicBezTo>
                  <a:cubicBezTo>
                    <a:pt x="784" y="3729"/>
                    <a:pt x="813" y="3641"/>
                    <a:pt x="843" y="3590"/>
                  </a:cubicBezTo>
                  <a:cubicBezTo>
                    <a:pt x="879" y="3524"/>
                    <a:pt x="843" y="3429"/>
                    <a:pt x="813" y="3363"/>
                  </a:cubicBezTo>
                  <a:cubicBezTo>
                    <a:pt x="784" y="3326"/>
                    <a:pt x="784" y="3275"/>
                    <a:pt x="784" y="3238"/>
                  </a:cubicBezTo>
                  <a:cubicBezTo>
                    <a:pt x="799" y="3216"/>
                    <a:pt x="821" y="3187"/>
                    <a:pt x="835" y="3165"/>
                  </a:cubicBezTo>
                  <a:cubicBezTo>
                    <a:pt x="887" y="3091"/>
                    <a:pt x="864" y="3070"/>
                    <a:pt x="857" y="2989"/>
                  </a:cubicBezTo>
                  <a:cubicBezTo>
                    <a:pt x="843" y="2915"/>
                    <a:pt x="821" y="2952"/>
                    <a:pt x="813" y="2886"/>
                  </a:cubicBezTo>
                  <a:cubicBezTo>
                    <a:pt x="806" y="2828"/>
                    <a:pt x="864" y="2850"/>
                    <a:pt x="887" y="2798"/>
                  </a:cubicBezTo>
                  <a:cubicBezTo>
                    <a:pt x="916" y="2747"/>
                    <a:pt x="938" y="2740"/>
                    <a:pt x="1004" y="2703"/>
                  </a:cubicBezTo>
                  <a:cubicBezTo>
                    <a:pt x="1077" y="2666"/>
                    <a:pt x="1070" y="2644"/>
                    <a:pt x="1092" y="2586"/>
                  </a:cubicBezTo>
                  <a:cubicBezTo>
                    <a:pt x="1106" y="2556"/>
                    <a:pt x="1114" y="2549"/>
                    <a:pt x="1121" y="2549"/>
                  </a:cubicBezTo>
                  <a:cubicBezTo>
                    <a:pt x="1136" y="2549"/>
                    <a:pt x="1143" y="2564"/>
                    <a:pt x="1158" y="2593"/>
                  </a:cubicBezTo>
                  <a:cubicBezTo>
                    <a:pt x="1180" y="2622"/>
                    <a:pt x="1194" y="2644"/>
                    <a:pt x="1238" y="2644"/>
                  </a:cubicBezTo>
                  <a:cubicBezTo>
                    <a:pt x="1253" y="2644"/>
                    <a:pt x="1268" y="2644"/>
                    <a:pt x="1297" y="2637"/>
                  </a:cubicBezTo>
                  <a:cubicBezTo>
                    <a:pt x="1392" y="2608"/>
                    <a:pt x="1363" y="2601"/>
                    <a:pt x="1400" y="2542"/>
                  </a:cubicBezTo>
                  <a:cubicBezTo>
                    <a:pt x="1429" y="2483"/>
                    <a:pt x="1429" y="2491"/>
                    <a:pt x="1480" y="2454"/>
                  </a:cubicBezTo>
                  <a:cubicBezTo>
                    <a:pt x="1531" y="2425"/>
                    <a:pt x="1502" y="2432"/>
                    <a:pt x="1502" y="2359"/>
                  </a:cubicBezTo>
                  <a:cubicBezTo>
                    <a:pt x="1502" y="2293"/>
                    <a:pt x="1531" y="2300"/>
                    <a:pt x="1568" y="2241"/>
                  </a:cubicBezTo>
                  <a:cubicBezTo>
                    <a:pt x="1605" y="2183"/>
                    <a:pt x="1619" y="2190"/>
                    <a:pt x="1663" y="2146"/>
                  </a:cubicBezTo>
                  <a:cubicBezTo>
                    <a:pt x="1707" y="2110"/>
                    <a:pt x="1692" y="2124"/>
                    <a:pt x="1671" y="2102"/>
                  </a:cubicBezTo>
                  <a:cubicBezTo>
                    <a:pt x="1641" y="2073"/>
                    <a:pt x="1627" y="2036"/>
                    <a:pt x="1612" y="1963"/>
                  </a:cubicBezTo>
                  <a:cubicBezTo>
                    <a:pt x="1597" y="1882"/>
                    <a:pt x="1627" y="1912"/>
                    <a:pt x="1685" y="1860"/>
                  </a:cubicBezTo>
                  <a:cubicBezTo>
                    <a:pt x="1707" y="1846"/>
                    <a:pt x="1729" y="1838"/>
                    <a:pt x="1751" y="1838"/>
                  </a:cubicBezTo>
                  <a:cubicBezTo>
                    <a:pt x="1802" y="1838"/>
                    <a:pt x="1854" y="1860"/>
                    <a:pt x="1890" y="1860"/>
                  </a:cubicBezTo>
                  <a:cubicBezTo>
                    <a:pt x="1942" y="1860"/>
                    <a:pt x="1920" y="1904"/>
                    <a:pt x="1920" y="1904"/>
                  </a:cubicBezTo>
                  <a:cubicBezTo>
                    <a:pt x="1920" y="1904"/>
                    <a:pt x="1920" y="1897"/>
                    <a:pt x="1927" y="1897"/>
                  </a:cubicBezTo>
                  <a:cubicBezTo>
                    <a:pt x="1942" y="1868"/>
                    <a:pt x="1971" y="1838"/>
                    <a:pt x="2008" y="1824"/>
                  </a:cubicBezTo>
                  <a:cubicBezTo>
                    <a:pt x="2052" y="1816"/>
                    <a:pt x="2059" y="1824"/>
                    <a:pt x="2022" y="1787"/>
                  </a:cubicBezTo>
                  <a:cubicBezTo>
                    <a:pt x="1978" y="1743"/>
                    <a:pt x="2008" y="1721"/>
                    <a:pt x="2044" y="1684"/>
                  </a:cubicBezTo>
                  <a:cubicBezTo>
                    <a:pt x="2081" y="1641"/>
                    <a:pt x="2103" y="1641"/>
                    <a:pt x="2132" y="1590"/>
                  </a:cubicBezTo>
                  <a:cubicBezTo>
                    <a:pt x="2154" y="1539"/>
                    <a:pt x="2154" y="1532"/>
                    <a:pt x="2140" y="1495"/>
                  </a:cubicBezTo>
                  <a:cubicBezTo>
                    <a:pt x="2118" y="1466"/>
                    <a:pt x="2110" y="1436"/>
                    <a:pt x="2096" y="1371"/>
                  </a:cubicBezTo>
                  <a:cubicBezTo>
                    <a:pt x="2081" y="1312"/>
                    <a:pt x="2088" y="1282"/>
                    <a:pt x="2052" y="1282"/>
                  </a:cubicBezTo>
                  <a:cubicBezTo>
                    <a:pt x="2052" y="1282"/>
                    <a:pt x="2044" y="1282"/>
                    <a:pt x="2037" y="1282"/>
                  </a:cubicBezTo>
                  <a:cubicBezTo>
                    <a:pt x="1978" y="1290"/>
                    <a:pt x="1942" y="1312"/>
                    <a:pt x="1898" y="1341"/>
                  </a:cubicBezTo>
                  <a:cubicBezTo>
                    <a:pt x="1869" y="1363"/>
                    <a:pt x="1846" y="1378"/>
                    <a:pt x="1824" y="1378"/>
                  </a:cubicBezTo>
                  <a:cubicBezTo>
                    <a:pt x="1810" y="1378"/>
                    <a:pt x="1802" y="1378"/>
                    <a:pt x="1788" y="1371"/>
                  </a:cubicBezTo>
                  <a:cubicBezTo>
                    <a:pt x="1759" y="1341"/>
                    <a:pt x="1773" y="1326"/>
                    <a:pt x="1737" y="1282"/>
                  </a:cubicBezTo>
                  <a:cubicBezTo>
                    <a:pt x="1707" y="1239"/>
                    <a:pt x="1744" y="1216"/>
                    <a:pt x="1788" y="1136"/>
                  </a:cubicBezTo>
                  <a:cubicBezTo>
                    <a:pt x="1832" y="1063"/>
                    <a:pt x="1839" y="1070"/>
                    <a:pt x="1905" y="1019"/>
                  </a:cubicBezTo>
                  <a:cubicBezTo>
                    <a:pt x="1978" y="967"/>
                    <a:pt x="1949" y="945"/>
                    <a:pt x="2000" y="945"/>
                  </a:cubicBezTo>
                  <a:cubicBezTo>
                    <a:pt x="2022" y="945"/>
                    <a:pt x="2044" y="945"/>
                    <a:pt x="2066" y="945"/>
                  </a:cubicBezTo>
                  <a:cubicBezTo>
                    <a:pt x="2096" y="945"/>
                    <a:pt x="2125" y="938"/>
                    <a:pt x="2147" y="916"/>
                  </a:cubicBezTo>
                  <a:cubicBezTo>
                    <a:pt x="2169" y="894"/>
                    <a:pt x="2191" y="887"/>
                    <a:pt x="2213" y="887"/>
                  </a:cubicBezTo>
                  <a:cubicBezTo>
                    <a:pt x="2235" y="887"/>
                    <a:pt x="2257" y="894"/>
                    <a:pt x="2286" y="909"/>
                  </a:cubicBezTo>
                  <a:cubicBezTo>
                    <a:pt x="2293" y="916"/>
                    <a:pt x="2315" y="923"/>
                    <a:pt x="2330" y="923"/>
                  </a:cubicBezTo>
                  <a:cubicBezTo>
                    <a:pt x="2381" y="923"/>
                    <a:pt x="2447" y="894"/>
                    <a:pt x="2506" y="887"/>
                  </a:cubicBezTo>
                  <a:cubicBezTo>
                    <a:pt x="2579" y="865"/>
                    <a:pt x="2564" y="813"/>
                    <a:pt x="2543" y="784"/>
                  </a:cubicBezTo>
                  <a:cubicBezTo>
                    <a:pt x="2528" y="747"/>
                    <a:pt x="2477" y="733"/>
                    <a:pt x="2433" y="682"/>
                  </a:cubicBezTo>
                  <a:cubicBezTo>
                    <a:pt x="2396" y="630"/>
                    <a:pt x="2374" y="608"/>
                    <a:pt x="2433" y="572"/>
                  </a:cubicBezTo>
                  <a:cubicBezTo>
                    <a:pt x="2499" y="528"/>
                    <a:pt x="2587" y="498"/>
                    <a:pt x="2645" y="476"/>
                  </a:cubicBezTo>
                  <a:cubicBezTo>
                    <a:pt x="2660" y="469"/>
                    <a:pt x="2667" y="469"/>
                    <a:pt x="2674" y="469"/>
                  </a:cubicBezTo>
                  <a:cubicBezTo>
                    <a:pt x="2719" y="469"/>
                    <a:pt x="2748" y="521"/>
                    <a:pt x="2792" y="535"/>
                  </a:cubicBezTo>
                  <a:cubicBezTo>
                    <a:pt x="2843" y="550"/>
                    <a:pt x="2872" y="564"/>
                    <a:pt x="2843" y="608"/>
                  </a:cubicBezTo>
                  <a:cubicBezTo>
                    <a:pt x="2821" y="660"/>
                    <a:pt x="2850" y="726"/>
                    <a:pt x="2931" y="733"/>
                  </a:cubicBezTo>
                  <a:lnTo>
                    <a:pt x="2938" y="733"/>
                  </a:lnTo>
                  <a:cubicBezTo>
                    <a:pt x="3012" y="733"/>
                    <a:pt x="3033" y="667"/>
                    <a:pt x="3070" y="638"/>
                  </a:cubicBezTo>
                  <a:cubicBezTo>
                    <a:pt x="3114" y="601"/>
                    <a:pt x="3231" y="484"/>
                    <a:pt x="3275" y="440"/>
                  </a:cubicBezTo>
                  <a:cubicBezTo>
                    <a:pt x="3319" y="396"/>
                    <a:pt x="3363" y="315"/>
                    <a:pt x="3385" y="264"/>
                  </a:cubicBezTo>
                  <a:cubicBezTo>
                    <a:pt x="3414" y="213"/>
                    <a:pt x="3349" y="227"/>
                    <a:pt x="3349" y="183"/>
                  </a:cubicBezTo>
                  <a:cubicBezTo>
                    <a:pt x="3349" y="147"/>
                    <a:pt x="3400" y="125"/>
                    <a:pt x="3459" y="125"/>
                  </a:cubicBezTo>
                  <a:cubicBezTo>
                    <a:pt x="3517" y="125"/>
                    <a:pt x="3546" y="66"/>
                    <a:pt x="3546" y="66"/>
                  </a:cubicBezTo>
                  <a:cubicBezTo>
                    <a:pt x="3546" y="66"/>
                    <a:pt x="3539" y="66"/>
                    <a:pt x="3524" y="73"/>
                  </a:cubicBezTo>
                  <a:cubicBezTo>
                    <a:pt x="3546" y="52"/>
                    <a:pt x="3583" y="30"/>
                    <a:pt x="3605" y="30"/>
                  </a:cubicBezTo>
                  <a:lnTo>
                    <a:pt x="3605" y="0"/>
                  </a:lnTo>
                  <a:lnTo>
                    <a:pt x="3605" y="0"/>
                  </a:lnTo>
                  <a:lnTo>
                    <a:pt x="3605" y="0"/>
                  </a:lnTo>
                  <a:cubicBezTo>
                    <a:pt x="3576" y="0"/>
                    <a:pt x="3546" y="15"/>
                    <a:pt x="3510" y="44"/>
                  </a:cubicBezTo>
                  <a:cubicBezTo>
                    <a:pt x="3444" y="95"/>
                    <a:pt x="3444" y="95"/>
                    <a:pt x="3444" y="95"/>
                  </a:cubicBezTo>
                  <a:cubicBezTo>
                    <a:pt x="3363" y="103"/>
                    <a:pt x="3312" y="132"/>
                    <a:pt x="3312" y="183"/>
                  </a:cubicBezTo>
                  <a:cubicBezTo>
                    <a:pt x="3312" y="227"/>
                    <a:pt x="3341" y="242"/>
                    <a:pt x="3356" y="249"/>
                  </a:cubicBezTo>
                  <a:lnTo>
                    <a:pt x="3363" y="249"/>
                  </a:lnTo>
                  <a:lnTo>
                    <a:pt x="3363" y="249"/>
                  </a:lnTo>
                  <a:cubicBezTo>
                    <a:pt x="3341" y="293"/>
                    <a:pt x="3297" y="381"/>
                    <a:pt x="3253" y="418"/>
                  </a:cubicBezTo>
                  <a:cubicBezTo>
                    <a:pt x="3151" y="528"/>
                    <a:pt x="3085" y="594"/>
                    <a:pt x="3055" y="616"/>
                  </a:cubicBezTo>
                  <a:cubicBezTo>
                    <a:pt x="3041" y="623"/>
                    <a:pt x="3026" y="638"/>
                    <a:pt x="3019" y="652"/>
                  </a:cubicBezTo>
                  <a:cubicBezTo>
                    <a:pt x="2990" y="682"/>
                    <a:pt x="2975" y="704"/>
                    <a:pt x="2938" y="704"/>
                  </a:cubicBezTo>
                  <a:cubicBezTo>
                    <a:pt x="2938" y="704"/>
                    <a:pt x="2938" y="704"/>
                    <a:pt x="2931" y="704"/>
                  </a:cubicBezTo>
                  <a:cubicBezTo>
                    <a:pt x="2902" y="696"/>
                    <a:pt x="2880" y="682"/>
                    <a:pt x="2872" y="667"/>
                  </a:cubicBezTo>
                  <a:cubicBezTo>
                    <a:pt x="2865" y="652"/>
                    <a:pt x="2865" y="638"/>
                    <a:pt x="2872" y="623"/>
                  </a:cubicBezTo>
                  <a:cubicBezTo>
                    <a:pt x="2880" y="608"/>
                    <a:pt x="2887" y="579"/>
                    <a:pt x="2880" y="557"/>
                  </a:cubicBezTo>
                  <a:cubicBezTo>
                    <a:pt x="2865" y="528"/>
                    <a:pt x="2836" y="521"/>
                    <a:pt x="2799" y="506"/>
                  </a:cubicBezTo>
                  <a:cubicBezTo>
                    <a:pt x="2792" y="506"/>
                    <a:pt x="2777" y="491"/>
                    <a:pt x="2762" y="476"/>
                  </a:cubicBezTo>
                  <a:cubicBezTo>
                    <a:pt x="2740" y="462"/>
                    <a:pt x="2711" y="440"/>
                    <a:pt x="2674" y="440"/>
                  </a:cubicBezTo>
                  <a:cubicBezTo>
                    <a:pt x="2660" y="440"/>
                    <a:pt x="2645" y="440"/>
                    <a:pt x="2638" y="447"/>
                  </a:cubicBezTo>
                  <a:cubicBezTo>
                    <a:pt x="2616" y="454"/>
                    <a:pt x="2601" y="462"/>
                    <a:pt x="2579" y="469"/>
                  </a:cubicBezTo>
                  <a:cubicBezTo>
                    <a:pt x="2521" y="491"/>
                    <a:pt x="2462" y="513"/>
                    <a:pt x="2418" y="542"/>
                  </a:cubicBezTo>
                  <a:cubicBezTo>
                    <a:pt x="2396" y="564"/>
                    <a:pt x="2374" y="579"/>
                    <a:pt x="2367" y="608"/>
                  </a:cubicBezTo>
                  <a:cubicBezTo>
                    <a:pt x="2367" y="638"/>
                    <a:pt x="2381" y="667"/>
                    <a:pt x="2411" y="696"/>
                  </a:cubicBezTo>
                  <a:lnTo>
                    <a:pt x="2411" y="696"/>
                  </a:lnTo>
                  <a:cubicBezTo>
                    <a:pt x="2433" y="726"/>
                    <a:pt x="2462" y="747"/>
                    <a:pt x="2484" y="762"/>
                  </a:cubicBezTo>
                  <a:cubicBezTo>
                    <a:pt x="2499" y="777"/>
                    <a:pt x="2513" y="784"/>
                    <a:pt x="2521" y="799"/>
                  </a:cubicBezTo>
                  <a:cubicBezTo>
                    <a:pt x="2535" y="821"/>
                    <a:pt x="2528" y="835"/>
                    <a:pt x="2528" y="835"/>
                  </a:cubicBezTo>
                  <a:cubicBezTo>
                    <a:pt x="2528" y="843"/>
                    <a:pt x="2513" y="850"/>
                    <a:pt x="2499" y="857"/>
                  </a:cubicBezTo>
                  <a:cubicBezTo>
                    <a:pt x="2477" y="857"/>
                    <a:pt x="2455" y="865"/>
                    <a:pt x="2440" y="872"/>
                  </a:cubicBezTo>
                  <a:cubicBezTo>
                    <a:pt x="2403" y="880"/>
                    <a:pt x="2359" y="894"/>
                    <a:pt x="2330" y="894"/>
                  </a:cubicBezTo>
                  <a:cubicBezTo>
                    <a:pt x="2315" y="894"/>
                    <a:pt x="2308" y="887"/>
                    <a:pt x="2301" y="887"/>
                  </a:cubicBezTo>
                  <a:cubicBezTo>
                    <a:pt x="2271" y="865"/>
                    <a:pt x="2242" y="857"/>
                    <a:pt x="2213" y="857"/>
                  </a:cubicBezTo>
                  <a:cubicBezTo>
                    <a:pt x="2183" y="857"/>
                    <a:pt x="2154" y="872"/>
                    <a:pt x="2125" y="894"/>
                  </a:cubicBezTo>
                  <a:cubicBezTo>
                    <a:pt x="2110" y="909"/>
                    <a:pt x="2096" y="916"/>
                    <a:pt x="2066" y="916"/>
                  </a:cubicBezTo>
                  <a:cubicBezTo>
                    <a:pt x="2059" y="916"/>
                    <a:pt x="2052" y="916"/>
                    <a:pt x="2037" y="916"/>
                  </a:cubicBezTo>
                  <a:cubicBezTo>
                    <a:pt x="2030" y="916"/>
                    <a:pt x="2015" y="916"/>
                    <a:pt x="2000" y="916"/>
                  </a:cubicBezTo>
                  <a:cubicBezTo>
                    <a:pt x="1964" y="916"/>
                    <a:pt x="1949" y="931"/>
                    <a:pt x="1934" y="953"/>
                  </a:cubicBezTo>
                  <a:cubicBezTo>
                    <a:pt x="1927" y="960"/>
                    <a:pt x="1920" y="975"/>
                    <a:pt x="1890" y="997"/>
                  </a:cubicBezTo>
                  <a:cubicBezTo>
                    <a:pt x="1876" y="1004"/>
                    <a:pt x="1861" y="1019"/>
                    <a:pt x="1854" y="1019"/>
                  </a:cubicBezTo>
                  <a:cubicBezTo>
                    <a:pt x="1810" y="1048"/>
                    <a:pt x="1795" y="1063"/>
                    <a:pt x="1766" y="1121"/>
                  </a:cubicBezTo>
                  <a:cubicBezTo>
                    <a:pt x="1751" y="1143"/>
                    <a:pt x="1744" y="1158"/>
                    <a:pt x="1729" y="1173"/>
                  </a:cubicBezTo>
                  <a:cubicBezTo>
                    <a:pt x="1707" y="1216"/>
                    <a:pt x="1678" y="1253"/>
                    <a:pt x="1714" y="1304"/>
                  </a:cubicBezTo>
                  <a:cubicBezTo>
                    <a:pt x="1729" y="1319"/>
                    <a:pt x="1729" y="1326"/>
                    <a:pt x="1737" y="1341"/>
                  </a:cubicBezTo>
                  <a:cubicBezTo>
                    <a:pt x="1737" y="1356"/>
                    <a:pt x="1744" y="1371"/>
                    <a:pt x="1773" y="1392"/>
                  </a:cubicBezTo>
                  <a:cubicBezTo>
                    <a:pt x="1788" y="1407"/>
                    <a:pt x="1802" y="1414"/>
                    <a:pt x="1824" y="1414"/>
                  </a:cubicBezTo>
                  <a:cubicBezTo>
                    <a:pt x="1861" y="1414"/>
                    <a:pt x="1890" y="1392"/>
                    <a:pt x="1920" y="1363"/>
                  </a:cubicBezTo>
                  <a:cubicBezTo>
                    <a:pt x="1964" y="1334"/>
                    <a:pt x="1993" y="1319"/>
                    <a:pt x="2037" y="1312"/>
                  </a:cubicBezTo>
                  <a:cubicBezTo>
                    <a:pt x="2044" y="1312"/>
                    <a:pt x="2052" y="1312"/>
                    <a:pt x="2052" y="1312"/>
                  </a:cubicBezTo>
                  <a:cubicBezTo>
                    <a:pt x="2059" y="1319"/>
                    <a:pt x="2059" y="1326"/>
                    <a:pt x="2059" y="1326"/>
                  </a:cubicBezTo>
                  <a:cubicBezTo>
                    <a:pt x="2059" y="1341"/>
                    <a:pt x="2059" y="1356"/>
                    <a:pt x="2066" y="1378"/>
                  </a:cubicBezTo>
                  <a:cubicBezTo>
                    <a:pt x="2081" y="1444"/>
                    <a:pt x="2088" y="1473"/>
                    <a:pt x="2110" y="1510"/>
                  </a:cubicBezTo>
                  <a:cubicBezTo>
                    <a:pt x="2125" y="1532"/>
                    <a:pt x="2125" y="1532"/>
                    <a:pt x="2103" y="1575"/>
                  </a:cubicBezTo>
                  <a:cubicBezTo>
                    <a:pt x="2088" y="1597"/>
                    <a:pt x="2081" y="1611"/>
                    <a:pt x="2066" y="1619"/>
                  </a:cubicBezTo>
                  <a:cubicBezTo>
                    <a:pt x="2052" y="1633"/>
                    <a:pt x="2037" y="1641"/>
                    <a:pt x="2022" y="1663"/>
                  </a:cubicBezTo>
                  <a:cubicBezTo>
                    <a:pt x="2015" y="1670"/>
                    <a:pt x="2008" y="1677"/>
                    <a:pt x="2000" y="1684"/>
                  </a:cubicBezTo>
                  <a:cubicBezTo>
                    <a:pt x="1978" y="1706"/>
                    <a:pt x="1942" y="1751"/>
                    <a:pt x="1993" y="1802"/>
                  </a:cubicBezTo>
                  <a:cubicBezTo>
                    <a:pt x="1964" y="1809"/>
                    <a:pt x="1949" y="1824"/>
                    <a:pt x="1927" y="1838"/>
                  </a:cubicBezTo>
                  <a:cubicBezTo>
                    <a:pt x="1920" y="1831"/>
                    <a:pt x="1905" y="1831"/>
                    <a:pt x="1890" y="1831"/>
                  </a:cubicBezTo>
                  <a:cubicBezTo>
                    <a:pt x="1876" y="1831"/>
                    <a:pt x="1854" y="1824"/>
                    <a:pt x="1839" y="1824"/>
                  </a:cubicBezTo>
                  <a:cubicBezTo>
                    <a:pt x="1810" y="1816"/>
                    <a:pt x="1781" y="1809"/>
                    <a:pt x="1751" y="1809"/>
                  </a:cubicBezTo>
                  <a:cubicBezTo>
                    <a:pt x="1722" y="1809"/>
                    <a:pt x="1692" y="1816"/>
                    <a:pt x="1671" y="1838"/>
                  </a:cubicBezTo>
                  <a:cubicBezTo>
                    <a:pt x="1649" y="1853"/>
                    <a:pt x="1634" y="1860"/>
                    <a:pt x="1627" y="1868"/>
                  </a:cubicBezTo>
                  <a:cubicBezTo>
                    <a:pt x="1583" y="1882"/>
                    <a:pt x="1568" y="1904"/>
                    <a:pt x="1583" y="1970"/>
                  </a:cubicBezTo>
                  <a:cubicBezTo>
                    <a:pt x="1597" y="2044"/>
                    <a:pt x="1619" y="2088"/>
                    <a:pt x="1649" y="2117"/>
                  </a:cubicBezTo>
                  <a:cubicBezTo>
                    <a:pt x="1649" y="2124"/>
                    <a:pt x="1641" y="2124"/>
                    <a:pt x="1641" y="2124"/>
                  </a:cubicBezTo>
                  <a:cubicBezTo>
                    <a:pt x="1627" y="2139"/>
                    <a:pt x="1619" y="2146"/>
                    <a:pt x="1605" y="2153"/>
                  </a:cubicBezTo>
                  <a:cubicBezTo>
                    <a:pt x="1583" y="2168"/>
                    <a:pt x="1568" y="2183"/>
                    <a:pt x="1539" y="2227"/>
                  </a:cubicBezTo>
                  <a:cubicBezTo>
                    <a:pt x="1531" y="2249"/>
                    <a:pt x="1517" y="2256"/>
                    <a:pt x="1509" y="2271"/>
                  </a:cubicBezTo>
                  <a:cubicBezTo>
                    <a:pt x="1488" y="2285"/>
                    <a:pt x="1473" y="2307"/>
                    <a:pt x="1473" y="2359"/>
                  </a:cubicBezTo>
                  <a:cubicBezTo>
                    <a:pt x="1473" y="2395"/>
                    <a:pt x="1473" y="2410"/>
                    <a:pt x="1480" y="2425"/>
                  </a:cubicBezTo>
                  <a:cubicBezTo>
                    <a:pt x="1480" y="2425"/>
                    <a:pt x="1473" y="2425"/>
                    <a:pt x="1465" y="2432"/>
                  </a:cubicBezTo>
                  <a:cubicBezTo>
                    <a:pt x="1458" y="2439"/>
                    <a:pt x="1451" y="2439"/>
                    <a:pt x="1443" y="2447"/>
                  </a:cubicBezTo>
                  <a:cubicBezTo>
                    <a:pt x="1407" y="2469"/>
                    <a:pt x="1400" y="2476"/>
                    <a:pt x="1370" y="2527"/>
                  </a:cubicBezTo>
                  <a:cubicBezTo>
                    <a:pt x="1363" y="2542"/>
                    <a:pt x="1355" y="2556"/>
                    <a:pt x="1355" y="2564"/>
                  </a:cubicBezTo>
                  <a:cubicBezTo>
                    <a:pt x="1341" y="2586"/>
                    <a:pt x="1341" y="2593"/>
                    <a:pt x="1290" y="2608"/>
                  </a:cubicBezTo>
                  <a:cubicBezTo>
                    <a:pt x="1268" y="2608"/>
                    <a:pt x="1246" y="2615"/>
                    <a:pt x="1238" y="2615"/>
                  </a:cubicBezTo>
                  <a:cubicBezTo>
                    <a:pt x="1209" y="2615"/>
                    <a:pt x="1202" y="2608"/>
                    <a:pt x="1187" y="2579"/>
                  </a:cubicBezTo>
                  <a:cubicBezTo>
                    <a:pt x="1172" y="2549"/>
                    <a:pt x="1150" y="2520"/>
                    <a:pt x="1121" y="2520"/>
                  </a:cubicBezTo>
                  <a:cubicBezTo>
                    <a:pt x="1084" y="2520"/>
                    <a:pt x="1070" y="2556"/>
                    <a:pt x="1062" y="2571"/>
                  </a:cubicBezTo>
                  <a:cubicBezTo>
                    <a:pt x="1055" y="2586"/>
                    <a:pt x="1055" y="2601"/>
                    <a:pt x="1048" y="2608"/>
                  </a:cubicBezTo>
                  <a:cubicBezTo>
                    <a:pt x="1040" y="2644"/>
                    <a:pt x="1033" y="2652"/>
                    <a:pt x="997" y="2674"/>
                  </a:cubicBezTo>
                  <a:cubicBezTo>
                    <a:pt x="974" y="2681"/>
                    <a:pt x="974" y="2681"/>
                    <a:pt x="974" y="2681"/>
                  </a:cubicBezTo>
                  <a:cubicBezTo>
                    <a:pt x="916" y="2710"/>
                    <a:pt x="887" y="2725"/>
                    <a:pt x="864" y="2784"/>
                  </a:cubicBezTo>
                  <a:cubicBezTo>
                    <a:pt x="857" y="2798"/>
                    <a:pt x="843" y="2798"/>
                    <a:pt x="828" y="2806"/>
                  </a:cubicBezTo>
                  <a:cubicBezTo>
                    <a:pt x="806" y="2820"/>
                    <a:pt x="777" y="2842"/>
                    <a:pt x="784" y="2894"/>
                  </a:cubicBezTo>
                  <a:cubicBezTo>
                    <a:pt x="784" y="2930"/>
                    <a:pt x="799" y="2945"/>
                    <a:pt x="813" y="2952"/>
                  </a:cubicBezTo>
                  <a:cubicBezTo>
                    <a:pt x="813" y="2960"/>
                    <a:pt x="821" y="2967"/>
                    <a:pt x="821" y="2996"/>
                  </a:cubicBezTo>
                  <a:cubicBezTo>
                    <a:pt x="828" y="3011"/>
                    <a:pt x="828" y="3033"/>
                    <a:pt x="835" y="3047"/>
                  </a:cubicBezTo>
                  <a:cubicBezTo>
                    <a:pt x="843" y="3084"/>
                    <a:pt x="843" y="3099"/>
                    <a:pt x="813" y="3143"/>
                  </a:cubicBezTo>
                  <a:cubicBezTo>
                    <a:pt x="791" y="3172"/>
                    <a:pt x="769" y="3201"/>
                    <a:pt x="762" y="3223"/>
                  </a:cubicBezTo>
                  <a:cubicBezTo>
                    <a:pt x="755" y="3231"/>
                    <a:pt x="755" y="3231"/>
                    <a:pt x="755" y="3231"/>
                  </a:cubicBezTo>
                  <a:cubicBezTo>
                    <a:pt x="755" y="3238"/>
                    <a:pt x="755" y="3238"/>
                    <a:pt x="755" y="3238"/>
                  </a:cubicBezTo>
                  <a:cubicBezTo>
                    <a:pt x="755" y="3282"/>
                    <a:pt x="755" y="3333"/>
                    <a:pt x="784" y="3377"/>
                  </a:cubicBezTo>
                  <a:cubicBezTo>
                    <a:pt x="821" y="3443"/>
                    <a:pt x="843" y="3531"/>
                    <a:pt x="821" y="3575"/>
                  </a:cubicBezTo>
                  <a:cubicBezTo>
                    <a:pt x="813" y="3582"/>
                    <a:pt x="806" y="3597"/>
                    <a:pt x="799" y="3619"/>
                  </a:cubicBezTo>
                  <a:cubicBezTo>
                    <a:pt x="784" y="3641"/>
                    <a:pt x="755" y="3700"/>
                    <a:pt x="740" y="3700"/>
                  </a:cubicBezTo>
                  <a:cubicBezTo>
                    <a:pt x="733" y="3700"/>
                    <a:pt x="725" y="3692"/>
                    <a:pt x="711" y="3678"/>
                  </a:cubicBezTo>
                  <a:cubicBezTo>
                    <a:pt x="696" y="3663"/>
                    <a:pt x="681" y="3641"/>
                    <a:pt x="645" y="3634"/>
                  </a:cubicBezTo>
                  <a:cubicBezTo>
                    <a:pt x="645" y="3634"/>
                    <a:pt x="638" y="3634"/>
                    <a:pt x="630" y="3634"/>
                  </a:cubicBezTo>
                  <a:cubicBezTo>
                    <a:pt x="579" y="3634"/>
                    <a:pt x="550" y="3670"/>
                    <a:pt x="528" y="3700"/>
                  </a:cubicBezTo>
                  <a:cubicBezTo>
                    <a:pt x="520" y="3714"/>
                    <a:pt x="513" y="3722"/>
                    <a:pt x="506" y="3729"/>
                  </a:cubicBezTo>
                  <a:cubicBezTo>
                    <a:pt x="476" y="3758"/>
                    <a:pt x="440" y="3795"/>
                    <a:pt x="447" y="3846"/>
                  </a:cubicBezTo>
                  <a:cubicBezTo>
                    <a:pt x="454" y="3868"/>
                    <a:pt x="462" y="3890"/>
                    <a:pt x="469" y="3912"/>
                  </a:cubicBezTo>
                  <a:cubicBezTo>
                    <a:pt x="476" y="3934"/>
                    <a:pt x="491" y="3956"/>
                    <a:pt x="483" y="3978"/>
                  </a:cubicBezTo>
                  <a:cubicBezTo>
                    <a:pt x="483" y="3993"/>
                    <a:pt x="483" y="4000"/>
                    <a:pt x="483" y="4015"/>
                  </a:cubicBezTo>
                  <a:cubicBezTo>
                    <a:pt x="476" y="4037"/>
                    <a:pt x="476" y="4051"/>
                    <a:pt x="447" y="4073"/>
                  </a:cubicBezTo>
                  <a:cubicBezTo>
                    <a:pt x="440" y="4088"/>
                    <a:pt x="440" y="4088"/>
                    <a:pt x="440" y="4088"/>
                  </a:cubicBezTo>
                  <a:cubicBezTo>
                    <a:pt x="410" y="4110"/>
                    <a:pt x="396" y="4132"/>
                    <a:pt x="403" y="4161"/>
                  </a:cubicBezTo>
                  <a:cubicBezTo>
                    <a:pt x="410" y="4183"/>
                    <a:pt x="447" y="4191"/>
                    <a:pt x="476" y="4198"/>
                  </a:cubicBezTo>
                  <a:cubicBezTo>
                    <a:pt x="535" y="4198"/>
                    <a:pt x="564" y="4227"/>
                    <a:pt x="593" y="4264"/>
                  </a:cubicBezTo>
                  <a:cubicBezTo>
                    <a:pt x="601" y="4271"/>
                    <a:pt x="601" y="4271"/>
                    <a:pt x="601" y="4271"/>
                  </a:cubicBezTo>
                  <a:cubicBezTo>
                    <a:pt x="615" y="4286"/>
                    <a:pt x="623" y="4301"/>
                    <a:pt x="623" y="4322"/>
                  </a:cubicBezTo>
                  <a:cubicBezTo>
                    <a:pt x="630" y="4330"/>
                    <a:pt x="630" y="4344"/>
                    <a:pt x="638" y="4366"/>
                  </a:cubicBezTo>
                  <a:cubicBezTo>
                    <a:pt x="652" y="4396"/>
                    <a:pt x="667" y="4410"/>
                    <a:pt x="681" y="4425"/>
                  </a:cubicBezTo>
                  <a:cubicBezTo>
                    <a:pt x="689" y="4425"/>
                    <a:pt x="696" y="4432"/>
                    <a:pt x="703" y="4447"/>
                  </a:cubicBezTo>
                  <a:cubicBezTo>
                    <a:pt x="718" y="4469"/>
                    <a:pt x="740" y="4513"/>
                    <a:pt x="733" y="4557"/>
                  </a:cubicBezTo>
                  <a:cubicBezTo>
                    <a:pt x="725" y="4594"/>
                    <a:pt x="718" y="4608"/>
                    <a:pt x="718" y="4608"/>
                  </a:cubicBezTo>
                  <a:cubicBezTo>
                    <a:pt x="718" y="4608"/>
                    <a:pt x="711" y="4608"/>
                    <a:pt x="703" y="4601"/>
                  </a:cubicBezTo>
                  <a:cubicBezTo>
                    <a:pt x="681" y="4586"/>
                    <a:pt x="652" y="4579"/>
                    <a:pt x="630" y="4579"/>
                  </a:cubicBezTo>
                  <a:cubicBezTo>
                    <a:pt x="593" y="4579"/>
                    <a:pt x="564" y="4594"/>
                    <a:pt x="550" y="4608"/>
                  </a:cubicBezTo>
                  <a:cubicBezTo>
                    <a:pt x="535" y="4623"/>
                    <a:pt x="535" y="4638"/>
                    <a:pt x="535" y="4660"/>
                  </a:cubicBezTo>
                  <a:cubicBezTo>
                    <a:pt x="542" y="4689"/>
                    <a:pt x="571" y="4696"/>
                    <a:pt x="593" y="4703"/>
                  </a:cubicBezTo>
                  <a:lnTo>
                    <a:pt x="601" y="4703"/>
                  </a:lnTo>
                  <a:cubicBezTo>
                    <a:pt x="608" y="4718"/>
                    <a:pt x="601" y="4740"/>
                    <a:pt x="593" y="4747"/>
                  </a:cubicBezTo>
                  <a:cubicBezTo>
                    <a:pt x="593" y="4755"/>
                    <a:pt x="586" y="4755"/>
                    <a:pt x="586" y="4755"/>
                  </a:cubicBezTo>
                  <a:cubicBezTo>
                    <a:pt x="586" y="4755"/>
                    <a:pt x="579" y="4755"/>
                    <a:pt x="571" y="4747"/>
                  </a:cubicBezTo>
                  <a:cubicBezTo>
                    <a:pt x="557" y="4740"/>
                    <a:pt x="542" y="4733"/>
                    <a:pt x="535" y="4725"/>
                  </a:cubicBezTo>
                  <a:cubicBezTo>
                    <a:pt x="513" y="4711"/>
                    <a:pt x="491" y="4696"/>
                    <a:pt x="469" y="4696"/>
                  </a:cubicBezTo>
                  <a:cubicBezTo>
                    <a:pt x="447" y="4696"/>
                    <a:pt x="432" y="4703"/>
                    <a:pt x="410" y="4725"/>
                  </a:cubicBezTo>
                  <a:cubicBezTo>
                    <a:pt x="396" y="4747"/>
                    <a:pt x="374" y="4762"/>
                    <a:pt x="359" y="4777"/>
                  </a:cubicBezTo>
                  <a:cubicBezTo>
                    <a:pt x="337" y="4784"/>
                    <a:pt x="322" y="4799"/>
                    <a:pt x="308" y="4813"/>
                  </a:cubicBezTo>
                  <a:cubicBezTo>
                    <a:pt x="300" y="4821"/>
                    <a:pt x="286" y="4828"/>
                    <a:pt x="271" y="4843"/>
                  </a:cubicBezTo>
                  <a:cubicBezTo>
                    <a:pt x="242" y="4865"/>
                    <a:pt x="205" y="4894"/>
                    <a:pt x="205" y="4923"/>
                  </a:cubicBezTo>
                  <a:cubicBezTo>
                    <a:pt x="205" y="4938"/>
                    <a:pt x="205" y="4953"/>
                    <a:pt x="220" y="4967"/>
                  </a:cubicBezTo>
                  <a:cubicBezTo>
                    <a:pt x="256" y="5004"/>
                    <a:pt x="293" y="5019"/>
                    <a:pt x="315" y="5026"/>
                  </a:cubicBezTo>
                  <a:cubicBezTo>
                    <a:pt x="322" y="5026"/>
                    <a:pt x="322" y="5026"/>
                    <a:pt x="322" y="5026"/>
                  </a:cubicBezTo>
                  <a:cubicBezTo>
                    <a:pt x="337" y="5033"/>
                    <a:pt x="344" y="5048"/>
                    <a:pt x="337" y="5077"/>
                  </a:cubicBezTo>
                  <a:lnTo>
                    <a:pt x="337" y="5077"/>
                  </a:lnTo>
                  <a:cubicBezTo>
                    <a:pt x="337" y="5084"/>
                    <a:pt x="337" y="5092"/>
                    <a:pt x="337" y="5092"/>
                  </a:cubicBezTo>
                  <a:cubicBezTo>
                    <a:pt x="330" y="5092"/>
                    <a:pt x="330" y="5092"/>
                    <a:pt x="322" y="5084"/>
                  </a:cubicBezTo>
                  <a:cubicBezTo>
                    <a:pt x="308" y="5084"/>
                    <a:pt x="293" y="5077"/>
                    <a:pt x="278" y="5070"/>
                  </a:cubicBezTo>
                  <a:cubicBezTo>
                    <a:pt x="256" y="5063"/>
                    <a:pt x="234" y="5055"/>
                    <a:pt x="212" y="5055"/>
                  </a:cubicBezTo>
                  <a:cubicBezTo>
                    <a:pt x="190" y="5055"/>
                    <a:pt x="176" y="5063"/>
                    <a:pt x="169" y="5077"/>
                  </a:cubicBezTo>
                  <a:cubicBezTo>
                    <a:pt x="154" y="5099"/>
                    <a:pt x="139" y="5129"/>
                    <a:pt x="132" y="5158"/>
                  </a:cubicBezTo>
                  <a:cubicBezTo>
                    <a:pt x="132" y="5165"/>
                    <a:pt x="132" y="5172"/>
                    <a:pt x="132" y="5180"/>
                  </a:cubicBezTo>
                  <a:cubicBezTo>
                    <a:pt x="117" y="5180"/>
                    <a:pt x="95" y="5180"/>
                    <a:pt x="66" y="5209"/>
                  </a:cubicBezTo>
                  <a:cubicBezTo>
                    <a:pt x="59" y="5216"/>
                    <a:pt x="0" y="5275"/>
                    <a:pt x="7" y="5334"/>
                  </a:cubicBezTo>
                  <a:cubicBezTo>
                    <a:pt x="15" y="5356"/>
                    <a:pt x="29" y="5370"/>
                    <a:pt x="51" y="5385"/>
                  </a:cubicBezTo>
                  <a:cubicBezTo>
                    <a:pt x="59" y="5385"/>
                    <a:pt x="73" y="5392"/>
                    <a:pt x="88" y="5400"/>
                  </a:cubicBezTo>
                  <a:cubicBezTo>
                    <a:pt x="117" y="5414"/>
                    <a:pt x="132" y="5414"/>
                    <a:pt x="147" y="5458"/>
                  </a:cubicBezTo>
                  <a:cubicBezTo>
                    <a:pt x="161" y="5524"/>
                    <a:pt x="183" y="5597"/>
                    <a:pt x="242" y="5620"/>
                  </a:cubicBezTo>
                  <a:cubicBezTo>
                    <a:pt x="256" y="5627"/>
                    <a:pt x="278" y="5634"/>
                    <a:pt x="308" y="5634"/>
                  </a:cubicBezTo>
                  <a:cubicBezTo>
                    <a:pt x="359" y="5634"/>
                    <a:pt x="403" y="5627"/>
                    <a:pt x="410" y="5620"/>
                  </a:cubicBezTo>
                  <a:cubicBezTo>
                    <a:pt x="418" y="5620"/>
                    <a:pt x="418" y="5620"/>
                    <a:pt x="418" y="5620"/>
                  </a:cubicBezTo>
                  <a:cubicBezTo>
                    <a:pt x="425" y="5620"/>
                    <a:pt x="425" y="5620"/>
                    <a:pt x="425" y="5620"/>
                  </a:cubicBezTo>
                  <a:cubicBezTo>
                    <a:pt x="447" y="5597"/>
                    <a:pt x="469" y="5590"/>
                    <a:pt x="491" y="5583"/>
                  </a:cubicBezTo>
                  <a:cubicBezTo>
                    <a:pt x="513" y="5575"/>
                    <a:pt x="535" y="5568"/>
                    <a:pt x="557" y="5546"/>
                  </a:cubicBezTo>
                  <a:cubicBezTo>
                    <a:pt x="593" y="5524"/>
                    <a:pt x="615" y="5517"/>
                    <a:pt x="667" y="5495"/>
                  </a:cubicBezTo>
                  <a:cubicBezTo>
                    <a:pt x="696" y="5488"/>
                    <a:pt x="696" y="5488"/>
                    <a:pt x="696" y="5488"/>
                  </a:cubicBezTo>
                  <a:cubicBezTo>
                    <a:pt x="733" y="5473"/>
                    <a:pt x="733" y="5473"/>
                    <a:pt x="733" y="5473"/>
                  </a:cubicBezTo>
                  <a:cubicBezTo>
                    <a:pt x="791" y="5451"/>
                    <a:pt x="857" y="5422"/>
                    <a:pt x="887" y="5422"/>
                  </a:cubicBezTo>
                  <a:cubicBezTo>
                    <a:pt x="894" y="5414"/>
                    <a:pt x="894" y="5414"/>
                    <a:pt x="894" y="5414"/>
                  </a:cubicBezTo>
                  <a:cubicBezTo>
                    <a:pt x="916" y="5414"/>
                    <a:pt x="938" y="5407"/>
                    <a:pt x="960" y="5407"/>
                  </a:cubicBezTo>
                  <a:cubicBezTo>
                    <a:pt x="982" y="5407"/>
                    <a:pt x="997" y="5414"/>
                    <a:pt x="1011" y="5429"/>
                  </a:cubicBezTo>
                  <a:cubicBezTo>
                    <a:pt x="1026" y="5436"/>
                    <a:pt x="1033" y="5451"/>
                    <a:pt x="1040" y="5458"/>
                  </a:cubicBezTo>
                  <a:cubicBezTo>
                    <a:pt x="1070" y="5488"/>
                    <a:pt x="1092" y="5510"/>
                    <a:pt x="1121" y="5539"/>
                  </a:cubicBezTo>
                  <a:cubicBezTo>
                    <a:pt x="1128" y="5561"/>
                    <a:pt x="1143" y="5575"/>
                    <a:pt x="1158" y="5590"/>
                  </a:cubicBezTo>
                  <a:cubicBezTo>
                    <a:pt x="1194" y="5620"/>
                    <a:pt x="1209" y="5641"/>
                    <a:pt x="1209" y="5671"/>
                  </a:cubicBezTo>
                  <a:cubicBezTo>
                    <a:pt x="1194" y="5744"/>
                    <a:pt x="1187" y="5839"/>
                    <a:pt x="1209" y="5898"/>
                  </a:cubicBezTo>
                  <a:cubicBezTo>
                    <a:pt x="1224" y="5942"/>
                    <a:pt x="1238" y="5949"/>
                    <a:pt x="1260" y="5956"/>
                  </a:cubicBezTo>
                  <a:cubicBezTo>
                    <a:pt x="1260" y="5956"/>
                    <a:pt x="1268" y="5964"/>
                    <a:pt x="1275" y="5971"/>
                  </a:cubicBezTo>
                  <a:cubicBezTo>
                    <a:pt x="1282" y="5979"/>
                    <a:pt x="1282" y="6008"/>
                    <a:pt x="1282" y="6037"/>
                  </a:cubicBezTo>
                  <a:cubicBezTo>
                    <a:pt x="1282" y="6059"/>
                    <a:pt x="1282" y="6081"/>
                    <a:pt x="1282" y="6103"/>
                  </a:cubicBezTo>
                  <a:cubicBezTo>
                    <a:pt x="1282" y="6110"/>
                    <a:pt x="1290" y="6118"/>
                    <a:pt x="1290" y="6125"/>
                  </a:cubicBezTo>
                  <a:cubicBezTo>
                    <a:pt x="1297" y="6176"/>
                    <a:pt x="1304" y="6242"/>
                    <a:pt x="1355" y="6250"/>
                  </a:cubicBezTo>
                  <a:cubicBezTo>
                    <a:pt x="1370" y="6257"/>
                    <a:pt x="1385" y="6264"/>
                    <a:pt x="1400" y="6272"/>
                  </a:cubicBezTo>
                  <a:cubicBezTo>
                    <a:pt x="1414" y="6279"/>
                    <a:pt x="1436" y="6294"/>
                    <a:pt x="1465" y="6301"/>
                  </a:cubicBezTo>
                  <a:cubicBezTo>
                    <a:pt x="1465" y="6308"/>
                    <a:pt x="1458" y="6315"/>
                    <a:pt x="1451" y="6323"/>
                  </a:cubicBezTo>
                  <a:cubicBezTo>
                    <a:pt x="1429" y="6352"/>
                    <a:pt x="1414" y="6374"/>
                    <a:pt x="1407" y="6396"/>
                  </a:cubicBezTo>
                  <a:cubicBezTo>
                    <a:pt x="1392" y="6425"/>
                    <a:pt x="1392" y="6433"/>
                    <a:pt x="1355" y="6440"/>
                  </a:cubicBezTo>
                  <a:cubicBezTo>
                    <a:pt x="1275" y="6455"/>
                    <a:pt x="1238" y="6477"/>
                    <a:pt x="1224" y="6550"/>
                  </a:cubicBezTo>
                  <a:cubicBezTo>
                    <a:pt x="1209" y="6616"/>
                    <a:pt x="1231" y="6667"/>
                    <a:pt x="1275" y="6704"/>
                  </a:cubicBezTo>
                  <a:cubicBezTo>
                    <a:pt x="1312" y="6733"/>
                    <a:pt x="1333" y="6784"/>
                    <a:pt x="1341" y="6821"/>
                  </a:cubicBezTo>
                  <a:cubicBezTo>
                    <a:pt x="1348" y="6851"/>
                    <a:pt x="1363" y="6872"/>
                    <a:pt x="1370" y="6894"/>
                  </a:cubicBezTo>
                  <a:cubicBezTo>
                    <a:pt x="1385" y="6916"/>
                    <a:pt x="1385" y="6916"/>
                    <a:pt x="1385" y="6916"/>
                  </a:cubicBezTo>
                  <a:cubicBezTo>
                    <a:pt x="1407" y="6909"/>
                    <a:pt x="1407" y="6909"/>
                    <a:pt x="1407" y="6909"/>
                  </a:cubicBezTo>
                  <a:cubicBezTo>
                    <a:pt x="1465" y="6887"/>
                    <a:pt x="1465" y="6887"/>
                    <a:pt x="1465" y="6887"/>
                  </a:cubicBezTo>
                  <a:cubicBezTo>
                    <a:pt x="1480" y="6887"/>
                    <a:pt x="1524" y="6946"/>
                    <a:pt x="1546" y="6982"/>
                  </a:cubicBezTo>
                  <a:cubicBezTo>
                    <a:pt x="1583" y="7034"/>
                    <a:pt x="1619" y="7085"/>
                    <a:pt x="1663" y="7107"/>
                  </a:cubicBezTo>
                  <a:cubicBezTo>
                    <a:pt x="1678" y="7122"/>
                    <a:pt x="1700" y="7122"/>
                    <a:pt x="1714" y="7122"/>
                  </a:cubicBezTo>
                  <a:cubicBezTo>
                    <a:pt x="1744" y="7122"/>
                    <a:pt x="1766" y="7114"/>
                    <a:pt x="1788" y="7092"/>
                  </a:cubicBezTo>
                  <a:cubicBezTo>
                    <a:pt x="1817" y="7048"/>
                    <a:pt x="1824" y="6990"/>
                    <a:pt x="1810" y="6931"/>
                  </a:cubicBezTo>
                  <a:cubicBezTo>
                    <a:pt x="1795" y="6880"/>
                    <a:pt x="1802" y="6843"/>
                    <a:pt x="1817" y="6814"/>
                  </a:cubicBezTo>
                  <a:cubicBezTo>
                    <a:pt x="1832" y="6799"/>
                    <a:pt x="1846" y="6784"/>
                    <a:pt x="1876" y="6784"/>
                  </a:cubicBezTo>
                  <a:cubicBezTo>
                    <a:pt x="1883" y="6784"/>
                    <a:pt x="1890" y="6784"/>
                    <a:pt x="1890" y="6784"/>
                  </a:cubicBezTo>
                  <a:cubicBezTo>
                    <a:pt x="1920" y="6784"/>
                    <a:pt x="1920" y="6784"/>
                    <a:pt x="1942" y="6909"/>
                  </a:cubicBezTo>
                  <a:cubicBezTo>
                    <a:pt x="1942" y="6939"/>
                    <a:pt x="1949" y="6968"/>
                    <a:pt x="1956" y="6997"/>
                  </a:cubicBezTo>
                  <a:cubicBezTo>
                    <a:pt x="1971" y="7092"/>
                    <a:pt x="2030" y="7144"/>
                    <a:pt x="2118" y="7144"/>
                  </a:cubicBezTo>
                  <a:cubicBezTo>
                    <a:pt x="2162" y="7144"/>
                    <a:pt x="2205" y="7129"/>
                    <a:pt x="2235" y="7114"/>
                  </a:cubicBezTo>
                  <a:cubicBezTo>
                    <a:pt x="2257" y="7158"/>
                    <a:pt x="2301" y="7173"/>
                    <a:pt x="2381" y="7173"/>
                  </a:cubicBezTo>
                  <a:cubicBezTo>
                    <a:pt x="2396" y="7173"/>
                    <a:pt x="2396" y="7173"/>
                    <a:pt x="2396" y="7173"/>
                  </a:cubicBezTo>
                  <a:lnTo>
                    <a:pt x="2396" y="7173"/>
                  </a:lnTo>
                  <a:cubicBezTo>
                    <a:pt x="2396" y="7173"/>
                    <a:pt x="2396" y="7180"/>
                    <a:pt x="2389" y="7188"/>
                  </a:cubicBezTo>
                  <a:cubicBezTo>
                    <a:pt x="2381" y="7210"/>
                    <a:pt x="2359" y="7224"/>
                    <a:pt x="2345" y="7224"/>
                  </a:cubicBezTo>
                  <a:cubicBezTo>
                    <a:pt x="2337" y="7224"/>
                    <a:pt x="2330" y="7224"/>
                    <a:pt x="2323" y="7224"/>
                  </a:cubicBezTo>
                  <a:cubicBezTo>
                    <a:pt x="2257" y="7232"/>
                    <a:pt x="2257" y="7261"/>
                    <a:pt x="2250" y="7356"/>
                  </a:cubicBezTo>
                  <a:cubicBezTo>
                    <a:pt x="2250" y="7371"/>
                    <a:pt x="2250" y="7385"/>
                    <a:pt x="2250" y="7407"/>
                  </a:cubicBezTo>
                  <a:cubicBezTo>
                    <a:pt x="2250" y="7451"/>
                    <a:pt x="2250" y="7481"/>
                    <a:pt x="2271" y="7495"/>
                  </a:cubicBezTo>
                  <a:cubicBezTo>
                    <a:pt x="2279" y="7503"/>
                    <a:pt x="2293" y="7510"/>
                    <a:pt x="2308" y="7510"/>
                  </a:cubicBezTo>
                  <a:cubicBezTo>
                    <a:pt x="2345" y="7510"/>
                    <a:pt x="2381" y="7473"/>
                    <a:pt x="2440" y="7422"/>
                  </a:cubicBezTo>
                  <a:cubicBezTo>
                    <a:pt x="2455" y="7407"/>
                    <a:pt x="2477" y="7385"/>
                    <a:pt x="2484" y="7385"/>
                  </a:cubicBezTo>
                  <a:cubicBezTo>
                    <a:pt x="2528" y="7363"/>
                    <a:pt x="2535" y="7334"/>
                    <a:pt x="2535" y="7305"/>
                  </a:cubicBezTo>
                  <a:cubicBezTo>
                    <a:pt x="2535" y="7283"/>
                    <a:pt x="2543" y="7268"/>
                    <a:pt x="2550" y="7239"/>
                  </a:cubicBezTo>
                  <a:cubicBezTo>
                    <a:pt x="2550" y="7224"/>
                    <a:pt x="2564" y="7173"/>
                    <a:pt x="2579" y="7173"/>
                  </a:cubicBezTo>
                  <a:cubicBezTo>
                    <a:pt x="2587" y="7173"/>
                    <a:pt x="2594" y="7180"/>
                    <a:pt x="2623" y="7202"/>
                  </a:cubicBezTo>
                  <a:cubicBezTo>
                    <a:pt x="2645" y="7217"/>
                    <a:pt x="2667" y="7224"/>
                    <a:pt x="2689" y="7224"/>
                  </a:cubicBezTo>
                  <a:cubicBezTo>
                    <a:pt x="2733" y="7224"/>
                    <a:pt x="2748" y="7180"/>
                    <a:pt x="2762" y="7151"/>
                  </a:cubicBezTo>
                  <a:cubicBezTo>
                    <a:pt x="2770" y="7136"/>
                    <a:pt x="2777" y="7122"/>
                    <a:pt x="2784" y="7114"/>
                  </a:cubicBezTo>
                  <a:cubicBezTo>
                    <a:pt x="2784" y="7107"/>
                    <a:pt x="2784" y="7107"/>
                    <a:pt x="2799" y="7107"/>
                  </a:cubicBezTo>
                  <a:cubicBezTo>
                    <a:pt x="2828" y="7107"/>
                    <a:pt x="2872" y="7136"/>
                    <a:pt x="2887" y="7144"/>
                  </a:cubicBezTo>
                  <a:cubicBezTo>
                    <a:pt x="2931" y="7100"/>
                    <a:pt x="2931" y="7100"/>
                    <a:pt x="2931" y="7100"/>
                  </a:cubicBezTo>
                  <a:cubicBezTo>
                    <a:pt x="2850" y="6990"/>
                    <a:pt x="2850" y="6990"/>
                    <a:pt x="2850" y="6990"/>
                  </a:cubicBezTo>
                  <a:cubicBezTo>
                    <a:pt x="2887" y="6960"/>
                    <a:pt x="2887" y="6960"/>
                    <a:pt x="2887" y="6960"/>
                  </a:cubicBezTo>
                  <a:lnTo>
                    <a:pt x="2887" y="6960"/>
                  </a:lnTo>
                  <a:cubicBezTo>
                    <a:pt x="2894" y="6960"/>
                    <a:pt x="2894" y="6960"/>
                    <a:pt x="2894" y="6960"/>
                  </a:cubicBezTo>
                  <a:cubicBezTo>
                    <a:pt x="2902" y="6946"/>
                    <a:pt x="2902" y="6946"/>
                    <a:pt x="2902" y="6946"/>
                  </a:cubicBezTo>
                  <a:cubicBezTo>
                    <a:pt x="2902" y="6931"/>
                    <a:pt x="2902" y="6931"/>
                    <a:pt x="2902" y="6931"/>
                  </a:cubicBezTo>
                  <a:cubicBezTo>
                    <a:pt x="2902" y="6902"/>
                    <a:pt x="2894" y="6880"/>
                    <a:pt x="2880" y="6865"/>
                  </a:cubicBezTo>
                  <a:cubicBezTo>
                    <a:pt x="2872" y="6843"/>
                    <a:pt x="2858" y="6836"/>
                    <a:pt x="2828" y="6836"/>
                  </a:cubicBezTo>
                  <a:lnTo>
                    <a:pt x="2821" y="6836"/>
                  </a:lnTo>
                  <a:lnTo>
                    <a:pt x="2821" y="6829"/>
                  </a:lnTo>
                  <a:cubicBezTo>
                    <a:pt x="2821" y="6806"/>
                    <a:pt x="2828" y="6806"/>
                    <a:pt x="2828" y="6799"/>
                  </a:cubicBezTo>
                  <a:lnTo>
                    <a:pt x="2828" y="6799"/>
                  </a:lnTo>
                  <a:lnTo>
                    <a:pt x="2828" y="6799"/>
                  </a:lnTo>
                  <a:cubicBezTo>
                    <a:pt x="2850" y="6792"/>
                    <a:pt x="2872" y="6784"/>
                    <a:pt x="2887" y="6741"/>
                  </a:cubicBezTo>
                  <a:cubicBezTo>
                    <a:pt x="2902" y="6689"/>
                    <a:pt x="2902" y="6660"/>
                    <a:pt x="2894" y="6631"/>
                  </a:cubicBezTo>
                  <a:cubicBezTo>
                    <a:pt x="2894" y="6616"/>
                    <a:pt x="2887" y="6594"/>
                    <a:pt x="2887" y="6572"/>
                  </a:cubicBezTo>
                  <a:cubicBezTo>
                    <a:pt x="2887" y="6550"/>
                    <a:pt x="2887" y="6550"/>
                    <a:pt x="2902" y="6543"/>
                  </a:cubicBezTo>
                  <a:cubicBezTo>
                    <a:pt x="2909" y="6535"/>
                    <a:pt x="2931" y="6513"/>
                    <a:pt x="2945" y="6470"/>
                  </a:cubicBezTo>
                  <a:cubicBezTo>
                    <a:pt x="2960" y="6403"/>
                    <a:pt x="2953" y="6367"/>
                    <a:pt x="2945" y="6330"/>
                  </a:cubicBezTo>
                  <a:cubicBezTo>
                    <a:pt x="2938" y="6315"/>
                    <a:pt x="2938" y="6294"/>
                    <a:pt x="2931" y="6272"/>
                  </a:cubicBezTo>
                  <a:cubicBezTo>
                    <a:pt x="2924" y="6198"/>
                    <a:pt x="2894" y="6154"/>
                    <a:pt x="2865" y="6103"/>
                  </a:cubicBezTo>
                  <a:cubicBezTo>
                    <a:pt x="2850" y="6081"/>
                    <a:pt x="2850" y="6081"/>
                    <a:pt x="2850" y="6081"/>
                  </a:cubicBezTo>
                  <a:cubicBezTo>
                    <a:pt x="2836" y="6059"/>
                    <a:pt x="2836" y="6059"/>
                    <a:pt x="2836" y="6059"/>
                  </a:cubicBezTo>
                  <a:cubicBezTo>
                    <a:pt x="2799" y="6001"/>
                    <a:pt x="2748" y="5913"/>
                    <a:pt x="2726" y="5832"/>
                  </a:cubicBezTo>
                  <a:cubicBezTo>
                    <a:pt x="2704" y="5729"/>
                    <a:pt x="2711" y="5612"/>
                    <a:pt x="2726" y="5575"/>
                  </a:cubicBezTo>
                  <a:cubicBezTo>
                    <a:pt x="2777" y="5480"/>
                    <a:pt x="2770" y="5400"/>
                    <a:pt x="2711" y="5370"/>
                  </a:cubicBezTo>
                  <a:cubicBezTo>
                    <a:pt x="2652" y="5334"/>
                    <a:pt x="2638" y="5312"/>
                    <a:pt x="2660" y="5260"/>
                  </a:cubicBezTo>
                  <a:cubicBezTo>
                    <a:pt x="2660" y="5253"/>
                    <a:pt x="2660" y="5253"/>
                    <a:pt x="2660" y="5253"/>
                  </a:cubicBezTo>
                  <a:cubicBezTo>
                    <a:pt x="2689" y="5180"/>
                    <a:pt x="2704" y="5158"/>
                    <a:pt x="2777" y="5129"/>
                  </a:cubicBezTo>
                  <a:cubicBezTo>
                    <a:pt x="2792" y="5121"/>
                    <a:pt x="2806" y="5121"/>
                    <a:pt x="2821" y="5121"/>
                  </a:cubicBezTo>
                  <a:cubicBezTo>
                    <a:pt x="2843" y="5121"/>
                    <a:pt x="2865" y="5129"/>
                    <a:pt x="2880" y="5129"/>
                  </a:cubicBezTo>
                  <a:cubicBezTo>
                    <a:pt x="2902" y="5136"/>
                    <a:pt x="2916" y="5143"/>
                    <a:pt x="2931" y="5143"/>
                  </a:cubicBezTo>
                  <a:cubicBezTo>
                    <a:pt x="2931" y="5151"/>
                    <a:pt x="2924" y="5158"/>
                    <a:pt x="2924" y="5165"/>
                  </a:cubicBezTo>
                  <a:cubicBezTo>
                    <a:pt x="2975" y="5194"/>
                    <a:pt x="2975" y="5194"/>
                    <a:pt x="2975" y="5194"/>
                  </a:cubicBezTo>
                  <a:cubicBezTo>
                    <a:pt x="3012" y="5136"/>
                    <a:pt x="3078" y="5070"/>
                    <a:pt x="3099" y="5063"/>
                  </a:cubicBezTo>
                  <a:cubicBezTo>
                    <a:pt x="3136" y="5055"/>
                    <a:pt x="3187" y="5048"/>
                    <a:pt x="3231" y="5048"/>
                  </a:cubicBezTo>
                  <a:cubicBezTo>
                    <a:pt x="3283" y="5048"/>
                    <a:pt x="3305" y="5055"/>
                    <a:pt x="3312" y="5063"/>
                  </a:cubicBezTo>
                  <a:cubicBezTo>
                    <a:pt x="3341" y="5077"/>
                    <a:pt x="3385" y="5106"/>
                    <a:pt x="3422" y="5151"/>
                  </a:cubicBezTo>
                  <a:cubicBezTo>
                    <a:pt x="3451" y="5194"/>
                    <a:pt x="3517" y="5238"/>
                    <a:pt x="3590" y="5238"/>
                  </a:cubicBezTo>
                  <a:cubicBezTo>
                    <a:pt x="3605" y="5238"/>
                    <a:pt x="3620" y="5238"/>
                    <a:pt x="3642" y="5231"/>
                  </a:cubicBezTo>
                  <a:cubicBezTo>
                    <a:pt x="3722" y="5202"/>
                    <a:pt x="3759" y="5158"/>
                    <a:pt x="3759" y="5092"/>
                  </a:cubicBezTo>
                  <a:cubicBezTo>
                    <a:pt x="3759" y="5070"/>
                    <a:pt x="3774" y="5055"/>
                    <a:pt x="3788" y="5041"/>
                  </a:cubicBezTo>
                  <a:cubicBezTo>
                    <a:pt x="3803" y="5019"/>
                    <a:pt x="3818" y="4997"/>
                    <a:pt x="3818" y="4967"/>
                  </a:cubicBezTo>
                  <a:cubicBezTo>
                    <a:pt x="3818" y="4923"/>
                    <a:pt x="3788" y="4909"/>
                    <a:pt x="3774" y="4901"/>
                  </a:cubicBezTo>
                  <a:cubicBezTo>
                    <a:pt x="3752" y="4887"/>
                    <a:pt x="3752" y="4887"/>
                    <a:pt x="3752" y="4872"/>
                  </a:cubicBezTo>
                  <a:cubicBezTo>
                    <a:pt x="3752" y="4835"/>
                    <a:pt x="3744" y="4777"/>
                    <a:pt x="3744" y="4733"/>
                  </a:cubicBezTo>
                  <a:cubicBezTo>
                    <a:pt x="3781" y="4740"/>
                    <a:pt x="3825" y="4747"/>
                    <a:pt x="3832" y="4762"/>
                  </a:cubicBezTo>
                  <a:cubicBezTo>
                    <a:pt x="3847" y="4770"/>
                    <a:pt x="3869" y="4777"/>
                    <a:pt x="3898" y="4777"/>
                  </a:cubicBezTo>
                  <a:cubicBezTo>
                    <a:pt x="3964" y="4777"/>
                    <a:pt x="4067" y="4747"/>
                    <a:pt x="4067" y="4740"/>
                  </a:cubicBezTo>
                  <a:cubicBezTo>
                    <a:pt x="4177" y="4711"/>
                    <a:pt x="4177" y="4711"/>
                    <a:pt x="4177" y="4711"/>
                  </a:cubicBezTo>
                  <a:cubicBezTo>
                    <a:pt x="4067" y="4682"/>
                    <a:pt x="4067" y="4682"/>
                    <a:pt x="4067" y="4682"/>
                  </a:cubicBezTo>
                  <a:cubicBezTo>
                    <a:pt x="4045" y="4682"/>
                    <a:pt x="4023" y="4674"/>
                    <a:pt x="4015" y="4667"/>
                  </a:cubicBezTo>
                  <a:cubicBezTo>
                    <a:pt x="4015" y="4660"/>
                    <a:pt x="4023" y="4660"/>
                    <a:pt x="4023" y="4660"/>
                  </a:cubicBezTo>
                  <a:cubicBezTo>
                    <a:pt x="4045" y="4638"/>
                    <a:pt x="4067" y="4630"/>
                    <a:pt x="4089" y="4623"/>
                  </a:cubicBezTo>
                  <a:cubicBezTo>
                    <a:pt x="4111" y="4623"/>
                    <a:pt x="4147" y="4608"/>
                    <a:pt x="4177" y="4572"/>
                  </a:cubicBezTo>
                  <a:cubicBezTo>
                    <a:pt x="4184" y="4564"/>
                    <a:pt x="4191" y="4557"/>
                    <a:pt x="4199" y="4550"/>
                  </a:cubicBezTo>
                  <a:cubicBezTo>
                    <a:pt x="4228" y="4506"/>
                    <a:pt x="4257" y="4476"/>
                    <a:pt x="4257" y="4396"/>
                  </a:cubicBezTo>
                  <a:cubicBezTo>
                    <a:pt x="4257" y="4366"/>
                    <a:pt x="4250" y="4337"/>
                    <a:pt x="4235" y="4308"/>
                  </a:cubicBezTo>
                  <a:cubicBezTo>
                    <a:pt x="4221" y="4264"/>
                    <a:pt x="4206" y="4234"/>
                    <a:pt x="4243" y="4191"/>
                  </a:cubicBezTo>
                  <a:cubicBezTo>
                    <a:pt x="4279" y="4139"/>
                    <a:pt x="4294" y="4139"/>
                    <a:pt x="4294" y="4139"/>
                  </a:cubicBezTo>
                  <a:cubicBezTo>
                    <a:pt x="4301" y="4139"/>
                    <a:pt x="4309" y="4147"/>
                    <a:pt x="4323" y="4154"/>
                  </a:cubicBezTo>
                  <a:cubicBezTo>
                    <a:pt x="4323" y="4154"/>
                    <a:pt x="4331" y="4161"/>
                    <a:pt x="4338" y="4161"/>
                  </a:cubicBezTo>
                  <a:cubicBezTo>
                    <a:pt x="4360" y="4176"/>
                    <a:pt x="4396" y="4183"/>
                    <a:pt x="4440" y="4183"/>
                  </a:cubicBezTo>
                  <a:cubicBezTo>
                    <a:pt x="4506" y="4183"/>
                    <a:pt x="4594" y="4169"/>
                    <a:pt x="4645" y="4110"/>
                  </a:cubicBezTo>
                  <a:cubicBezTo>
                    <a:pt x="4675" y="4088"/>
                    <a:pt x="4704" y="4066"/>
                    <a:pt x="4733" y="4044"/>
                  </a:cubicBezTo>
                  <a:cubicBezTo>
                    <a:pt x="4770" y="4015"/>
                    <a:pt x="4814" y="3985"/>
                    <a:pt x="4836" y="3949"/>
                  </a:cubicBezTo>
                  <a:cubicBezTo>
                    <a:pt x="4851" y="3912"/>
                    <a:pt x="4858" y="3883"/>
                    <a:pt x="4858" y="3861"/>
                  </a:cubicBezTo>
                  <a:cubicBezTo>
                    <a:pt x="4858" y="3832"/>
                    <a:pt x="4858" y="3817"/>
                    <a:pt x="4880" y="3795"/>
                  </a:cubicBezTo>
                  <a:cubicBezTo>
                    <a:pt x="4895" y="3773"/>
                    <a:pt x="4909" y="3751"/>
                    <a:pt x="4931" y="3736"/>
                  </a:cubicBezTo>
                  <a:cubicBezTo>
                    <a:pt x="4953" y="3714"/>
                    <a:pt x="4953" y="3714"/>
                    <a:pt x="4953" y="3714"/>
                  </a:cubicBezTo>
                  <a:cubicBezTo>
                    <a:pt x="4939" y="3692"/>
                    <a:pt x="4939" y="3692"/>
                    <a:pt x="4939" y="3692"/>
                  </a:cubicBezTo>
                  <a:cubicBezTo>
                    <a:pt x="4931" y="3685"/>
                    <a:pt x="4931" y="3685"/>
                    <a:pt x="4931" y="3685"/>
                  </a:cubicBezTo>
                  <a:cubicBezTo>
                    <a:pt x="4924" y="3663"/>
                    <a:pt x="4909" y="3612"/>
                    <a:pt x="4902" y="3568"/>
                  </a:cubicBezTo>
                  <a:cubicBezTo>
                    <a:pt x="4902" y="3546"/>
                    <a:pt x="4902" y="3538"/>
                    <a:pt x="4895" y="3524"/>
                  </a:cubicBezTo>
                  <a:cubicBezTo>
                    <a:pt x="4895" y="3502"/>
                    <a:pt x="4887" y="3487"/>
                    <a:pt x="4895" y="3465"/>
                  </a:cubicBezTo>
                  <a:cubicBezTo>
                    <a:pt x="4902" y="3472"/>
                    <a:pt x="4902" y="3472"/>
                    <a:pt x="4909" y="3472"/>
                  </a:cubicBezTo>
                  <a:cubicBezTo>
                    <a:pt x="4909" y="3472"/>
                    <a:pt x="4931" y="3465"/>
                    <a:pt x="4939" y="3443"/>
                  </a:cubicBezTo>
                  <a:cubicBezTo>
                    <a:pt x="4946" y="3414"/>
                    <a:pt x="4968" y="3348"/>
                    <a:pt x="4924" y="3297"/>
                  </a:cubicBezTo>
                  <a:cubicBezTo>
                    <a:pt x="4917" y="3282"/>
                    <a:pt x="4909" y="3267"/>
                    <a:pt x="4902" y="3253"/>
                  </a:cubicBezTo>
                  <a:cubicBezTo>
                    <a:pt x="4895" y="3231"/>
                    <a:pt x="4880" y="3201"/>
                    <a:pt x="4836" y="3194"/>
                  </a:cubicBezTo>
                  <a:cubicBezTo>
                    <a:pt x="4829" y="3187"/>
                    <a:pt x="4821" y="3187"/>
                    <a:pt x="4814" y="3187"/>
                  </a:cubicBezTo>
                  <a:cubicBezTo>
                    <a:pt x="4785" y="3187"/>
                    <a:pt x="4763" y="3201"/>
                    <a:pt x="4733" y="3216"/>
                  </a:cubicBezTo>
                  <a:cubicBezTo>
                    <a:pt x="4726" y="3216"/>
                    <a:pt x="4719" y="3223"/>
                    <a:pt x="4712" y="3231"/>
                  </a:cubicBezTo>
                  <a:cubicBezTo>
                    <a:pt x="4675" y="3245"/>
                    <a:pt x="4653" y="3260"/>
                    <a:pt x="4645" y="3282"/>
                  </a:cubicBezTo>
                  <a:cubicBezTo>
                    <a:pt x="4638" y="3311"/>
                    <a:pt x="4653" y="3341"/>
                    <a:pt x="4660" y="3363"/>
                  </a:cubicBezTo>
                  <a:lnTo>
                    <a:pt x="4660" y="3363"/>
                  </a:lnTo>
                  <a:cubicBezTo>
                    <a:pt x="4645" y="3370"/>
                    <a:pt x="4602" y="3370"/>
                    <a:pt x="4587" y="3370"/>
                  </a:cubicBezTo>
                  <a:cubicBezTo>
                    <a:pt x="4565" y="3370"/>
                    <a:pt x="4550" y="3363"/>
                    <a:pt x="4543" y="3319"/>
                  </a:cubicBezTo>
                  <a:cubicBezTo>
                    <a:pt x="4536" y="3311"/>
                    <a:pt x="4536" y="3304"/>
                    <a:pt x="4536" y="3297"/>
                  </a:cubicBezTo>
                  <a:cubicBezTo>
                    <a:pt x="4536" y="3289"/>
                    <a:pt x="4528" y="3275"/>
                    <a:pt x="4528" y="3267"/>
                  </a:cubicBezTo>
                  <a:cubicBezTo>
                    <a:pt x="4580" y="3267"/>
                    <a:pt x="4602" y="3216"/>
                    <a:pt x="4616" y="3172"/>
                  </a:cubicBezTo>
                  <a:cubicBezTo>
                    <a:pt x="4624" y="3157"/>
                    <a:pt x="4631" y="3135"/>
                    <a:pt x="4638" y="3128"/>
                  </a:cubicBezTo>
                  <a:cubicBezTo>
                    <a:pt x="4675" y="3077"/>
                    <a:pt x="4675" y="3018"/>
                    <a:pt x="4631" y="2982"/>
                  </a:cubicBezTo>
                  <a:cubicBezTo>
                    <a:pt x="4638" y="2974"/>
                    <a:pt x="4645" y="2974"/>
                    <a:pt x="4653" y="2967"/>
                  </a:cubicBezTo>
                  <a:cubicBezTo>
                    <a:pt x="4697" y="2930"/>
                    <a:pt x="4682" y="2894"/>
                    <a:pt x="4675" y="2864"/>
                  </a:cubicBezTo>
                  <a:cubicBezTo>
                    <a:pt x="4675" y="2850"/>
                    <a:pt x="4668" y="2835"/>
                    <a:pt x="4675" y="2820"/>
                  </a:cubicBezTo>
                  <a:cubicBezTo>
                    <a:pt x="4690" y="2784"/>
                    <a:pt x="4741" y="2769"/>
                    <a:pt x="4785" y="2769"/>
                  </a:cubicBezTo>
                  <a:cubicBezTo>
                    <a:pt x="4821" y="2769"/>
                    <a:pt x="4836" y="2747"/>
                    <a:pt x="4843" y="2740"/>
                  </a:cubicBezTo>
                  <a:cubicBezTo>
                    <a:pt x="4858" y="2710"/>
                    <a:pt x="4851" y="2681"/>
                    <a:pt x="4821" y="2644"/>
                  </a:cubicBezTo>
                  <a:cubicBezTo>
                    <a:pt x="4821" y="2637"/>
                    <a:pt x="4821" y="2630"/>
                    <a:pt x="4814" y="2630"/>
                  </a:cubicBezTo>
                  <a:cubicBezTo>
                    <a:pt x="4821" y="2630"/>
                    <a:pt x="4829" y="2622"/>
                    <a:pt x="4851" y="2622"/>
                  </a:cubicBezTo>
                  <a:cubicBezTo>
                    <a:pt x="4865" y="2622"/>
                    <a:pt x="4909" y="2615"/>
                    <a:pt x="4924" y="2586"/>
                  </a:cubicBezTo>
                  <a:cubicBezTo>
                    <a:pt x="4931" y="2549"/>
                    <a:pt x="4902" y="2527"/>
                    <a:pt x="4880" y="2498"/>
                  </a:cubicBezTo>
                  <a:cubicBezTo>
                    <a:pt x="4873" y="2491"/>
                    <a:pt x="4865" y="2491"/>
                    <a:pt x="4865" y="2483"/>
                  </a:cubicBezTo>
                  <a:cubicBezTo>
                    <a:pt x="4821" y="2447"/>
                    <a:pt x="4792" y="2432"/>
                    <a:pt x="4763" y="2410"/>
                  </a:cubicBezTo>
                  <a:cubicBezTo>
                    <a:pt x="4755" y="2410"/>
                    <a:pt x="4755" y="2410"/>
                    <a:pt x="4748" y="2403"/>
                  </a:cubicBezTo>
                  <a:cubicBezTo>
                    <a:pt x="4770" y="2410"/>
                    <a:pt x="4800" y="2410"/>
                    <a:pt x="4836" y="2410"/>
                  </a:cubicBezTo>
                  <a:cubicBezTo>
                    <a:pt x="4858" y="2410"/>
                    <a:pt x="4909" y="2410"/>
                    <a:pt x="4917" y="2373"/>
                  </a:cubicBezTo>
                  <a:cubicBezTo>
                    <a:pt x="4931" y="2344"/>
                    <a:pt x="4895" y="2315"/>
                    <a:pt x="4865" y="2293"/>
                  </a:cubicBezTo>
                  <a:cubicBezTo>
                    <a:pt x="4858" y="2285"/>
                    <a:pt x="4836" y="2263"/>
                    <a:pt x="4821" y="2161"/>
                  </a:cubicBezTo>
                  <a:lnTo>
                    <a:pt x="4821" y="2153"/>
                  </a:lnTo>
                  <a:lnTo>
                    <a:pt x="4821" y="2153"/>
                  </a:lnTo>
                  <a:lnTo>
                    <a:pt x="4821" y="2153"/>
                  </a:lnTo>
                  <a:cubicBezTo>
                    <a:pt x="4836" y="2153"/>
                    <a:pt x="4843" y="2161"/>
                    <a:pt x="4851" y="2168"/>
                  </a:cubicBezTo>
                  <a:cubicBezTo>
                    <a:pt x="4865" y="2183"/>
                    <a:pt x="4887" y="2197"/>
                    <a:pt x="4909" y="2197"/>
                  </a:cubicBezTo>
                  <a:cubicBezTo>
                    <a:pt x="4939" y="2197"/>
                    <a:pt x="4968" y="2175"/>
                    <a:pt x="4990" y="2161"/>
                  </a:cubicBezTo>
                  <a:lnTo>
                    <a:pt x="4997" y="2168"/>
                  </a:lnTo>
                  <a:cubicBezTo>
                    <a:pt x="5012" y="2183"/>
                    <a:pt x="5034" y="2212"/>
                    <a:pt x="5071" y="2220"/>
                  </a:cubicBezTo>
                  <a:cubicBezTo>
                    <a:pt x="5085" y="2227"/>
                    <a:pt x="5093" y="2227"/>
                    <a:pt x="5100" y="2227"/>
                  </a:cubicBezTo>
                  <a:cubicBezTo>
                    <a:pt x="5144" y="2227"/>
                    <a:pt x="5159" y="2190"/>
                    <a:pt x="5173" y="2161"/>
                  </a:cubicBezTo>
                  <a:cubicBezTo>
                    <a:pt x="5181" y="2153"/>
                    <a:pt x="5181" y="2139"/>
                    <a:pt x="5188" y="2124"/>
                  </a:cubicBezTo>
                  <a:cubicBezTo>
                    <a:pt x="5232" y="2058"/>
                    <a:pt x="5202" y="2022"/>
                    <a:pt x="5181" y="2000"/>
                  </a:cubicBezTo>
                  <a:cubicBezTo>
                    <a:pt x="5181" y="1992"/>
                    <a:pt x="5173" y="1992"/>
                    <a:pt x="5173" y="1985"/>
                  </a:cubicBezTo>
                  <a:cubicBezTo>
                    <a:pt x="5159" y="1970"/>
                    <a:pt x="5144" y="1963"/>
                    <a:pt x="5129" y="1948"/>
                  </a:cubicBezTo>
                  <a:cubicBezTo>
                    <a:pt x="5122" y="1948"/>
                    <a:pt x="5107" y="1941"/>
                    <a:pt x="5093" y="1926"/>
                  </a:cubicBezTo>
                  <a:cubicBezTo>
                    <a:pt x="5085" y="1919"/>
                    <a:pt x="5085" y="1919"/>
                    <a:pt x="5085" y="1919"/>
                  </a:cubicBezTo>
                  <a:cubicBezTo>
                    <a:pt x="5085" y="1912"/>
                    <a:pt x="5093" y="1904"/>
                    <a:pt x="5100" y="1904"/>
                  </a:cubicBezTo>
                  <a:cubicBezTo>
                    <a:pt x="5107" y="1890"/>
                    <a:pt x="5107" y="1890"/>
                    <a:pt x="5107" y="1890"/>
                  </a:cubicBezTo>
                  <a:cubicBezTo>
                    <a:pt x="5144" y="1853"/>
                    <a:pt x="5159" y="1838"/>
                    <a:pt x="5159" y="1831"/>
                  </a:cubicBezTo>
                  <a:cubicBezTo>
                    <a:pt x="5173" y="1802"/>
                    <a:pt x="5173" y="1802"/>
                    <a:pt x="5173" y="1802"/>
                  </a:cubicBezTo>
                  <a:cubicBezTo>
                    <a:pt x="5166" y="1794"/>
                    <a:pt x="5166" y="1794"/>
                    <a:pt x="5166" y="1794"/>
                  </a:cubicBezTo>
                  <a:cubicBezTo>
                    <a:pt x="5181" y="1787"/>
                    <a:pt x="5188" y="1758"/>
                    <a:pt x="5188" y="1743"/>
                  </a:cubicBezTo>
                  <a:cubicBezTo>
                    <a:pt x="5188" y="1721"/>
                    <a:pt x="5188" y="1699"/>
                    <a:pt x="5188" y="1684"/>
                  </a:cubicBezTo>
                  <a:cubicBezTo>
                    <a:pt x="5181" y="1655"/>
                    <a:pt x="5181" y="1655"/>
                    <a:pt x="5188" y="1648"/>
                  </a:cubicBezTo>
                  <a:cubicBezTo>
                    <a:pt x="5217" y="1633"/>
                    <a:pt x="5239" y="1605"/>
                    <a:pt x="5239" y="1575"/>
                  </a:cubicBezTo>
                  <a:cubicBezTo>
                    <a:pt x="5239" y="1546"/>
                    <a:pt x="5224" y="1524"/>
                    <a:pt x="5210" y="1510"/>
                  </a:cubicBezTo>
                  <a:cubicBezTo>
                    <a:pt x="5188" y="1502"/>
                    <a:pt x="5063" y="1422"/>
                    <a:pt x="4990" y="1414"/>
                  </a:cubicBezTo>
                  <a:cubicBezTo>
                    <a:pt x="4939" y="1407"/>
                    <a:pt x="4865" y="1356"/>
                    <a:pt x="4851" y="1319"/>
                  </a:cubicBezTo>
                  <a:cubicBezTo>
                    <a:pt x="4851" y="1312"/>
                    <a:pt x="4851" y="1304"/>
                    <a:pt x="4851" y="1297"/>
                  </a:cubicBezTo>
                  <a:cubicBezTo>
                    <a:pt x="4836" y="1253"/>
                    <a:pt x="4821" y="1209"/>
                    <a:pt x="4748" y="1209"/>
                  </a:cubicBezTo>
                  <a:cubicBezTo>
                    <a:pt x="4704" y="1209"/>
                    <a:pt x="4682" y="1195"/>
                    <a:pt x="4660" y="1158"/>
                  </a:cubicBezTo>
                  <a:cubicBezTo>
                    <a:pt x="4653" y="1143"/>
                    <a:pt x="4653" y="1129"/>
                    <a:pt x="4653" y="1114"/>
                  </a:cubicBezTo>
                  <a:cubicBezTo>
                    <a:pt x="4645" y="1092"/>
                    <a:pt x="4638" y="1070"/>
                    <a:pt x="4616" y="1048"/>
                  </a:cubicBezTo>
                  <a:cubicBezTo>
                    <a:pt x="4602" y="1033"/>
                    <a:pt x="4602" y="967"/>
                    <a:pt x="4609" y="945"/>
                  </a:cubicBezTo>
                  <a:cubicBezTo>
                    <a:pt x="4609" y="938"/>
                    <a:pt x="4609" y="938"/>
                    <a:pt x="4609" y="931"/>
                  </a:cubicBezTo>
                  <a:lnTo>
                    <a:pt x="4609" y="931"/>
                  </a:lnTo>
                  <a:cubicBezTo>
                    <a:pt x="4609" y="916"/>
                    <a:pt x="4609" y="916"/>
                    <a:pt x="4609" y="916"/>
                  </a:cubicBezTo>
                  <a:lnTo>
                    <a:pt x="4609" y="916"/>
                  </a:lnTo>
                  <a:lnTo>
                    <a:pt x="4609" y="909"/>
                  </a:lnTo>
                  <a:cubicBezTo>
                    <a:pt x="4602" y="872"/>
                    <a:pt x="4602" y="872"/>
                    <a:pt x="4602" y="872"/>
                  </a:cubicBezTo>
                  <a:lnTo>
                    <a:pt x="4602" y="872"/>
                  </a:lnTo>
                  <a:cubicBezTo>
                    <a:pt x="4587" y="835"/>
                    <a:pt x="4572" y="813"/>
                    <a:pt x="4543" y="792"/>
                  </a:cubicBezTo>
                  <a:cubicBezTo>
                    <a:pt x="4521" y="777"/>
                    <a:pt x="4499" y="762"/>
                    <a:pt x="4470" y="762"/>
                  </a:cubicBezTo>
                  <a:cubicBezTo>
                    <a:pt x="4455" y="762"/>
                    <a:pt x="4440" y="762"/>
                    <a:pt x="4418" y="770"/>
                  </a:cubicBezTo>
                  <a:cubicBezTo>
                    <a:pt x="4411" y="777"/>
                    <a:pt x="4396" y="784"/>
                    <a:pt x="4389" y="799"/>
                  </a:cubicBezTo>
                  <a:cubicBezTo>
                    <a:pt x="4382" y="792"/>
                    <a:pt x="4374" y="784"/>
                    <a:pt x="4360" y="784"/>
                  </a:cubicBezTo>
                  <a:cubicBezTo>
                    <a:pt x="4323" y="784"/>
                    <a:pt x="4286" y="813"/>
                    <a:pt x="4272" y="857"/>
                  </a:cubicBezTo>
                  <a:cubicBezTo>
                    <a:pt x="4257" y="880"/>
                    <a:pt x="4235" y="894"/>
                    <a:pt x="4206" y="909"/>
                  </a:cubicBezTo>
                  <a:cubicBezTo>
                    <a:pt x="4191" y="916"/>
                    <a:pt x="4177" y="923"/>
                    <a:pt x="4162" y="938"/>
                  </a:cubicBezTo>
                  <a:cubicBezTo>
                    <a:pt x="4140" y="945"/>
                    <a:pt x="4133" y="953"/>
                    <a:pt x="4125" y="953"/>
                  </a:cubicBezTo>
                  <a:cubicBezTo>
                    <a:pt x="4103" y="960"/>
                    <a:pt x="4089" y="967"/>
                    <a:pt x="4089" y="1004"/>
                  </a:cubicBezTo>
                  <a:cubicBezTo>
                    <a:pt x="4089" y="1041"/>
                    <a:pt x="4125" y="1106"/>
                    <a:pt x="4191" y="1136"/>
                  </a:cubicBezTo>
                  <a:cubicBezTo>
                    <a:pt x="4199" y="1136"/>
                    <a:pt x="4199" y="1136"/>
                    <a:pt x="4206" y="1136"/>
                  </a:cubicBezTo>
                  <a:cubicBezTo>
                    <a:pt x="4199" y="1143"/>
                    <a:pt x="4184" y="1158"/>
                    <a:pt x="4177" y="1165"/>
                  </a:cubicBezTo>
                  <a:cubicBezTo>
                    <a:pt x="4162" y="1180"/>
                    <a:pt x="4162" y="1180"/>
                    <a:pt x="4162" y="1180"/>
                  </a:cubicBezTo>
                  <a:cubicBezTo>
                    <a:pt x="4154" y="1187"/>
                    <a:pt x="4154" y="1187"/>
                    <a:pt x="4147" y="1187"/>
                  </a:cubicBezTo>
                  <a:cubicBezTo>
                    <a:pt x="4147" y="1187"/>
                    <a:pt x="4125" y="1180"/>
                    <a:pt x="4103" y="1143"/>
                  </a:cubicBezTo>
                  <a:cubicBezTo>
                    <a:pt x="4081" y="1121"/>
                    <a:pt x="4030" y="1099"/>
                    <a:pt x="3957" y="1070"/>
                  </a:cubicBezTo>
                  <a:cubicBezTo>
                    <a:pt x="3920" y="1055"/>
                    <a:pt x="3883" y="1041"/>
                    <a:pt x="3862" y="1026"/>
                  </a:cubicBezTo>
                  <a:cubicBezTo>
                    <a:pt x="3832" y="1011"/>
                    <a:pt x="3832" y="997"/>
                    <a:pt x="3840" y="953"/>
                  </a:cubicBezTo>
                  <a:cubicBezTo>
                    <a:pt x="3840" y="938"/>
                    <a:pt x="3840" y="938"/>
                    <a:pt x="3840" y="938"/>
                  </a:cubicBezTo>
                  <a:cubicBezTo>
                    <a:pt x="3847" y="909"/>
                    <a:pt x="3854" y="894"/>
                    <a:pt x="3891" y="887"/>
                  </a:cubicBezTo>
                  <a:cubicBezTo>
                    <a:pt x="3950" y="880"/>
                    <a:pt x="3964" y="865"/>
                    <a:pt x="3986" y="828"/>
                  </a:cubicBezTo>
                  <a:cubicBezTo>
                    <a:pt x="3986" y="821"/>
                    <a:pt x="3986" y="813"/>
                    <a:pt x="3993" y="806"/>
                  </a:cubicBezTo>
                  <a:cubicBezTo>
                    <a:pt x="4015" y="762"/>
                    <a:pt x="3993" y="726"/>
                    <a:pt x="3986" y="711"/>
                  </a:cubicBezTo>
                  <a:cubicBezTo>
                    <a:pt x="3979" y="704"/>
                    <a:pt x="3979" y="696"/>
                    <a:pt x="3979" y="696"/>
                  </a:cubicBezTo>
                  <a:cubicBezTo>
                    <a:pt x="3993" y="645"/>
                    <a:pt x="3950" y="550"/>
                    <a:pt x="3920" y="521"/>
                  </a:cubicBezTo>
                  <a:cubicBezTo>
                    <a:pt x="3913" y="513"/>
                    <a:pt x="3905" y="506"/>
                    <a:pt x="3905" y="491"/>
                  </a:cubicBezTo>
                  <a:cubicBezTo>
                    <a:pt x="3905" y="484"/>
                    <a:pt x="3913" y="476"/>
                    <a:pt x="3927" y="462"/>
                  </a:cubicBezTo>
                  <a:cubicBezTo>
                    <a:pt x="3950" y="447"/>
                    <a:pt x="3957" y="418"/>
                    <a:pt x="3950" y="396"/>
                  </a:cubicBezTo>
                  <a:cubicBezTo>
                    <a:pt x="3971" y="396"/>
                    <a:pt x="3986" y="381"/>
                    <a:pt x="3986" y="374"/>
                  </a:cubicBezTo>
                  <a:cubicBezTo>
                    <a:pt x="4001" y="352"/>
                    <a:pt x="3986" y="330"/>
                    <a:pt x="3971" y="308"/>
                  </a:cubicBezTo>
                  <a:cubicBezTo>
                    <a:pt x="3979" y="308"/>
                    <a:pt x="3986" y="315"/>
                    <a:pt x="3993" y="315"/>
                  </a:cubicBezTo>
                  <a:cubicBezTo>
                    <a:pt x="4008" y="323"/>
                    <a:pt x="4023" y="323"/>
                    <a:pt x="4030" y="323"/>
                  </a:cubicBezTo>
                  <a:cubicBezTo>
                    <a:pt x="4059" y="323"/>
                    <a:pt x="4081" y="308"/>
                    <a:pt x="4089" y="279"/>
                  </a:cubicBezTo>
                  <a:cubicBezTo>
                    <a:pt x="4096" y="249"/>
                    <a:pt x="4096" y="213"/>
                    <a:pt x="4067" y="198"/>
                  </a:cubicBezTo>
                  <a:cubicBezTo>
                    <a:pt x="4030" y="169"/>
                    <a:pt x="3986" y="125"/>
                    <a:pt x="3979" y="103"/>
                  </a:cubicBezTo>
                  <a:cubicBezTo>
                    <a:pt x="3971" y="73"/>
                    <a:pt x="3942" y="52"/>
                    <a:pt x="3898" y="52"/>
                  </a:cubicBezTo>
                  <a:cubicBezTo>
                    <a:pt x="3876" y="52"/>
                    <a:pt x="3840" y="59"/>
                    <a:pt x="3810" y="73"/>
                  </a:cubicBezTo>
                  <a:cubicBezTo>
                    <a:pt x="3781" y="88"/>
                    <a:pt x="3766" y="88"/>
                    <a:pt x="3744" y="88"/>
                  </a:cubicBezTo>
                  <a:cubicBezTo>
                    <a:pt x="3737" y="88"/>
                    <a:pt x="3730" y="88"/>
                    <a:pt x="3722" y="88"/>
                  </a:cubicBezTo>
                  <a:cubicBezTo>
                    <a:pt x="3715" y="88"/>
                    <a:pt x="3700" y="88"/>
                    <a:pt x="3693" y="88"/>
                  </a:cubicBezTo>
                  <a:cubicBezTo>
                    <a:pt x="3693" y="88"/>
                    <a:pt x="3686" y="73"/>
                    <a:pt x="3678" y="66"/>
                  </a:cubicBezTo>
                  <a:cubicBezTo>
                    <a:pt x="3671" y="44"/>
                    <a:pt x="3656" y="7"/>
                    <a:pt x="3620" y="0"/>
                  </a:cubicBezTo>
                  <a:cubicBezTo>
                    <a:pt x="3612" y="0"/>
                    <a:pt x="3612" y="0"/>
                    <a:pt x="3605" y="0"/>
                  </a:cubicBezTo>
                  <a:lnTo>
                    <a:pt x="3605" y="0"/>
                  </a:lnTo>
                  <a:lnTo>
                    <a:pt x="3605" y="30"/>
                  </a:lnTo>
                  <a:close/>
                  <a:moveTo>
                    <a:pt x="5012" y="1729"/>
                  </a:moveTo>
                  <a:lnTo>
                    <a:pt x="5012" y="1729"/>
                  </a:lnTo>
                  <a:cubicBezTo>
                    <a:pt x="5019" y="1729"/>
                    <a:pt x="5019" y="1721"/>
                    <a:pt x="5034" y="1714"/>
                  </a:cubicBezTo>
                  <a:cubicBezTo>
                    <a:pt x="5049" y="1699"/>
                    <a:pt x="5056" y="1699"/>
                    <a:pt x="5056" y="1699"/>
                  </a:cubicBezTo>
                  <a:cubicBezTo>
                    <a:pt x="5056" y="1699"/>
                    <a:pt x="5063" y="1706"/>
                    <a:pt x="5078" y="1736"/>
                  </a:cubicBezTo>
                  <a:cubicBezTo>
                    <a:pt x="5085" y="1751"/>
                    <a:pt x="5085" y="1765"/>
                    <a:pt x="5093" y="1772"/>
                  </a:cubicBezTo>
                  <a:cubicBezTo>
                    <a:pt x="5078" y="1765"/>
                    <a:pt x="5063" y="1758"/>
                    <a:pt x="5041" y="1751"/>
                  </a:cubicBezTo>
                  <a:cubicBezTo>
                    <a:pt x="5019" y="1736"/>
                    <a:pt x="5019" y="1729"/>
                    <a:pt x="5012" y="1729"/>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03" name="Freeform 102"/>
            <p:cNvSpPr>
              <a:spLocks noChangeArrowheads="1"/>
            </p:cNvSpPr>
            <p:nvPr/>
          </p:nvSpPr>
          <p:spPr bwMode="auto">
            <a:xfrm>
              <a:off x="6596783" y="6889745"/>
              <a:ext cx="2243404" cy="1820258"/>
            </a:xfrm>
            <a:custGeom>
              <a:avLst/>
              <a:gdLst>
                <a:gd name="T0" fmla="*/ 1538 w 5840"/>
                <a:gd name="T1" fmla="*/ 4491 h 4793"/>
                <a:gd name="T2" fmla="*/ 1215 w 5840"/>
                <a:gd name="T3" fmla="*/ 4227 h 4793"/>
                <a:gd name="T4" fmla="*/ 769 w 5840"/>
                <a:gd name="T5" fmla="*/ 3773 h 4793"/>
                <a:gd name="T6" fmla="*/ 528 w 5840"/>
                <a:gd name="T7" fmla="*/ 3700 h 4793"/>
                <a:gd name="T8" fmla="*/ 388 w 5840"/>
                <a:gd name="T9" fmla="*/ 3458 h 4793"/>
                <a:gd name="T10" fmla="*/ 278 w 5840"/>
                <a:gd name="T11" fmla="*/ 3275 h 4793"/>
                <a:gd name="T12" fmla="*/ 15 w 5840"/>
                <a:gd name="T13" fmla="*/ 3326 h 4793"/>
                <a:gd name="T14" fmla="*/ 117 w 5840"/>
                <a:gd name="T15" fmla="*/ 2974 h 4793"/>
                <a:gd name="T16" fmla="*/ 293 w 5840"/>
                <a:gd name="T17" fmla="*/ 2630 h 4793"/>
                <a:gd name="T18" fmla="*/ 168 w 5840"/>
                <a:gd name="T19" fmla="*/ 2439 h 4793"/>
                <a:gd name="T20" fmla="*/ 300 w 5840"/>
                <a:gd name="T21" fmla="*/ 2190 h 4793"/>
                <a:gd name="T22" fmla="*/ 557 w 5840"/>
                <a:gd name="T23" fmla="*/ 2161 h 4793"/>
                <a:gd name="T24" fmla="*/ 630 w 5840"/>
                <a:gd name="T25" fmla="*/ 2014 h 4793"/>
                <a:gd name="T26" fmla="*/ 491 w 5840"/>
                <a:gd name="T27" fmla="*/ 1758 h 4793"/>
                <a:gd name="T28" fmla="*/ 689 w 5840"/>
                <a:gd name="T29" fmla="*/ 1633 h 4793"/>
                <a:gd name="T30" fmla="*/ 147 w 5840"/>
                <a:gd name="T31" fmla="*/ 1202 h 4793"/>
                <a:gd name="T32" fmla="*/ 227 w 5840"/>
                <a:gd name="T33" fmla="*/ 850 h 4793"/>
                <a:gd name="T34" fmla="*/ 637 w 5840"/>
                <a:gd name="T35" fmla="*/ 579 h 4793"/>
                <a:gd name="T36" fmla="*/ 931 w 5840"/>
                <a:gd name="T37" fmla="*/ 433 h 4793"/>
                <a:gd name="T38" fmla="*/ 1377 w 5840"/>
                <a:gd name="T39" fmla="*/ 330 h 4793"/>
                <a:gd name="T40" fmla="*/ 1596 w 5840"/>
                <a:gd name="T41" fmla="*/ 249 h 4793"/>
                <a:gd name="T42" fmla="*/ 1648 w 5840"/>
                <a:gd name="T43" fmla="*/ 15 h 4793"/>
                <a:gd name="T44" fmla="*/ 1867 w 5840"/>
                <a:gd name="T45" fmla="*/ 7 h 4793"/>
                <a:gd name="T46" fmla="*/ 2124 w 5840"/>
                <a:gd name="T47" fmla="*/ 110 h 4793"/>
                <a:gd name="T48" fmla="*/ 2190 w 5840"/>
                <a:gd name="T49" fmla="*/ 403 h 4793"/>
                <a:gd name="T50" fmla="*/ 2403 w 5840"/>
                <a:gd name="T51" fmla="*/ 718 h 4793"/>
                <a:gd name="T52" fmla="*/ 2681 w 5840"/>
                <a:gd name="T53" fmla="*/ 777 h 4793"/>
                <a:gd name="T54" fmla="*/ 2871 w 5840"/>
                <a:gd name="T55" fmla="*/ 799 h 4793"/>
                <a:gd name="T56" fmla="*/ 3106 w 5840"/>
                <a:gd name="T57" fmla="*/ 828 h 4793"/>
                <a:gd name="T58" fmla="*/ 3311 w 5840"/>
                <a:gd name="T59" fmla="*/ 1099 h 4793"/>
                <a:gd name="T60" fmla="*/ 3135 w 5840"/>
                <a:gd name="T61" fmla="*/ 1334 h 4793"/>
                <a:gd name="T62" fmla="*/ 3326 w 5840"/>
                <a:gd name="T63" fmla="*/ 1619 h 4793"/>
                <a:gd name="T64" fmla="*/ 3655 w 5840"/>
                <a:gd name="T65" fmla="*/ 1751 h 4793"/>
                <a:gd name="T66" fmla="*/ 3927 w 5840"/>
                <a:gd name="T67" fmla="*/ 1912 h 4793"/>
                <a:gd name="T68" fmla="*/ 4212 w 5840"/>
                <a:gd name="T69" fmla="*/ 1890 h 4793"/>
                <a:gd name="T70" fmla="*/ 4593 w 5840"/>
                <a:gd name="T71" fmla="*/ 2146 h 4793"/>
                <a:gd name="T72" fmla="*/ 4908 w 5840"/>
                <a:gd name="T73" fmla="*/ 2219 h 4793"/>
                <a:gd name="T74" fmla="*/ 5026 w 5840"/>
                <a:gd name="T75" fmla="*/ 1970 h 4793"/>
                <a:gd name="T76" fmla="*/ 5084 w 5840"/>
                <a:gd name="T77" fmla="*/ 1721 h 4793"/>
                <a:gd name="T78" fmla="*/ 5451 w 5840"/>
                <a:gd name="T79" fmla="*/ 1816 h 4793"/>
                <a:gd name="T80" fmla="*/ 5715 w 5840"/>
                <a:gd name="T81" fmla="*/ 2022 h 4793"/>
                <a:gd name="T82" fmla="*/ 5707 w 5840"/>
                <a:gd name="T83" fmla="*/ 2388 h 4793"/>
                <a:gd name="T84" fmla="*/ 5392 w 5840"/>
                <a:gd name="T85" fmla="*/ 2556 h 4793"/>
                <a:gd name="T86" fmla="*/ 5216 w 5840"/>
                <a:gd name="T87" fmla="*/ 2608 h 4793"/>
                <a:gd name="T88" fmla="*/ 5070 w 5840"/>
                <a:gd name="T89" fmla="*/ 2681 h 4793"/>
                <a:gd name="T90" fmla="*/ 5018 w 5840"/>
                <a:gd name="T91" fmla="*/ 2872 h 4793"/>
                <a:gd name="T92" fmla="*/ 5070 w 5840"/>
                <a:gd name="T93" fmla="*/ 2923 h 4793"/>
                <a:gd name="T94" fmla="*/ 5121 w 5840"/>
                <a:gd name="T95" fmla="*/ 3231 h 4793"/>
                <a:gd name="T96" fmla="*/ 4842 w 5840"/>
                <a:gd name="T97" fmla="*/ 3355 h 4793"/>
                <a:gd name="T98" fmla="*/ 4710 w 5840"/>
                <a:gd name="T99" fmla="*/ 3502 h 4793"/>
                <a:gd name="T100" fmla="*/ 4520 w 5840"/>
                <a:gd name="T101" fmla="*/ 3341 h 4793"/>
                <a:gd name="T102" fmla="*/ 4278 w 5840"/>
                <a:gd name="T103" fmla="*/ 3604 h 4793"/>
                <a:gd name="T104" fmla="*/ 4286 w 5840"/>
                <a:gd name="T105" fmla="*/ 3963 h 4793"/>
                <a:gd name="T106" fmla="*/ 3802 w 5840"/>
                <a:gd name="T107" fmla="*/ 4147 h 4793"/>
                <a:gd name="T108" fmla="*/ 3531 w 5840"/>
                <a:gd name="T109" fmla="*/ 4205 h 4793"/>
                <a:gd name="T110" fmla="*/ 3216 w 5840"/>
                <a:gd name="T111" fmla="*/ 3744 h 4793"/>
                <a:gd name="T112" fmla="*/ 3018 w 5840"/>
                <a:gd name="T113" fmla="*/ 4440 h 4793"/>
                <a:gd name="T114" fmla="*/ 2857 w 5840"/>
                <a:gd name="T115" fmla="*/ 4557 h 4793"/>
                <a:gd name="T116" fmla="*/ 2622 w 5840"/>
                <a:gd name="T117" fmla="*/ 4286 h 4793"/>
                <a:gd name="T118" fmla="*/ 2146 w 5840"/>
                <a:gd name="T119" fmla="*/ 4205 h 4793"/>
                <a:gd name="T120" fmla="*/ 1977 w 5840"/>
                <a:gd name="T121" fmla="*/ 4513 h 4793"/>
                <a:gd name="T122" fmla="*/ 1919 w 5840"/>
                <a:gd name="T123" fmla="*/ 4733 h 4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40" h="4793">
                  <a:moveTo>
                    <a:pt x="1787" y="4792"/>
                  </a:moveTo>
                  <a:lnTo>
                    <a:pt x="1787" y="4792"/>
                  </a:lnTo>
                  <a:cubicBezTo>
                    <a:pt x="1765" y="4792"/>
                    <a:pt x="1743" y="4784"/>
                    <a:pt x="1743" y="4784"/>
                  </a:cubicBezTo>
                  <a:lnTo>
                    <a:pt x="1743" y="4784"/>
                  </a:lnTo>
                  <a:cubicBezTo>
                    <a:pt x="1736" y="4784"/>
                    <a:pt x="1670" y="4769"/>
                    <a:pt x="1604" y="4747"/>
                  </a:cubicBezTo>
                  <a:cubicBezTo>
                    <a:pt x="1523" y="4725"/>
                    <a:pt x="1538" y="4630"/>
                    <a:pt x="1553" y="4564"/>
                  </a:cubicBezTo>
                  <a:cubicBezTo>
                    <a:pt x="1553" y="4535"/>
                    <a:pt x="1545" y="4513"/>
                    <a:pt x="1538" y="4491"/>
                  </a:cubicBezTo>
                  <a:cubicBezTo>
                    <a:pt x="1523" y="4469"/>
                    <a:pt x="1516" y="4440"/>
                    <a:pt x="1516" y="4410"/>
                  </a:cubicBezTo>
                  <a:cubicBezTo>
                    <a:pt x="1516" y="4359"/>
                    <a:pt x="1465" y="4344"/>
                    <a:pt x="1465" y="4344"/>
                  </a:cubicBezTo>
                  <a:cubicBezTo>
                    <a:pt x="1457" y="4344"/>
                    <a:pt x="1443" y="4344"/>
                    <a:pt x="1421" y="4344"/>
                  </a:cubicBezTo>
                  <a:cubicBezTo>
                    <a:pt x="1384" y="4344"/>
                    <a:pt x="1340" y="4337"/>
                    <a:pt x="1303" y="4315"/>
                  </a:cubicBezTo>
                  <a:cubicBezTo>
                    <a:pt x="1289" y="4301"/>
                    <a:pt x="1274" y="4286"/>
                    <a:pt x="1267" y="4264"/>
                  </a:cubicBezTo>
                  <a:cubicBezTo>
                    <a:pt x="1252" y="4242"/>
                    <a:pt x="1245" y="4227"/>
                    <a:pt x="1223" y="4227"/>
                  </a:cubicBezTo>
                  <a:cubicBezTo>
                    <a:pt x="1223" y="4227"/>
                    <a:pt x="1223" y="4227"/>
                    <a:pt x="1215" y="4227"/>
                  </a:cubicBezTo>
                  <a:cubicBezTo>
                    <a:pt x="1208" y="4235"/>
                    <a:pt x="1201" y="4235"/>
                    <a:pt x="1193" y="4235"/>
                  </a:cubicBezTo>
                  <a:cubicBezTo>
                    <a:pt x="1150" y="4235"/>
                    <a:pt x="1136" y="4198"/>
                    <a:pt x="1114" y="4161"/>
                  </a:cubicBezTo>
                  <a:cubicBezTo>
                    <a:pt x="1092" y="4125"/>
                    <a:pt x="1092" y="4125"/>
                    <a:pt x="1092" y="4125"/>
                  </a:cubicBezTo>
                  <a:cubicBezTo>
                    <a:pt x="1063" y="4081"/>
                    <a:pt x="1048" y="4059"/>
                    <a:pt x="997" y="4000"/>
                  </a:cubicBezTo>
                  <a:cubicBezTo>
                    <a:pt x="975" y="3971"/>
                    <a:pt x="967" y="3949"/>
                    <a:pt x="960" y="3927"/>
                  </a:cubicBezTo>
                  <a:cubicBezTo>
                    <a:pt x="953" y="3905"/>
                    <a:pt x="945" y="3897"/>
                    <a:pt x="909" y="3890"/>
                  </a:cubicBezTo>
                  <a:cubicBezTo>
                    <a:pt x="843" y="3883"/>
                    <a:pt x="806" y="3824"/>
                    <a:pt x="769" y="3773"/>
                  </a:cubicBezTo>
                  <a:cubicBezTo>
                    <a:pt x="755" y="3751"/>
                    <a:pt x="740" y="3736"/>
                    <a:pt x="725" y="3714"/>
                  </a:cubicBezTo>
                  <a:cubicBezTo>
                    <a:pt x="711" y="3700"/>
                    <a:pt x="704" y="3692"/>
                    <a:pt x="696" y="3692"/>
                  </a:cubicBezTo>
                  <a:cubicBezTo>
                    <a:pt x="689" y="3692"/>
                    <a:pt x="682" y="3692"/>
                    <a:pt x="667" y="3700"/>
                  </a:cubicBezTo>
                  <a:cubicBezTo>
                    <a:pt x="652" y="3707"/>
                    <a:pt x="630" y="3722"/>
                    <a:pt x="601" y="3722"/>
                  </a:cubicBezTo>
                  <a:cubicBezTo>
                    <a:pt x="564" y="3722"/>
                    <a:pt x="549" y="3707"/>
                    <a:pt x="535" y="3700"/>
                  </a:cubicBezTo>
                  <a:lnTo>
                    <a:pt x="535" y="3692"/>
                  </a:lnTo>
                  <a:lnTo>
                    <a:pt x="528" y="3700"/>
                  </a:lnTo>
                  <a:cubicBezTo>
                    <a:pt x="506" y="3700"/>
                    <a:pt x="476" y="3722"/>
                    <a:pt x="447" y="3744"/>
                  </a:cubicBezTo>
                  <a:cubicBezTo>
                    <a:pt x="432" y="3758"/>
                    <a:pt x="432" y="3758"/>
                    <a:pt x="432" y="3758"/>
                  </a:cubicBezTo>
                  <a:cubicBezTo>
                    <a:pt x="410" y="3729"/>
                    <a:pt x="410" y="3729"/>
                    <a:pt x="410" y="3729"/>
                  </a:cubicBezTo>
                  <a:cubicBezTo>
                    <a:pt x="410" y="3722"/>
                    <a:pt x="410" y="3722"/>
                    <a:pt x="410" y="3722"/>
                  </a:cubicBezTo>
                  <a:cubicBezTo>
                    <a:pt x="410" y="3722"/>
                    <a:pt x="388" y="3656"/>
                    <a:pt x="381" y="3597"/>
                  </a:cubicBezTo>
                  <a:cubicBezTo>
                    <a:pt x="381" y="3575"/>
                    <a:pt x="381" y="3568"/>
                    <a:pt x="374" y="3553"/>
                  </a:cubicBezTo>
                  <a:cubicBezTo>
                    <a:pt x="366" y="3524"/>
                    <a:pt x="366" y="3502"/>
                    <a:pt x="388" y="3458"/>
                  </a:cubicBezTo>
                  <a:cubicBezTo>
                    <a:pt x="388" y="3443"/>
                    <a:pt x="403" y="3428"/>
                    <a:pt x="418" y="3428"/>
                  </a:cubicBezTo>
                  <a:lnTo>
                    <a:pt x="425" y="3428"/>
                  </a:lnTo>
                  <a:cubicBezTo>
                    <a:pt x="432" y="3406"/>
                    <a:pt x="432" y="3377"/>
                    <a:pt x="410" y="3348"/>
                  </a:cubicBezTo>
                  <a:cubicBezTo>
                    <a:pt x="396" y="3326"/>
                    <a:pt x="388" y="3311"/>
                    <a:pt x="381" y="3297"/>
                  </a:cubicBezTo>
                  <a:cubicBezTo>
                    <a:pt x="374" y="3267"/>
                    <a:pt x="366" y="3260"/>
                    <a:pt x="352" y="3260"/>
                  </a:cubicBezTo>
                  <a:cubicBezTo>
                    <a:pt x="344" y="3260"/>
                    <a:pt x="344" y="3253"/>
                    <a:pt x="337" y="3253"/>
                  </a:cubicBezTo>
                  <a:cubicBezTo>
                    <a:pt x="315" y="3253"/>
                    <a:pt x="300" y="3260"/>
                    <a:pt x="278" y="3275"/>
                  </a:cubicBezTo>
                  <a:cubicBezTo>
                    <a:pt x="271" y="3282"/>
                    <a:pt x="264" y="3282"/>
                    <a:pt x="249" y="3289"/>
                  </a:cubicBezTo>
                  <a:cubicBezTo>
                    <a:pt x="227" y="3304"/>
                    <a:pt x="220" y="3311"/>
                    <a:pt x="213" y="3319"/>
                  </a:cubicBezTo>
                  <a:cubicBezTo>
                    <a:pt x="213" y="3326"/>
                    <a:pt x="213" y="3341"/>
                    <a:pt x="227" y="3363"/>
                  </a:cubicBezTo>
                  <a:cubicBezTo>
                    <a:pt x="235" y="3385"/>
                    <a:pt x="235" y="3399"/>
                    <a:pt x="227" y="3406"/>
                  </a:cubicBezTo>
                  <a:cubicBezTo>
                    <a:pt x="205" y="3436"/>
                    <a:pt x="154" y="3436"/>
                    <a:pt x="110" y="3436"/>
                  </a:cubicBezTo>
                  <a:cubicBezTo>
                    <a:pt x="44" y="3436"/>
                    <a:pt x="22" y="3385"/>
                    <a:pt x="15" y="3348"/>
                  </a:cubicBezTo>
                  <a:cubicBezTo>
                    <a:pt x="15" y="3326"/>
                    <a:pt x="15" y="3326"/>
                    <a:pt x="15" y="3326"/>
                  </a:cubicBezTo>
                  <a:cubicBezTo>
                    <a:pt x="7" y="3304"/>
                    <a:pt x="0" y="3275"/>
                    <a:pt x="15" y="3260"/>
                  </a:cubicBezTo>
                  <a:cubicBezTo>
                    <a:pt x="22" y="3253"/>
                    <a:pt x="37" y="3245"/>
                    <a:pt x="51" y="3245"/>
                  </a:cubicBezTo>
                  <a:cubicBezTo>
                    <a:pt x="66" y="3245"/>
                    <a:pt x="81" y="3209"/>
                    <a:pt x="95" y="3179"/>
                  </a:cubicBezTo>
                  <a:cubicBezTo>
                    <a:pt x="103" y="3157"/>
                    <a:pt x="110" y="3135"/>
                    <a:pt x="125" y="3121"/>
                  </a:cubicBezTo>
                  <a:cubicBezTo>
                    <a:pt x="139" y="3099"/>
                    <a:pt x="154" y="3062"/>
                    <a:pt x="117" y="3033"/>
                  </a:cubicBezTo>
                  <a:cubicBezTo>
                    <a:pt x="103" y="3025"/>
                    <a:pt x="88" y="3011"/>
                    <a:pt x="95" y="2996"/>
                  </a:cubicBezTo>
                  <a:cubicBezTo>
                    <a:pt x="95" y="2982"/>
                    <a:pt x="103" y="2974"/>
                    <a:pt x="117" y="2974"/>
                  </a:cubicBezTo>
                  <a:cubicBezTo>
                    <a:pt x="125" y="2967"/>
                    <a:pt x="139" y="2960"/>
                    <a:pt x="154" y="2952"/>
                  </a:cubicBezTo>
                  <a:cubicBezTo>
                    <a:pt x="168" y="2937"/>
                    <a:pt x="161" y="2923"/>
                    <a:pt x="154" y="2901"/>
                  </a:cubicBezTo>
                  <a:cubicBezTo>
                    <a:pt x="154" y="2879"/>
                    <a:pt x="147" y="2857"/>
                    <a:pt x="154" y="2828"/>
                  </a:cubicBezTo>
                  <a:cubicBezTo>
                    <a:pt x="168" y="2776"/>
                    <a:pt x="235" y="2740"/>
                    <a:pt x="308" y="2740"/>
                  </a:cubicBezTo>
                  <a:cubicBezTo>
                    <a:pt x="315" y="2740"/>
                    <a:pt x="323" y="2740"/>
                    <a:pt x="323" y="2740"/>
                  </a:cubicBezTo>
                  <a:cubicBezTo>
                    <a:pt x="330" y="2732"/>
                    <a:pt x="323" y="2718"/>
                    <a:pt x="308" y="2688"/>
                  </a:cubicBezTo>
                  <a:cubicBezTo>
                    <a:pt x="300" y="2681"/>
                    <a:pt x="286" y="2652"/>
                    <a:pt x="293" y="2630"/>
                  </a:cubicBezTo>
                  <a:cubicBezTo>
                    <a:pt x="308" y="2615"/>
                    <a:pt x="330" y="2601"/>
                    <a:pt x="374" y="2601"/>
                  </a:cubicBezTo>
                  <a:cubicBezTo>
                    <a:pt x="396" y="2593"/>
                    <a:pt x="403" y="2593"/>
                    <a:pt x="403" y="2593"/>
                  </a:cubicBezTo>
                  <a:cubicBezTo>
                    <a:pt x="403" y="2586"/>
                    <a:pt x="381" y="2564"/>
                    <a:pt x="366" y="2556"/>
                  </a:cubicBezTo>
                  <a:cubicBezTo>
                    <a:pt x="352" y="2542"/>
                    <a:pt x="352" y="2542"/>
                    <a:pt x="352" y="2542"/>
                  </a:cubicBezTo>
                  <a:cubicBezTo>
                    <a:pt x="323" y="2505"/>
                    <a:pt x="293" y="2491"/>
                    <a:pt x="264" y="2476"/>
                  </a:cubicBezTo>
                  <a:cubicBezTo>
                    <a:pt x="249" y="2469"/>
                    <a:pt x="242" y="2469"/>
                    <a:pt x="227" y="2461"/>
                  </a:cubicBezTo>
                  <a:cubicBezTo>
                    <a:pt x="213" y="2461"/>
                    <a:pt x="191" y="2454"/>
                    <a:pt x="168" y="2439"/>
                  </a:cubicBezTo>
                  <a:cubicBezTo>
                    <a:pt x="147" y="2425"/>
                    <a:pt x="147" y="2403"/>
                    <a:pt x="154" y="2395"/>
                  </a:cubicBezTo>
                  <a:cubicBezTo>
                    <a:pt x="161" y="2381"/>
                    <a:pt x="183" y="2366"/>
                    <a:pt x="198" y="2366"/>
                  </a:cubicBezTo>
                  <a:cubicBezTo>
                    <a:pt x="205" y="2366"/>
                    <a:pt x="213" y="2366"/>
                    <a:pt x="220" y="2373"/>
                  </a:cubicBezTo>
                  <a:cubicBezTo>
                    <a:pt x="242" y="2381"/>
                    <a:pt x="264" y="2388"/>
                    <a:pt x="359" y="2388"/>
                  </a:cubicBezTo>
                  <a:cubicBezTo>
                    <a:pt x="388" y="2388"/>
                    <a:pt x="396" y="2381"/>
                    <a:pt x="396" y="2381"/>
                  </a:cubicBezTo>
                  <a:cubicBezTo>
                    <a:pt x="396" y="2381"/>
                    <a:pt x="374" y="2359"/>
                    <a:pt x="366" y="2351"/>
                  </a:cubicBezTo>
                  <a:cubicBezTo>
                    <a:pt x="330" y="2329"/>
                    <a:pt x="308" y="2278"/>
                    <a:pt x="300" y="2190"/>
                  </a:cubicBezTo>
                  <a:cubicBezTo>
                    <a:pt x="293" y="2168"/>
                    <a:pt x="300" y="2154"/>
                    <a:pt x="308" y="2146"/>
                  </a:cubicBezTo>
                  <a:cubicBezTo>
                    <a:pt x="315" y="2139"/>
                    <a:pt x="330" y="2132"/>
                    <a:pt x="344" y="2132"/>
                  </a:cubicBezTo>
                  <a:cubicBezTo>
                    <a:pt x="374" y="2132"/>
                    <a:pt x="396" y="2146"/>
                    <a:pt x="410" y="2161"/>
                  </a:cubicBezTo>
                  <a:cubicBezTo>
                    <a:pt x="418" y="2168"/>
                    <a:pt x="425" y="2175"/>
                    <a:pt x="432" y="2175"/>
                  </a:cubicBezTo>
                  <a:cubicBezTo>
                    <a:pt x="447" y="2175"/>
                    <a:pt x="476" y="2154"/>
                    <a:pt x="491" y="2139"/>
                  </a:cubicBezTo>
                  <a:cubicBezTo>
                    <a:pt x="498" y="2139"/>
                    <a:pt x="506" y="2132"/>
                    <a:pt x="513" y="2132"/>
                  </a:cubicBezTo>
                  <a:cubicBezTo>
                    <a:pt x="535" y="2132"/>
                    <a:pt x="542" y="2146"/>
                    <a:pt x="557" y="2161"/>
                  </a:cubicBezTo>
                  <a:cubicBezTo>
                    <a:pt x="572" y="2175"/>
                    <a:pt x="586" y="2190"/>
                    <a:pt x="608" y="2197"/>
                  </a:cubicBezTo>
                  <a:cubicBezTo>
                    <a:pt x="616" y="2205"/>
                    <a:pt x="623" y="2205"/>
                    <a:pt x="623" y="2205"/>
                  </a:cubicBezTo>
                  <a:cubicBezTo>
                    <a:pt x="637" y="2205"/>
                    <a:pt x="645" y="2197"/>
                    <a:pt x="652" y="2168"/>
                  </a:cubicBezTo>
                  <a:cubicBezTo>
                    <a:pt x="659" y="2154"/>
                    <a:pt x="667" y="2139"/>
                    <a:pt x="674" y="2124"/>
                  </a:cubicBezTo>
                  <a:cubicBezTo>
                    <a:pt x="696" y="2080"/>
                    <a:pt x="689" y="2066"/>
                    <a:pt x="667" y="2051"/>
                  </a:cubicBezTo>
                  <a:cubicBezTo>
                    <a:pt x="667" y="2044"/>
                    <a:pt x="659" y="2044"/>
                    <a:pt x="659" y="2036"/>
                  </a:cubicBezTo>
                  <a:cubicBezTo>
                    <a:pt x="652" y="2029"/>
                    <a:pt x="645" y="2022"/>
                    <a:pt x="630" y="2014"/>
                  </a:cubicBezTo>
                  <a:cubicBezTo>
                    <a:pt x="616" y="2007"/>
                    <a:pt x="601" y="2000"/>
                    <a:pt x="586" y="1978"/>
                  </a:cubicBezTo>
                  <a:cubicBezTo>
                    <a:pt x="572" y="1970"/>
                    <a:pt x="557" y="1956"/>
                    <a:pt x="557" y="1934"/>
                  </a:cubicBezTo>
                  <a:cubicBezTo>
                    <a:pt x="557" y="1919"/>
                    <a:pt x="572" y="1904"/>
                    <a:pt x="594" y="1890"/>
                  </a:cubicBezTo>
                  <a:cubicBezTo>
                    <a:pt x="601" y="1882"/>
                    <a:pt x="601" y="1882"/>
                    <a:pt x="601" y="1882"/>
                  </a:cubicBezTo>
                  <a:cubicBezTo>
                    <a:pt x="616" y="1868"/>
                    <a:pt x="623" y="1853"/>
                    <a:pt x="630" y="1846"/>
                  </a:cubicBezTo>
                  <a:cubicBezTo>
                    <a:pt x="608" y="1838"/>
                    <a:pt x="579" y="1831"/>
                    <a:pt x="542" y="1809"/>
                  </a:cubicBezTo>
                  <a:cubicBezTo>
                    <a:pt x="520" y="1802"/>
                    <a:pt x="498" y="1780"/>
                    <a:pt x="491" y="1758"/>
                  </a:cubicBezTo>
                  <a:cubicBezTo>
                    <a:pt x="491" y="1736"/>
                    <a:pt x="498" y="1721"/>
                    <a:pt x="528" y="1699"/>
                  </a:cubicBezTo>
                  <a:cubicBezTo>
                    <a:pt x="542" y="1685"/>
                    <a:pt x="564" y="1677"/>
                    <a:pt x="579" y="1677"/>
                  </a:cubicBezTo>
                  <a:cubicBezTo>
                    <a:pt x="608" y="1677"/>
                    <a:pt x="630" y="1714"/>
                    <a:pt x="645" y="1743"/>
                  </a:cubicBezTo>
                  <a:cubicBezTo>
                    <a:pt x="652" y="1758"/>
                    <a:pt x="659" y="1773"/>
                    <a:pt x="659" y="1780"/>
                  </a:cubicBezTo>
                  <a:cubicBezTo>
                    <a:pt x="659" y="1773"/>
                    <a:pt x="659" y="1765"/>
                    <a:pt x="667" y="1758"/>
                  </a:cubicBezTo>
                  <a:cubicBezTo>
                    <a:pt x="667" y="1743"/>
                    <a:pt x="667" y="1728"/>
                    <a:pt x="659" y="1714"/>
                  </a:cubicBezTo>
                  <a:cubicBezTo>
                    <a:pt x="659" y="1685"/>
                    <a:pt x="652" y="1655"/>
                    <a:pt x="689" y="1633"/>
                  </a:cubicBezTo>
                  <a:cubicBezTo>
                    <a:pt x="704" y="1619"/>
                    <a:pt x="718" y="1605"/>
                    <a:pt x="718" y="1597"/>
                  </a:cubicBezTo>
                  <a:cubicBezTo>
                    <a:pt x="718" y="1583"/>
                    <a:pt x="711" y="1576"/>
                    <a:pt x="704" y="1576"/>
                  </a:cubicBezTo>
                  <a:cubicBezTo>
                    <a:pt x="674" y="1554"/>
                    <a:pt x="564" y="1488"/>
                    <a:pt x="506" y="1480"/>
                  </a:cubicBezTo>
                  <a:cubicBezTo>
                    <a:pt x="447" y="1473"/>
                    <a:pt x="352" y="1414"/>
                    <a:pt x="330" y="1356"/>
                  </a:cubicBezTo>
                  <a:cubicBezTo>
                    <a:pt x="330" y="1348"/>
                    <a:pt x="330" y="1341"/>
                    <a:pt x="330" y="1334"/>
                  </a:cubicBezTo>
                  <a:cubicBezTo>
                    <a:pt x="315" y="1290"/>
                    <a:pt x="308" y="1275"/>
                    <a:pt x="271" y="1275"/>
                  </a:cubicBezTo>
                  <a:cubicBezTo>
                    <a:pt x="205" y="1275"/>
                    <a:pt x="176" y="1246"/>
                    <a:pt x="147" y="1202"/>
                  </a:cubicBezTo>
                  <a:cubicBezTo>
                    <a:pt x="132" y="1180"/>
                    <a:pt x="132" y="1165"/>
                    <a:pt x="132" y="1143"/>
                  </a:cubicBezTo>
                  <a:cubicBezTo>
                    <a:pt x="125" y="1128"/>
                    <a:pt x="125" y="1114"/>
                    <a:pt x="110" y="1107"/>
                  </a:cubicBezTo>
                  <a:cubicBezTo>
                    <a:pt x="73" y="1077"/>
                    <a:pt x="81" y="1011"/>
                    <a:pt x="81" y="967"/>
                  </a:cubicBezTo>
                  <a:cubicBezTo>
                    <a:pt x="88" y="953"/>
                    <a:pt x="88" y="945"/>
                    <a:pt x="88" y="938"/>
                  </a:cubicBezTo>
                  <a:cubicBezTo>
                    <a:pt x="81" y="916"/>
                    <a:pt x="81" y="916"/>
                    <a:pt x="81" y="916"/>
                  </a:cubicBezTo>
                  <a:cubicBezTo>
                    <a:pt x="95" y="916"/>
                    <a:pt x="95" y="916"/>
                    <a:pt x="95" y="916"/>
                  </a:cubicBezTo>
                  <a:cubicBezTo>
                    <a:pt x="183" y="887"/>
                    <a:pt x="220" y="865"/>
                    <a:pt x="227" y="850"/>
                  </a:cubicBezTo>
                  <a:cubicBezTo>
                    <a:pt x="249" y="814"/>
                    <a:pt x="315" y="755"/>
                    <a:pt x="359" y="748"/>
                  </a:cubicBezTo>
                  <a:cubicBezTo>
                    <a:pt x="374" y="748"/>
                    <a:pt x="396" y="748"/>
                    <a:pt x="410" y="748"/>
                  </a:cubicBezTo>
                  <a:cubicBezTo>
                    <a:pt x="432" y="748"/>
                    <a:pt x="454" y="748"/>
                    <a:pt x="476" y="748"/>
                  </a:cubicBezTo>
                  <a:lnTo>
                    <a:pt x="484" y="748"/>
                  </a:lnTo>
                  <a:cubicBezTo>
                    <a:pt x="520" y="748"/>
                    <a:pt x="579" y="726"/>
                    <a:pt x="586" y="704"/>
                  </a:cubicBezTo>
                  <a:cubicBezTo>
                    <a:pt x="594" y="689"/>
                    <a:pt x="601" y="667"/>
                    <a:pt x="601" y="652"/>
                  </a:cubicBezTo>
                  <a:cubicBezTo>
                    <a:pt x="608" y="623"/>
                    <a:pt x="608" y="594"/>
                    <a:pt x="637" y="579"/>
                  </a:cubicBezTo>
                  <a:cubicBezTo>
                    <a:pt x="637" y="579"/>
                    <a:pt x="645" y="579"/>
                    <a:pt x="652" y="579"/>
                  </a:cubicBezTo>
                  <a:cubicBezTo>
                    <a:pt x="659" y="579"/>
                    <a:pt x="674" y="586"/>
                    <a:pt x="682" y="594"/>
                  </a:cubicBezTo>
                  <a:cubicBezTo>
                    <a:pt x="696" y="601"/>
                    <a:pt x="704" y="608"/>
                    <a:pt x="711" y="608"/>
                  </a:cubicBezTo>
                  <a:cubicBezTo>
                    <a:pt x="718" y="608"/>
                    <a:pt x="725" y="601"/>
                    <a:pt x="733" y="601"/>
                  </a:cubicBezTo>
                  <a:cubicBezTo>
                    <a:pt x="740" y="594"/>
                    <a:pt x="755" y="586"/>
                    <a:pt x="762" y="572"/>
                  </a:cubicBezTo>
                  <a:cubicBezTo>
                    <a:pt x="791" y="550"/>
                    <a:pt x="828" y="528"/>
                    <a:pt x="843" y="506"/>
                  </a:cubicBezTo>
                  <a:cubicBezTo>
                    <a:pt x="872" y="469"/>
                    <a:pt x="887" y="455"/>
                    <a:pt x="931" y="433"/>
                  </a:cubicBezTo>
                  <a:cubicBezTo>
                    <a:pt x="967" y="410"/>
                    <a:pt x="975" y="410"/>
                    <a:pt x="982" y="374"/>
                  </a:cubicBezTo>
                  <a:cubicBezTo>
                    <a:pt x="982" y="352"/>
                    <a:pt x="982" y="352"/>
                    <a:pt x="982" y="352"/>
                  </a:cubicBezTo>
                  <a:cubicBezTo>
                    <a:pt x="982" y="308"/>
                    <a:pt x="989" y="257"/>
                    <a:pt x="1026" y="242"/>
                  </a:cubicBezTo>
                  <a:cubicBezTo>
                    <a:pt x="1063" y="220"/>
                    <a:pt x="1121" y="220"/>
                    <a:pt x="1143" y="220"/>
                  </a:cubicBezTo>
                  <a:cubicBezTo>
                    <a:pt x="1179" y="220"/>
                    <a:pt x="1252" y="242"/>
                    <a:pt x="1274" y="271"/>
                  </a:cubicBezTo>
                  <a:cubicBezTo>
                    <a:pt x="1303" y="301"/>
                    <a:pt x="1340" y="337"/>
                    <a:pt x="1362" y="337"/>
                  </a:cubicBezTo>
                  <a:cubicBezTo>
                    <a:pt x="1369" y="337"/>
                    <a:pt x="1369" y="337"/>
                    <a:pt x="1377" y="330"/>
                  </a:cubicBezTo>
                  <a:cubicBezTo>
                    <a:pt x="1391" y="323"/>
                    <a:pt x="1398" y="308"/>
                    <a:pt x="1406" y="293"/>
                  </a:cubicBezTo>
                  <a:cubicBezTo>
                    <a:pt x="1413" y="279"/>
                    <a:pt x="1421" y="264"/>
                    <a:pt x="1443" y="249"/>
                  </a:cubicBezTo>
                  <a:cubicBezTo>
                    <a:pt x="1457" y="242"/>
                    <a:pt x="1472" y="242"/>
                    <a:pt x="1486" y="242"/>
                  </a:cubicBezTo>
                  <a:cubicBezTo>
                    <a:pt x="1508" y="242"/>
                    <a:pt x="1523" y="249"/>
                    <a:pt x="1545" y="264"/>
                  </a:cubicBezTo>
                  <a:cubicBezTo>
                    <a:pt x="1545" y="271"/>
                    <a:pt x="1560" y="271"/>
                    <a:pt x="1567" y="271"/>
                  </a:cubicBezTo>
                  <a:cubicBezTo>
                    <a:pt x="1582" y="271"/>
                    <a:pt x="1596" y="264"/>
                    <a:pt x="1596" y="264"/>
                  </a:cubicBezTo>
                  <a:cubicBezTo>
                    <a:pt x="1596" y="257"/>
                    <a:pt x="1596" y="257"/>
                    <a:pt x="1596" y="249"/>
                  </a:cubicBezTo>
                  <a:cubicBezTo>
                    <a:pt x="1582" y="242"/>
                    <a:pt x="1574" y="235"/>
                    <a:pt x="1560" y="227"/>
                  </a:cubicBezTo>
                  <a:cubicBezTo>
                    <a:pt x="1545" y="213"/>
                    <a:pt x="1530" y="198"/>
                    <a:pt x="1530" y="161"/>
                  </a:cubicBezTo>
                  <a:cubicBezTo>
                    <a:pt x="1538" y="117"/>
                    <a:pt x="1560" y="103"/>
                    <a:pt x="1604" y="74"/>
                  </a:cubicBezTo>
                  <a:cubicBezTo>
                    <a:pt x="1618" y="66"/>
                    <a:pt x="1618" y="59"/>
                    <a:pt x="1626" y="52"/>
                  </a:cubicBezTo>
                  <a:lnTo>
                    <a:pt x="1626" y="44"/>
                  </a:lnTo>
                  <a:lnTo>
                    <a:pt x="1626" y="44"/>
                  </a:lnTo>
                  <a:cubicBezTo>
                    <a:pt x="1648" y="15"/>
                    <a:pt x="1648" y="15"/>
                    <a:pt x="1648" y="15"/>
                  </a:cubicBezTo>
                  <a:cubicBezTo>
                    <a:pt x="1655" y="22"/>
                    <a:pt x="1655" y="22"/>
                    <a:pt x="1655" y="22"/>
                  </a:cubicBezTo>
                  <a:cubicBezTo>
                    <a:pt x="1662" y="22"/>
                    <a:pt x="1670" y="15"/>
                    <a:pt x="1677" y="15"/>
                  </a:cubicBezTo>
                  <a:lnTo>
                    <a:pt x="1684" y="15"/>
                  </a:lnTo>
                  <a:cubicBezTo>
                    <a:pt x="1692" y="15"/>
                    <a:pt x="1692" y="22"/>
                    <a:pt x="1699" y="22"/>
                  </a:cubicBezTo>
                  <a:cubicBezTo>
                    <a:pt x="1721" y="22"/>
                    <a:pt x="1743" y="15"/>
                    <a:pt x="1765" y="15"/>
                  </a:cubicBezTo>
                  <a:cubicBezTo>
                    <a:pt x="1794" y="7"/>
                    <a:pt x="1816" y="0"/>
                    <a:pt x="1838" y="0"/>
                  </a:cubicBezTo>
                  <a:cubicBezTo>
                    <a:pt x="1846" y="0"/>
                    <a:pt x="1853" y="7"/>
                    <a:pt x="1867" y="7"/>
                  </a:cubicBezTo>
                  <a:cubicBezTo>
                    <a:pt x="1875" y="7"/>
                    <a:pt x="1889" y="15"/>
                    <a:pt x="1904" y="15"/>
                  </a:cubicBezTo>
                  <a:cubicBezTo>
                    <a:pt x="1934" y="22"/>
                    <a:pt x="1963" y="29"/>
                    <a:pt x="1985" y="44"/>
                  </a:cubicBezTo>
                  <a:cubicBezTo>
                    <a:pt x="1992" y="52"/>
                    <a:pt x="1999" y="59"/>
                    <a:pt x="2007" y="74"/>
                  </a:cubicBezTo>
                  <a:cubicBezTo>
                    <a:pt x="2021" y="88"/>
                    <a:pt x="2036" y="103"/>
                    <a:pt x="2051" y="103"/>
                  </a:cubicBezTo>
                  <a:cubicBezTo>
                    <a:pt x="2065" y="103"/>
                    <a:pt x="2073" y="103"/>
                    <a:pt x="2073" y="103"/>
                  </a:cubicBezTo>
                  <a:cubicBezTo>
                    <a:pt x="2087" y="103"/>
                    <a:pt x="2095" y="103"/>
                    <a:pt x="2102" y="103"/>
                  </a:cubicBezTo>
                  <a:cubicBezTo>
                    <a:pt x="2109" y="110"/>
                    <a:pt x="2117" y="110"/>
                    <a:pt x="2124" y="110"/>
                  </a:cubicBezTo>
                  <a:cubicBezTo>
                    <a:pt x="2153" y="110"/>
                    <a:pt x="2175" y="139"/>
                    <a:pt x="2175" y="169"/>
                  </a:cubicBezTo>
                  <a:cubicBezTo>
                    <a:pt x="2175" y="198"/>
                    <a:pt x="2168" y="220"/>
                    <a:pt x="2131" y="227"/>
                  </a:cubicBezTo>
                  <a:cubicBezTo>
                    <a:pt x="2095" y="227"/>
                    <a:pt x="2095" y="235"/>
                    <a:pt x="2095" y="235"/>
                  </a:cubicBezTo>
                  <a:cubicBezTo>
                    <a:pt x="2095" y="235"/>
                    <a:pt x="2087" y="242"/>
                    <a:pt x="2102" y="264"/>
                  </a:cubicBezTo>
                  <a:cubicBezTo>
                    <a:pt x="2117" y="279"/>
                    <a:pt x="2131" y="293"/>
                    <a:pt x="2146" y="308"/>
                  </a:cubicBezTo>
                  <a:cubicBezTo>
                    <a:pt x="2175" y="330"/>
                    <a:pt x="2190" y="345"/>
                    <a:pt x="2190" y="367"/>
                  </a:cubicBezTo>
                  <a:cubicBezTo>
                    <a:pt x="2197" y="374"/>
                    <a:pt x="2190" y="388"/>
                    <a:pt x="2190" y="403"/>
                  </a:cubicBezTo>
                  <a:cubicBezTo>
                    <a:pt x="2183" y="425"/>
                    <a:pt x="2183" y="433"/>
                    <a:pt x="2190" y="440"/>
                  </a:cubicBezTo>
                  <a:cubicBezTo>
                    <a:pt x="2212" y="462"/>
                    <a:pt x="2248" y="520"/>
                    <a:pt x="2248" y="557"/>
                  </a:cubicBezTo>
                  <a:cubicBezTo>
                    <a:pt x="2248" y="667"/>
                    <a:pt x="2248" y="667"/>
                    <a:pt x="2248" y="667"/>
                  </a:cubicBezTo>
                  <a:cubicBezTo>
                    <a:pt x="2248" y="704"/>
                    <a:pt x="2263" y="733"/>
                    <a:pt x="2285" y="740"/>
                  </a:cubicBezTo>
                  <a:cubicBezTo>
                    <a:pt x="2300" y="740"/>
                    <a:pt x="2307" y="748"/>
                    <a:pt x="2322" y="748"/>
                  </a:cubicBezTo>
                  <a:cubicBezTo>
                    <a:pt x="2336" y="748"/>
                    <a:pt x="2351" y="740"/>
                    <a:pt x="2373" y="733"/>
                  </a:cubicBezTo>
                  <a:cubicBezTo>
                    <a:pt x="2388" y="726"/>
                    <a:pt x="2395" y="726"/>
                    <a:pt x="2403" y="718"/>
                  </a:cubicBezTo>
                  <a:cubicBezTo>
                    <a:pt x="2417" y="711"/>
                    <a:pt x="2432" y="711"/>
                    <a:pt x="2439" y="711"/>
                  </a:cubicBezTo>
                  <a:cubicBezTo>
                    <a:pt x="2454" y="711"/>
                    <a:pt x="2461" y="711"/>
                    <a:pt x="2476" y="718"/>
                  </a:cubicBezTo>
                  <a:cubicBezTo>
                    <a:pt x="2490" y="726"/>
                    <a:pt x="2505" y="733"/>
                    <a:pt x="2527" y="748"/>
                  </a:cubicBezTo>
                  <a:cubicBezTo>
                    <a:pt x="2556" y="762"/>
                    <a:pt x="2578" y="777"/>
                    <a:pt x="2600" y="784"/>
                  </a:cubicBezTo>
                  <a:cubicBezTo>
                    <a:pt x="2608" y="792"/>
                    <a:pt x="2622" y="792"/>
                    <a:pt x="2637" y="792"/>
                  </a:cubicBezTo>
                  <a:cubicBezTo>
                    <a:pt x="2644" y="792"/>
                    <a:pt x="2652" y="792"/>
                    <a:pt x="2659" y="784"/>
                  </a:cubicBezTo>
                  <a:cubicBezTo>
                    <a:pt x="2674" y="777"/>
                    <a:pt x="2681" y="777"/>
                    <a:pt x="2681" y="777"/>
                  </a:cubicBezTo>
                  <a:cubicBezTo>
                    <a:pt x="2696" y="777"/>
                    <a:pt x="2703" y="784"/>
                    <a:pt x="2710" y="792"/>
                  </a:cubicBezTo>
                  <a:cubicBezTo>
                    <a:pt x="2717" y="792"/>
                    <a:pt x="2717" y="792"/>
                    <a:pt x="2717" y="792"/>
                  </a:cubicBezTo>
                  <a:cubicBezTo>
                    <a:pt x="2732" y="792"/>
                    <a:pt x="2739" y="792"/>
                    <a:pt x="2739" y="784"/>
                  </a:cubicBezTo>
                  <a:cubicBezTo>
                    <a:pt x="2754" y="777"/>
                    <a:pt x="2761" y="762"/>
                    <a:pt x="2784" y="762"/>
                  </a:cubicBezTo>
                  <a:cubicBezTo>
                    <a:pt x="2791" y="762"/>
                    <a:pt x="2791" y="762"/>
                    <a:pt x="2798" y="769"/>
                  </a:cubicBezTo>
                  <a:cubicBezTo>
                    <a:pt x="2820" y="769"/>
                    <a:pt x="2827" y="777"/>
                    <a:pt x="2842" y="784"/>
                  </a:cubicBezTo>
                  <a:cubicBezTo>
                    <a:pt x="2849" y="792"/>
                    <a:pt x="2857" y="799"/>
                    <a:pt x="2871" y="799"/>
                  </a:cubicBezTo>
                  <a:cubicBezTo>
                    <a:pt x="2871" y="799"/>
                    <a:pt x="2879" y="799"/>
                    <a:pt x="2879" y="792"/>
                  </a:cubicBezTo>
                  <a:cubicBezTo>
                    <a:pt x="2901" y="792"/>
                    <a:pt x="2915" y="784"/>
                    <a:pt x="2923" y="777"/>
                  </a:cubicBezTo>
                  <a:cubicBezTo>
                    <a:pt x="2930" y="769"/>
                    <a:pt x="2937" y="762"/>
                    <a:pt x="2959" y="762"/>
                  </a:cubicBezTo>
                  <a:cubicBezTo>
                    <a:pt x="2981" y="762"/>
                    <a:pt x="2989" y="784"/>
                    <a:pt x="2989" y="799"/>
                  </a:cubicBezTo>
                  <a:cubicBezTo>
                    <a:pt x="2996" y="806"/>
                    <a:pt x="2996" y="814"/>
                    <a:pt x="3011" y="814"/>
                  </a:cubicBezTo>
                  <a:cubicBezTo>
                    <a:pt x="3025" y="814"/>
                    <a:pt x="3040" y="814"/>
                    <a:pt x="3055" y="821"/>
                  </a:cubicBezTo>
                  <a:cubicBezTo>
                    <a:pt x="3069" y="821"/>
                    <a:pt x="3084" y="828"/>
                    <a:pt x="3106" y="828"/>
                  </a:cubicBezTo>
                  <a:cubicBezTo>
                    <a:pt x="3135" y="828"/>
                    <a:pt x="3150" y="843"/>
                    <a:pt x="3157" y="857"/>
                  </a:cubicBezTo>
                  <a:cubicBezTo>
                    <a:pt x="3172" y="879"/>
                    <a:pt x="3165" y="902"/>
                    <a:pt x="3157" y="924"/>
                  </a:cubicBezTo>
                  <a:cubicBezTo>
                    <a:pt x="3150" y="938"/>
                    <a:pt x="3143" y="938"/>
                    <a:pt x="3150" y="945"/>
                  </a:cubicBezTo>
                  <a:cubicBezTo>
                    <a:pt x="3150" y="953"/>
                    <a:pt x="3157" y="960"/>
                    <a:pt x="3172" y="967"/>
                  </a:cubicBezTo>
                  <a:cubicBezTo>
                    <a:pt x="3216" y="982"/>
                    <a:pt x="3223" y="989"/>
                    <a:pt x="3245" y="1026"/>
                  </a:cubicBezTo>
                  <a:cubicBezTo>
                    <a:pt x="3260" y="1063"/>
                    <a:pt x="3267" y="1070"/>
                    <a:pt x="3304" y="1092"/>
                  </a:cubicBezTo>
                  <a:cubicBezTo>
                    <a:pt x="3311" y="1099"/>
                    <a:pt x="3311" y="1099"/>
                    <a:pt x="3311" y="1099"/>
                  </a:cubicBezTo>
                  <a:cubicBezTo>
                    <a:pt x="3326" y="1107"/>
                    <a:pt x="3333" y="1114"/>
                    <a:pt x="3340" y="1128"/>
                  </a:cubicBezTo>
                  <a:cubicBezTo>
                    <a:pt x="3340" y="1143"/>
                    <a:pt x="3333" y="1158"/>
                    <a:pt x="3304" y="1187"/>
                  </a:cubicBezTo>
                  <a:cubicBezTo>
                    <a:pt x="3289" y="1209"/>
                    <a:pt x="3274" y="1238"/>
                    <a:pt x="3260" y="1261"/>
                  </a:cubicBezTo>
                  <a:cubicBezTo>
                    <a:pt x="3245" y="1297"/>
                    <a:pt x="3230" y="1326"/>
                    <a:pt x="3208" y="1326"/>
                  </a:cubicBezTo>
                  <a:cubicBezTo>
                    <a:pt x="3201" y="1326"/>
                    <a:pt x="3194" y="1319"/>
                    <a:pt x="3186" y="1319"/>
                  </a:cubicBezTo>
                  <a:cubicBezTo>
                    <a:pt x="3179" y="1319"/>
                    <a:pt x="3179" y="1319"/>
                    <a:pt x="3172" y="1319"/>
                  </a:cubicBezTo>
                  <a:cubicBezTo>
                    <a:pt x="3165" y="1319"/>
                    <a:pt x="3150" y="1319"/>
                    <a:pt x="3135" y="1334"/>
                  </a:cubicBezTo>
                  <a:cubicBezTo>
                    <a:pt x="3135" y="1334"/>
                    <a:pt x="3113" y="1348"/>
                    <a:pt x="3113" y="1356"/>
                  </a:cubicBezTo>
                  <a:cubicBezTo>
                    <a:pt x="3113" y="1356"/>
                    <a:pt x="3113" y="1356"/>
                    <a:pt x="3128" y="1370"/>
                  </a:cubicBezTo>
                  <a:cubicBezTo>
                    <a:pt x="3157" y="1400"/>
                    <a:pt x="3201" y="1407"/>
                    <a:pt x="3230" y="1414"/>
                  </a:cubicBezTo>
                  <a:cubicBezTo>
                    <a:pt x="3274" y="1422"/>
                    <a:pt x="3326" y="1444"/>
                    <a:pt x="3333" y="1488"/>
                  </a:cubicBezTo>
                  <a:cubicBezTo>
                    <a:pt x="3340" y="1495"/>
                    <a:pt x="3340" y="1502"/>
                    <a:pt x="3348" y="1510"/>
                  </a:cubicBezTo>
                  <a:cubicBezTo>
                    <a:pt x="3362" y="1539"/>
                    <a:pt x="3377" y="1576"/>
                    <a:pt x="3348" y="1605"/>
                  </a:cubicBezTo>
                  <a:cubicBezTo>
                    <a:pt x="3340" y="1612"/>
                    <a:pt x="3333" y="1612"/>
                    <a:pt x="3326" y="1619"/>
                  </a:cubicBezTo>
                  <a:cubicBezTo>
                    <a:pt x="3304" y="1633"/>
                    <a:pt x="3296" y="1641"/>
                    <a:pt x="3296" y="1648"/>
                  </a:cubicBezTo>
                  <a:cubicBezTo>
                    <a:pt x="3304" y="1677"/>
                    <a:pt x="3318" y="1692"/>
                    <a:pt x="3340" y="1706"/>
                  </a:cubicBezTo>
                  <a:cubicBezTo>
                    <a:pt x="3370" y="1736"/>
                    <a:pt x="3399" y="1751"/>
                    <a:pt x="3421" y="1751"/>
                  </a:cubicBezTo>
                  <a:cubicBezTo>
                    <a:pt x="3421" y="1751"/>
                    <a:pt x="3428" y="1751"/>
                    <a:pt x="3428" y="1743"/>
                  </a:cubicBezTo>
                  <a:cubicBezTo>
                    <a:pt x="3465" y="1736"/>
                    <a:pt x="3538" y="1714"/>
                    <a:pt x="3575" y="1714"/>
                  </a:cubicBezTo>
                  <a:cubicBezTo>
                    <a:pt x="3597" y="1714"/>
                    <a:pt x="3611" y="1721"/>
                    <a:pt x="3626" y="1736"/>
                  </a:cubicBezTo>
                  <a:cubicBezTo>
                    <a:pt x="3634" y="1743"/>
                    <a:pt x="3648" y="1751"/>
                    <a:pt x="3655" y="1751"/>
                  </a:cubicBezTo>
                  <a:cubicBezTo>
                    <a:pt x="3692" y="1751"/>
                    <a:pt x="3729" y="1743"/>
                    <a:pt x="3751" y="1743"/>
                  </a:cubicBezTo>
                  <a:lnTo>
                    <a:pt x="3751" y="1743"/>
                  </a:lnTo>
                  <a:cubicBezTo>
                    <a:pt x="3758" y="1736"/>
                    <a:pt x="3758" y="1736"/>
                    <a:pt x="3758" y="1736"/>
                  </a:cubicBezTo>
                  <a:cubicBezTo>
                    <a:pt x="3780" y="1736"/>
                    <a:pt x="3787" y="1765"/>
                    <a:pt x="3802" y="1787"/>
                  </a:cubicBezTo>
                  <a:cubicBezTo>
                    <a:pt x="3809" y="1802"/>
                    <a:pt x="3809" y="1816"/>
                    <a:pt x="3817" y="1816"/>
                  </a:cubicBezTo>
                  <a:cubicBezTo>
                    <a:pt x="3839" y="1853"/>
                    <a:pt x="3868" y="1875"/>
                    <a:pt x="3890" y="1882"/>
                  </a:cubicBezTo>
                  <a:cubicBezTo>
                    <a:pt x="3905" y="1890"/>
                    <a:pt x="3919" y="1904"/>
                    <a:pt x="3927" y="1912"/>
                  </a:cubicBezTo>
                  <a:cubicBezTo>
                    <a:pt x="3934" y="1926"/>
                    <a:pt x="3934" y="1926"/>
                    <a:pt x="3948" y="1926"/>
                  </a:cubicBezTo>
                  <a:lnTo>
                    <a:pt x="3956" y="1926"/>
                  </a:lnTo>
                  <a:cubicBezTo>
                    <a:pt x="3970" y="1926"/>
                    <a:pt x="3993" y="1926"/>
                    <a:pt x="4015" y="1926"/>
                  </a:cubicBezTo>
                  <a:cubicBezTo>
                    <a:pt x="4051" y="1926"/>
                    <a:pt x="4095" y="1919"/>
                    <a:pt x="4110" y="1912"/>
                  </a:cubicBezTo>
                  <a:cubicBezTo>
                    <a:pt x="4117" y="1904"/>
                    <a:pt x="4117" y="1904"/>
                    <a:pt x="4117" y="1904"/>
                  </a:cubicBezTo>
                  <a:cubicBezTo>
                    <a:pt x="4139" y="1890"/>
                    <a:pt x="4161" y="1882"/>
                    <a:pt x="4183" y="1882"/>
                  </a:cubicBezTo>
                  <a:cubicBezTo>
                    <a:pt x="4198" y="1882"/>
                    <a:pt x="4205" y="1882"/>
                    <a:pt x="4212" y="1890"/>
                  </a:cubicBezTo>
                  <a:cubicBezTo>
                    <a:pt x="4227" y="1897"/>
                    <a:pt x="4234" y="1912"/>
                    <a:pt x="4249" y="1926"/>
                  </a:cubicBezTo>
                  <a:cubicBezTo>
                    <a:pt x="4264" y="1956"/>
                    <a:pt x="4286" y="1985"/>
                    <a:pt x="4315" y="1985"/>
                  </a:cubicBezTo>
                  <a:cubicBezTo>
                    <a:pt x="4366" y="1985"/>
                    <a:pt x="4396" y="2000"/>
                    <a:pt x="4417" y="2051"/>
                  </a:cubicBezTo>
                  <a:cubicBezTo>
                    <a:pt x="4432" y="2087"/>
                    <a:pt x="4454" y="2139"/>
                    <a:pt x="4491" y="2139"/>
                  </a:cubicBezTo>
                  <a:cubicBezTo>
                    <a:pt x="4505" y="2146"/>
                    <a:pt x="4513" y="2146"/>
                    <a:pt x="4527" y="2146"/>
                  </a:cubicBezTo>
                  <a:cubicBezTo>
                    <a:pt x="4535" y="2154"/>
                    <a:pt x="4549" y="2154"/>
                    <a:pt x="4557" y="2154"/>
                  </a:cubicBezTo>
                  <a:cubicBezTo>
                    <a:pt x="4571" y="2154"/>
                    <a:pt x="4579" y="2154"/>
                    <a:pt x="4593" y="2146"/>
                  </a:cubicBezTo>
                  <a:cubicBezTo>
                    <a:pt x="4615" y="2132"/>
                    <a:pt x="4637" y="2124"/>
                    <a:pt x="4659" y="2124"/>
                  </a:cubicBezTo>
                  <a:cubicBezTo>
                    <a:pt x="4681" y="2124"/>
                    <a:pt x="4696" y="2132"/>
                    <a:pt x="4703" y="2146"/>
                  </a:cubicBezTo>
                  <a:cubicBezTo>
                    <a:pt x="4725" y="2175"/>
                    <a:pt x="4733" y="2190"/>
                    <a:pt x="4740" y="2190"/>
                  </a:cubicBezTo>
                  <a:cubicBezTo>
                    <a:pt x="4755" y="2183"/>
                    <a:pt x="4762" y="2175"/>
                    <a:pt x="4769" y="2168"/>
                  </a:cubicBezTo>
                  <a:cubicBezTo>
                    <a:pt x="4784" y="2146"/>
                    <a:pt x="4798" y="2132"/>
                    <a:pt x="4820" y="2132"/>
                  </a:cubicBezTo>
                  <a:cubicBezTo>
                    <a:pt x="4850" y="2132"/>
                    <a:pt x="4872" y="2154"/>
                    <a:pt x="4879" y="2183"/>
                  </a:cubicBezTo>
                  <a:cubicBezTo>
                    <a:pt x="4879" y="2190"/>
                    <a:pt x="4894" y="2219"/>
                    <a:pt x="4908" y="2219"/>
                  </a:cubicBezTo>
                  <a:lnTo>
                    <a:pt x="4916" y="2219"/>
                  </a:lnTo>
                  <a:cubicBezTo>
                    <a:pt x="4938" y="2205"/>
                    <a:pt x="4938" y="2205"/>
                    <a:pt x="4938" y="2190"/>
                  </a:cubicBezTo>
                  <a:cubicBezTo>
                    <a:pt x="4938" y="2183"/>
                    <a:pt x="4938" y="2168"/>
                    <a:pt x="4945" y="2154"/>
                  </a:cubicBezTo>
                  <a:cubicBezTo>
                    <a:pt x="4952" y="2139"/>
                    <a:pt x="4952" y="2139"/>
                    <a:pt x="4952" y="2139"/>
                  </a:cubicBezTo>
                  <a:cubicBezTo>
                    <a:pt x="4967" y="2110"/>
                    <a:pt x="4967" y="2102"/>
                    <a:pt x="5004" y="2073"/>
                  </a:cubicBezTo>
                  <a:cubicBezTo>
                    <a:pt x="5018" y="2058"/>
                    <a:pt x="5055" y="2022"/>
                    <a:pt x="5048" y="1992"/>
                  </a:cubicBezTo>
                  <a:cubicBezTo>
                    <a:pt x="5048" y="1978"/>
                    <a:pt x="5040" y="1978"/>
                    <a:pt x="5026" y="1970"/>
                  </a:cubicBezTo>
                  <a:cubicBezTo>
                    <a:pt x="5004" y="1963"/>
                    <a:pt x="4989" y="1956"/>
                    <a:pt x="4982" y="1926"/>
                  </a:cubicBezTo>
                  <a:cubicBezTo>
                    <a:pt x="4974" y="1919"/>
                    <a:pt x="4974" y="1919"/>
                    <a:pt x="4974" y="1919"/>
                  </a:cubicBezTo>
                  <a:cubicBezTo>
                    <a:pt x="4967" y="1890"/>
                    <a:pt x="4952" y="1853"/>
                    <a:pt x="4982" y="1816"/>
                  </a:cubicBezTo>
                  <a:cubicBezTo>
                    <a:pt x="4996" y="1802"/>
                    <a:pt x="5011" y="1765"/>
                    <a:pt x="5033" y="1728"/>
                  </a:cubicBezTo>
                  <a:lnTo>
                    <a:pt x="5033" y="1728"/>
                  </a:lnTo>
                  <a:cubicBezTo>
                    <a:pt x="5040" y="1721"/>
                    <a:pt x="5040" y="1721"/>
                    <a:pt x="5040" y="1721"/>
                  </a:cubicBezTo>
                  <a:cubicBezTo>
                    <a:pt x="5062" y="1721"/>
                    <a:pt x="5077" y="1721"/>
                    <a:pt x="5084" y="1721"/>
                  </a:cubicBezTo>
                  <a:cubicBezTo>
                    <a:pt x="5121" y="1721"/>
                    <a:pt x="5150" y="1728"/>
                    <a:pt x="5172" y="1765"/>
                  </a:cubicBezTo>
                  <a:cubicBezTo>
                    <a:pt x="5187" y="1787"/>
                    <a:pt x="5216" y="1794"/>
                    <a:pt x="5260" y="1794"/>
                  </a:cubicBezTo>
                  <a:cubicBezTo>
                    <a:pt x="5275" y="1794"/>
                    <a:pt x="5289" y="1794"/>
                    <a:pt x="5304" y="1794"/>
                  </a:cubicBezTo>
                  <a:cubicBezTo>
                    <a:pt x="5341" y="1787"/>
                    <a:pt x="5348" y="1780"/>
                    <a:pt x="5363" y="1780"/>
                  </a:cubicBezTo>
                  <a:cubicBezTo>
                    <a:pt x="5370" y="1773"/>
                    <a:pt x="5377" y="1773"/>
                    <a:pt x="5385" y="1773"/>
                  </a:cubicBezTo>
                  <a:cubicBezTo>
                    <a:pt x="5407" y="1773"/>
                    <a:pt x="5414" y="1787"/>
                    <a:pt x="5421" y="1794"/>
                  </a:cubicBezTo>
                  <a:cubicBezTo>
                    <a:pt x="5429" y="1802"/>
                    <a:pt x="5436" y="1816"/>
                    <a:pt x="5451" y="1816"/>
                  </a:cubicBezTo>
                  <a:cubicBezTo>
                    <a:pt x="5495" y="1824"/>
                    <a:pt x="5524" y="1846"/>
                    <a:pt x="5553" y="1912"/>
                  </a:cubicBezTo>
                  <a:cubicBezTo>
                    <a:pt x="5560" y="1934"/>
                    <a:pt x="5568" y="1948"/>
                    <a:pt x="5568" y="1970"/>
                  </a:cubicBezTo>
                  <a:cubicBezTo>
                    <a:pt x="5575" y="2000"/>
                    <a:pt x="5575" y="2014"/>
                    <a:pt x="5612" y="2022"/>
                  </a:cubicBezTo>
                  <a:cubicBezTo>
                    <a:pt x="5641" y="2029"/>
                    <a:pt x="5648" y="2029"/>
                    <a:pt x="5656" y="2036"/>
                  </a:cubicBezTo>
                  <a:cubicBezTo>
                    <a:pt x="5663" y="2036"/>
                    <a:pt x="5663" y="2036"/>
                    <a:pt x="5663" y="2036"/>
                  </a:cubicBezTo>
                  <a:cubicBezTo>
                    <a:pt x="5670" y="2036"/>
                    <a:pt x="5678" y="2036"/>
                    <a:pt x="5685" y="2029"/>
                  </a:cubicBezTo>
                  <a:cubicBezTo>
                    <a:pt x="5700" y="2029"/>
                    <a:pt x="5707" y="2022"/>
                    <a:pt x="5715" y="2022"/>
                  </a:cubicBezTo>
                  <a:cubicBezTo>
                    <a:pt x="5744" y="2022"/>
                    <a:pt x="5751" y="2051"/>
                    <a:pt x="5758" y="2073"/>
                  </a:cubicBezTo>
                  <a:cubicBezTo>
                    <a:pt x="5758" y="2080"/>
                    <a:pt x="5766" y="2087"/>
                    <a:pt x="5766" y="2095"/>
                  </a:cubicBezTo>
                  <a:cubicBezTo>
                    <a:pt x="5780" y="2124"/>
                    <a:pt x="5780" y="2124"/>
                    <a:pt x="5780" y="2124"/>
                  </a:cubicBezTo>
                  <a:cubicBezTo>
                    <a:pt x="5795" y="2154"/>
                    <a:pt x="5802" y="2190"/>
                    <a:pt x="5817" y="2242"/>
                  </a:cubicBezTo>
                  <a:cubicBezTo>
                    <a:pt x="5824" y="2263"/>
                    <a:pt x="5824" y="2263"/>
                    <a:pt x="5824" y="2263"/>
                  </a:cubicBezTo>
                  <a:cubicBezTo>
                    <a:pt x="5839" y="2322"/>
                    <a:pt x="5839" y="2337"/>
                    <a:pt x="5795" y="2373"/>
                  </a:cubicBezTo>
                  <a:cubicBezTo>
                    <a:pt x="5780" y="2381"/>
                    <a:pt x="5758" y="2388"/>
                    <a:pt x="5707" y="2388"/>
                  </a:cubicBezTo>
                  <a:lnTo>
                    <a:pt x="5707" y="2388"/>
                  </a:lnTo>
                  <a:cubicBezTo>
                    <a:pt x="5685" y="2388"/>
                    <a:pt x="5663" y="2388"/>
                    <a:pt x="5634" y="2388"/>
                  </a:cubicBezTo>
                  <a:cubicBezTo>
                    <a:pt x="5605" y="2381"/>
                    <a:pt x="5583" y="2381"/>
                    <a:pt x="5560" y="2381"/>
                  </a:cubicBezTo>
                  <a:cubicBezTo>
                    <a:pt x="5531" y="2381"/>
                    <a:pt x="5509" y="2388"/>
                    <a:pt x="5495" y="2388"/>
                  </a:cubicBezTo>
                  <a:cubicBezTo>
                    <a:pt x="5458" y="2410"/>
                    <a:pt x="5443" y="2432"/>
                    <a:pt x="5429" y="2469"/>
                  </a:cubicBezTo>
                  <a:cubicBezTo>
                    <a:pt x="5421" y="2476"/>
                    <a:pt x="5414" y="2483"/>
                    <a:pt x="5407" y="2491"/>
                  </a:cubicBezTo>
                  <a:cubicBezTo>
                    <a:pt x="5399" y="2513"/>
                    <a:pt x="5392" y="2542"/>
                    <a:pt x="5392" y="2556"/>
                  </a:cubicBezTo>
                  <a:cubicBezTo>
                    <a:pt x="5385" y="2586"/>
                    <a:pt x="5385" y="2601"/>
                    <a:pt x="5370" y="2608"/>
                  </a:cubicBezTo>
                  <a:cubicBezTo>
                    <a:pt x="5363" y="2615"/>
                    <a:pt x="5363" y="2615"/>
                    <a:pt x="5363" y="2615"/>
                  </a:cubicBezTo>
                  <a:lnTo>
                    <a:pt x="5363" y="2615"/>
                  </a:lnTo>
                  <a:cubicBezTo>
                    <a:pt x="5355" y="2615"/>
                    <a:pt x="5341" y="2615"/>
                    <a:pt x="5326" y="2549"/>
                  </a:cubicBezTo>
                  <a:cubicBezTo>
                    <a:pt x="5319" y="2564"/>
                    <a:pt x="5304" y="2571"/>
                    <a:pt x="5289" y="2578"/>
                  </a:cubicBezTo>
                  <a:cubicBezTo>
                    <a:pt x="5275" y="2586"/>
                    <a:pt x="5260" y="2586"/>
                    <a:pt x="5253" y="2586"/>
                  </a:cubicBezTo>
                  <a:cubicBezTo>
                    <a:pt x="5224" y="2593"/>
                    <a:pt x="5216" y="2593"/>
                    <a:pt x="5216" y="2608"/>
                  </a:cubicBezTo>
                  <a:cubicBezTo>
                    <a:pt x="5216" y="2615"/>
                    <a:pt x="5216" y="2615"/>
                    <a:pt x="5216" y="2615"/>
                  </a:cubicBezTo>
                  <a:cubicBezTo>
                    <a:pt x="5209" y="2644"/>
                    <a:pt x="5201" y="2666"/>
                    <a:pt x="5172" y="2666"/>
                  </a:cubicBezTo>
                  <a:cubicBezTo>
                    <a:pt x="5165" y="2666"/>
                    <a:pt x="5165" y="2666"/>
                    <a:pt x="5158" y="2659"/>
                  </a:cubicBezTo>
                  <a:cubicBezTo>
                    <a:pt x="5143" y="2659"/>
                    <a:pt x="5143" y="2659"/>
                    <a:pt x="5143" y="2659"/>
                  </a:cubicBezTo>
                  <a:cubicBezTo>
                    <a:pt x="5128" y="2652"/>
                    <a:pt x="5114" y="2652"/>
                    <a:pt x="5106" y="2652"/>
                  </a:cubicBezTo>
                  <a:cubicBezTo>
                    <a:pt x="5092" y="2652"/>
                    <a:pt x="5084" y="2652"/>
                    <a:pt x="5077" y="2666"/>
                  </a:cubicBezTo>
                  <a:cubicBezTo>
                    <a:pt x="5070" y="2674"/>
                    <a:pt x="5070" y="2674"/>
                    <a:pt x="5070" y="2681"/>
                  </a:cubicBezTo>
                  <a:cubicBezTo>
                    <a:pt x="5048" y="2703"/>
                    <a:pt x="5048" y="2710"/>
                    <a:pt x="5004" y="2725"/>
                  </a:cubicBezTo>
                  <a:cubicBezTo>
                    <a:pt x="4989" y="2725"/>
                    <a:pt x="4989" y="2725"/>
                    <a:pt x="4989" y="2725"/>
                  </a:cubicBezTo>
                  <a:cubicBezTo>
                    <a:pt x="4989" y="2732"/>
                    <a:pt x="5018" y="2747"/>
                    <a:pt x="5040" y="2754"/>
                  </a:cubicBezTo>
                  <a:cubicBezTo>
                    <a:pt x="5055" y="2754"/>
                    <a:pt x="5055" y="2754"/>
                    <a:pt x="5055" y="2754"/>
                  </a:cubicBezTo>
                  <a:cubicBezTo>
                    <a:pt x="5077" y="2762"/>
                    <a:pt x="5099" y="2762"/>
                    <a:pt x="5106" y="2776"/>
                  </a:cubicBezTo>
                  <a:cubicBezTo>
                    <a:pt x="5114" y="2791"/>
                    <a:pt x="5106" y="2813"/>
                    <a:pt x="5092" y="2828"/>
                  </a:cubicBezTo>
                  <a:cubicBezTo>
                    <a:pt x="5070" y="2864"/>
                    <a:pt x="5040" y="2864"/>
                    <a:pt x="5018" y="2872"/>
                  </a:cubicBezTo>
                  <a:cubicBezTo>
                    <a:pt x="5011" y="2872"/>
                    <a:pt x="5011" y="2872"/>
                    <a:pt x="5004" y="2872"/>
                  </a:cubicBezTo>
                  <a:cubicBezTo>
                    <a:pt x="4982" y="2879"/>
                    <a:pt x="4974" y="2901"/>
                    <a:pt x="4974" y="2937"/>
                  </a:cubicBezTo>
                  <a:cubicBezTo>
                    <a:pt x="4982" y="2937"/>
                    <a:pt x="4982" y="2945"/>
                    <a:pt x="4982" y="2945"/>
                  </a:cubicBezTo>
                  <a:cubicBezTo>
                    <a:pt x="4989" y="2945"/>
                    <a:pt x="5004" y="2930"/>
                    <a:pt x="5011" y="2923"/>
                  </a:cubicBezTo>
                  <a:cubicBezTo>
                    <a:pt x="5011" y="2923"/>
                    <a:pt x="5018" y="2916"/>
                    <a:pt x="5026" y="2916"/>
                  </a:cubicBezTo>
                  <a:cubicBezTo>
                    <a:pt x="5033" y="2908"/>
                    <a:pt x="5040" y="2908"/>
                    <a:pt x="5048" y="2908"/>
                  </a:cubicBezTo>
                  <a:cubicBezTo>
                    <a:pt x="5055" y="2908"/>
                    <a:pt x="5062" y="2916"/>
                    <a:pt x="5070" y="2923"/>
                  </a:cubicBezTo>
                  <a:cubicBezTo>
                    <a:pt x="5084" y="2937"/>
                    <a:pt x="5084" y="2960"/>
                    <a:pt x="5077" y="2982"/>
                  </a:cubicBezTo>
                  <a:cubicBezTo>
                    <a:pt x="5077" y="3004"/>
                    <a:pt x="5070" y="3011"/>
                    <a:pt x="5062" y="3018"/>
                  </a:cubicBezTo>
                  <a:cubicBezTo>
                    <a:pt x="5055" y="3025"/>
                    <a:pt x="5048" y="3033"/>
                    <a:pt x="5055" y="3040"/>
                  </a:cubicBezTo>
                  <a:cubicBezTo>
                    <a:pt x="5062" y="3069"/>
                    <a:pt x="5077" y="3084"/>
                    <a:pt x="5136" y="3092"/>
                  </a:cubicBezTo>
                  <a:cubicBezTo>
                    <a:pt x="5165" y="3099"/>
                    <a:pt x="5179" y="3113"/>
                    <a:pt x="5179" y="3135"/>
                  </a:cubicBezTo>
                  <a:cubicBezTo>
                    <a:pt x="5187" y="3165"/>
                    <a:pt x="5165" y="3209"/>
                    <a:pt x="5143" y="3223"/>
                  </a:cubicBezTo>
                  <a:cubicBezTo>
                    <a:pt x="5121" y="3231"/>
                    <a:pt x="5121" y="3231"/>
                    <a:pt x="5121" y="3231"/>
                  </a:cubicBezTo>
                  <a:cubicBezTo>
                    <a:pt x="5099" y="3238"/>
                    <a:pt x="5099" y="3245"/>
                    <a:pt x="5084" y="3260"/>
                  </a:cubicBezTo>
                  <a:cubicBezTo>
                    <a:pt x="5077" y="3267"/>
                    <a:pt x="5077" y="3267"/>
                    <a:pt x="5077" y="3267"/>
                  </a:cubicBezTo>
                  <a:cubicBezTo>
                    <a:pt x="5070" y="3289"/>
                    <a:pt x="5062" y="3297"/>
                    <a:pt x="5026" y="3311"/>
                  </a:cubicBezTo>
                  <a:cubicBezTo>
                    <a:pt x="5018" y="3311"/>
                    <a:pt x="5004" y="3311"/>
                    <a:pt x="4989" y="3311"/>
                  </a:cubicBezTo>
                  <a:cubicBezTo>
                    <a:pt x="4974" y="3311"/>
                    <a:pt x="4960" y="3311"/>
                    <a:pt x="4952" y="3311"/>
                  </a:cubicBezTo>
                  <a:cubicBezTo>
                    <a:pt x="4938" y="3319"/>
                    <a:pt x="4901" y="3348"/>
                    <a:pt x="4842" y="3348"/>
                  </a:cubicBezTo>
                  <a:cubicBezTo>
                    <a:pt x="4842" y="3355"/>
                    <a:pt x="4842" y="3355"/>
                    <a:pt x="4842" y="3355"/>
                  </a:cubicBezTo>
                  <a:cubicBezTo>
                    <a:pt x="4842" y="3363"/>
                    <a:pt x="4835" y="3370"/>
                    <a:pt x="4828" y="3377"/>
                  </a:cubicBezTo>
                  <a:cubicBezTo>
                    <a:pt x="4813" y="3406"/>
                    <a:pt x="4813" y="3406"/>
                    <a:pt x="4820" y="3428"/>
                  </a:cubicBezTo>
                  <a:cubicBezTo>
                    <a:pt x="4835" y="3451"/>
                    <a:pt x="4842" y="3494"/>
                    <a:pt x="4777" y="3531"/>
                  </a:cubicBezTo>
                  <a:cubicBezTo>
                    <a:pt x="4769" y="3531"/>
                    <a:pt x="4762" y="3531"/>
                    <a:pt x="4755" y="3531"/>
                  </a:cubicBezTo>
                  <a:cubicBezTo>
                    <a:pt x="4733" y="3531"/>
                    <a:pt x="4725" y="3516"/>
                    <a:pt x="4725" y="3502"/>
                  </a:cubicBezTo>
                  <a:cubicBezTo>
                    <a:pt x="4718" y="3494"/>
                    <a:pt x="4718" y="3487"/>
                    <a:pt x="4718" y="3487"/>
                  </a:cubicBezTo>
                  <a:cubicBezTo>
                    <a:pt x="4718" y="3487"/>
                    <a:pt x="4710" y="3494"/>
                    <a:pt x="4710" y="3502"/>
                  </a:cubicBezTo>
                  <a:cubicBezTo>
                    <a:pt x="4710" y="3516"/>
                    <a:pt x="4703" y="3546"/>
                    <a:pt x="4674" y="3568"/>
                  </a:cubicBezTo>
                  <a:cubicBezTo>
                    <a:pt x="4667" y="3582"/>
                    <a:pt x="4652" y="3590"/>
                    <a:pt x="4630" y="3590"/>
                  </a:cubicBezTo>
                  <a:cubicBezTo>
                    <a:pt x="4593" y="3590"/>
                    <a:pt x="4557" y="3546"/>
                    <a:pt x="4549" y="3516"/>
                  </a:cubicBezTo>
                  <a:cubicBezTo>
                    <a:pt x="4542" y="3494"/>
                    <a:pt x="4557" y="3465"/>
                    <a:pt x="4564" y="3451"/>
                  </a:cubicBezTo>
                  <a:cubicBezTo>
                    <a:pt x="4549" y="3436"/>
                    <a:pt x="4527" y="3406"/>
                    <a:pt x="4527" y="3377"/>
                  </a:cubicBezTo>
                  <a:cubicBezTo>
                    <a:pt x="4527" y="3370"/>
                    <a:pt x="4527" y="3355"/>
                    <a:pt x="4535" y="3348"/>
                  </a:cubicBezTo>
                  <a:cubicBezTo>
                    <a:pt x="4535" y="3348"/>
                    <a:pt x="4527" y="3341"/>
                    <a:pt x="4520" y="3341"/>
                  </a:cubicBezTo>
                  <a:cubicBezTo>
                    <a:pt x="4513" y="3341"/>
                    <a:pt x="4513" y="3348"/>
                    <a:pt x="4505" y="3355"/>
                  </a:cubicBezTo>
                  <a:cubicBezTo>
                    <a:pt x="4498" y="3377"/>
                    <a:pt x="4491" y="3385"/>
                    <a:pt x="4469" y="3392"/>
                  </a:cubicBezTo>
                  <a:cubicBezTo>
                    <a:pt x="4461" y="3399"/>
                    <a:pt x="4454" y="3399"/>
                    <a:pt x="4447" y="3406"/>
                  </a:cubicBezTo>
                  <a:cubicBezTo>
                    <a:pt x="4403" y="3436"/>
                    <a:pt x="4388" y="3443"/>
                    <a:pt x="4374" y="3487"/>
                  </a:cubicBezTo>
                  <a:cubicBezTo>
                    <a:pt x="4374" y="3494"/>
                    <a:pt x="4374" y="3494"/>
                    <a:pt x="4374" y="3494"/>
                  </a:cubicBezTo>
                  <a:cubicBezTo>
                    <a:pt x="4351" y="3546"/>
                    <a:pt x="4344" y="3582"/>
                    <a:pt x="4293" y="3590"/>
                  </a:cubicBezTo>
                  <a:cubicBezTo>
                    <a:pt x="4278" y="3590"/>
                    <a:pt x="4278" y="3597"/>
                    <a:pt x="4278" y="3604"/>
                  </a:cubicBezTo>
                  <a:cubicBezTo>
                    <a:pt x="4271" y="3612"/>
                    <a:pt x="4264" y="3626"/>
                    <a:pt x="4278" y="3670"/>
                  </a:cubicBezTo>
                  <a:cubicBezTo>
                    <a:pt x="4286" y="3685"/>
                    <a:pt x="4293" y="3692"/>
                    <a:pt x="4293" y="3692"/>
                  </a:cubicBezTo>
                  <a:cubicBezTo>
                    <a:pt x="4300" y="3692"/>
                    <a:pt x="4308" y="3692"/>
                    <a:pt x="4322" y="3678"/>
                  </a:cubicBezTo>
                  <a:cubicBezTo>
                    <a:pt x="4329" y="3663"/>
                    <a:pt x="4344" y="3663"/>
                    <a:pt x="4351" y="3663"/>
                  </a:cubicBezTo>
                  <a:cubicBezTo>
                    <a:pt x="4388" y="3663"/>
                    <a:pt x="4417" y="3707"/>
                    <a:pt x="4432" y="3758"/>
                  </a:cubicBezTo>
                  <a:cubicBezTo>
                    <a:pt x="4454" y="3824"/>
                    <a:pt x="4439" y="3846"/>
                    <a:pt x="4374" y="3883"/>
                  </a:cubicBezTo>
                  <a:cubicBezTo>
                    <a:pt x="4315" y="3919"/>
                    <a:pt x="4315" y="3927"/>
                    <a:pt x="4286" y="3963"/>
                  </a:cubicBezTo>
                  <a:cubicBezTo>
                    <a:pt x="4293" y="3985"/>
                    <a:pt x="4329" y="4000"/>
                    <a:pt x="4374" y="4015"/>
                  </a:cubicBezTo>
                  <a:cubicBezTo>
                    <a:pt x="4374" y="4044"/>
                    <a:pt x="4374" y="4044"/>
                    <a:pt x="4374" y="4044"/>
                  </a:cubicBezTo>
                  <a:cubicBezTo>
                    <a:pt x="4351" y="4051"/>
                    <a:pt x="4329" y="4059"/>
                    <a:pt x="4308" y="4066"/>
                  </a:cubicBezTo>
                  <a:cubicBezTo>
                    <a:pt x="4242" y="4103"/>
                    <a:pt x="4227" y="4103"/>
                    <a:pt x="4139" y="4103"/>
                  </a:cubicBezTo>
                  <a:cubicBezTo>
                    <a:pt x="4095" y="4103"/>
                    <a:pt x="4073" y="4095"/>
                    <a:pt x="4066" y="4073"/>
                  </a:cubicBezTo>
                  <a:cubicBezTo>
                    <a:pt x="4066" y="4073"/>
                    <a:pt x="4066" y="4073"/>
                    <a:pt x="4051" y="4073"/>
                  </a:cubicBezTo>
                  <a:cubicBezTo>
                    <a:pt x="3985" y="4073"/>
                    <a:pt x="3883" y="4110"/>
                    <a:pt x="3802" y="4147"/>
                  </a:cubicBezTo>
                  <a:cubicBezTo>
                    <a:pt x="3787" y="4154"/>
                    <a:pt x="3773" y="4161"/>
                    <a:pt x="3758" y="4161"/>
                  </a:cubicBezTo>
                  <a:cubicBezTo>
                    <a:pt x="3729" y="4161"/>
                    <a:pt x="3714" y="4147"/>
                    <a:pt x="3699" y="4132"/>
                  </a:cubicBezTo>
                  <a:cubicBezTo>
                    <a:pt x="3692" y="4117"/>
                    <a:pt x="3677" y="4110"/>
                    <a:pt x="3670" y="4103"/>
                  </a:cubicBezTo>
                  <a:cubicBezTo>
                    <a:pt x="3663" y="4103"/>
                    <a:pt x="3663" y="4103"/>
                    <a:pt x="3655" y="4103"/>
                  </a:cubicBezTo>
                  <a:cubicBezTo>
                    <a:pt x="3648" y="4103"/>
                    <a:pt x="3634" y="4117"/>
                    <a:pt x="3619" y="4132"/>
                  </a:cubicBezTo>
                  <a:cubicBezTo>
                    <a:pt x="3611" y="4154"/>
                    <a:pt x="3589" y="4176"/>
                    <a:pt x="3567" y="4191"/>
                  </a:cubicBezTo>
                  <a:cubicBezTo>
                    <a:pt x="3560" y="4205"/>
                    <a:pt x="3546" y="4205"/>
                    <a:pt x="3531" y="4205"/>
                  </a:cubicBezTo>
                  <a:cubicBezTo>
                    <a:pt x="3472" y="4205"/>
                    <a:pt x="3443" y="4125"/>
                    <a:pt x="3436" y="4095"/>
                  </a:cubicBezTo>
                  <a:cubicBezTo>
                    <a:pt x="3421" y="4051"/>
                    <a:pt x="3414" y="4022"/>
                    <a:pt x="3362" y="4015"/>
                  </a:cubicBezTo>
                  <a:cubicBezTo>
                    <a:pt x="3340" y="4007"/>
                    <a:pt x="3318" y="3993"/>
                    <a:pt x="3304" y="3963"/>
                  </a:cubicBezTo>
                  <a:cubicBezTo>
                    <a:pt x="3282" y="3934"/>
                    <a:pt x="3274" y="3883"/>
                    <a:pt x="3282" y="3861"/>
                  </a:cubicBezTo>
                  <a:cubicBezTo>
                    <a:pt x="3289" y="3839"/>
                    <a:pt x="3296" y="3780"/>
                    <a:pt x="3274" y="3751"/>
                  </a:cubicBezTo>
                  <a:cubicBezTo>
                    <a:pt x="3267" y="3744"/>
                    <a:pt x="3260" y="3744"/>
                    <a:pt x="3252" y="3744"/>
                  </a:cubicBezTo>
                  <a:cubicBezTo>
                    <a:pt x="3245" y="3744"/>
                    <a:pt x="3230" y="3744"/>
                    <a:pt x="3216" y="3744"/>
                  </a:cubicBezTo>
                  <a:cubicBezTo>
                    <a:pt x="3208" y="3744"/>
                    <a:pt x="3201" y="3744"/>
                    <a:pt x="3186" y="3744"/>
                  </a:cubicBezTo>
                  <a:cubicBezTo>
                    <a:pt x="3150" y="3744"/>
                    <a:pt x="3150" y="3751"/>
                    <a:pt x="3143" y="3758"/>
                  </a:cubicBezTo>
                  <a:cubicBezTo>
                    <a:pt x="3128" y="3795"/>
                    <a:pt x="3091" y="3817"/>
                    <a:pt x="3033" y="3854"/>
                  </a:cubicBezTo>
                  <a:cubicBezTo>
                    <a:pt x="2996" y="3883"/>
                    <a:pt x="2959" y="3905"/>
                    <a:pt x="2945" y="3919"/>
                  </a:cubicBezTo>
                  <a:cubicBezTo>
                    <a:pt x="2945" y="3949"/>
                    <a:pt x="2959" y="4051"/>
                    <a:pt x="2996" y="4117"/>
                  </a:cubicBezTo>
                  <a:cubicBezTo>
                    <a:pt x="3025" y="4169"/>
                    <a:pt x="3025" y="4235"/>
                    <a:pt x="3018" y="4301"/>
                  </a:cubicBezTo>
                  <a:cubicBezTo>
                    <a:pt x="3018" y="4344"/>
                    <a:pt x="3018" y="4388"/>
                    <a:pt x="3018" y="4440"/>
                  </a:cubicBezTo>
                  <a:cubicBezTo>
                    <a:pt x="3025" y="4498"/>
                    <a:pt x="3018" y="4535"/>
                    <a:pt x="3003" y="4557"/>
                  </a:cubicBezTo>
                  <a:cubicBezTo>
                    <a:pt x="2989" y="4572"/>
                    <a:pt x="2967" y="4572"/>
                    <a:pt x="2952" y="4572"/>
                  </a:cubicBezTo>
                  <a:cubicBezTo>
                    <a:pt x="2945" y="4572"/>
                    <a:pt x="2945" y="4572"/>
                    <a:pt x="2937" y="4572"/>
                  </a:cubicBezTo>
                  <a:cubicBezTo>
                    <a:pt x="2930" y="4572"/>
                    <a:pt x="2930" y="4572"/>
                    <a:pt x="2923" y="4572"/>
                  </a:cubicBezTo>
                  <a:cubicBezTo>
                    <a:pt x="2908" y="4572"/>
                    <a:pt x="2893" y="4564"/>
                    <a:pt x="2886" y="4557"/>
                  </a:cubicBezTo>
                  <a:cubicBezTo>
                    <a:pt x="2879" y="4550"/>
                    <a:pt x="2871" y="4550"/>
                    <a:pt x="2871" y="4550"/>
                  </a:cubicBezTo>
                  <a:cubicBezTo>
                    <a:pt x="2864" y="4550"/>
                    <a:pt x="2864" y="4550"/>
                    <a:pt x="2857" y="4557"/>
                  </a:cubicBezTo>
                  <a:cubicBezTo>
                    <a:pt x="2842" y="4564"/>
                    <a:pt x="2827" y="4572"/>
                    <a:pt x="2813" y="4572"/>
                  </a:cubicBezTo>
                  <a:cubicBezTo>
                    <a:pt x="2784" y="4572"/>
                    <a:pt x="2754" y="4557"/>
                    <a:pt x="2725" y="4520"/>
                  </a:cubicBezTo>
                  <a:cubicBezTo>
                    <a:pt x="2681" y="4476"/>
                    <a:pt x="2703" y="4418"/>
                    <a:pt x="2710" y="4410"/>
                  </a:cubicBezTo>
                  <a:cubicBezTo>
                    <a:pt x="2710" y="4396"/>
                    <a:pt x="2725" y="4330"/>
                    <a:pt x="2703" y="4308"/>
                  </a:cubicBezTo>
                  <a:cubicBezTo>
                    <a:pt x="2681" y="4286"/>
                    <a:pt x="2659" y="4286"/>
                    <a:pt x="2644" y="4286"/>
                  </a:cubicBezTo>
                  <a:cubicBezTo>
                    <a:pt x="2629" y="4286"/>
                    <a:pt x="2622" y="4286"/>
                    <a:pt x="2622" y="4286"/>
                  </a:cubicBezTo>
                  <a:lnTo>
                    <a:pt x="2622" y="4286"/>
                  </a:lnTo>
                  <a:cubicBezTo>
                    <a:pt x="2622" y="4286"/>
                    <a:pt x="2564" y="4330"/>
                    <a:pt x="2512" y="4330"/>
                  </a:cubicBezTo>
                  <a:cubicBezTo>
                    <a:pt x="2505" y="4330"/>
                    <a:pt x="2498" y="4323"/>
                    <a:pt x="2483" y="4315"/>
                  </a:cubicBezTo>
                  <a:cubicBezTo>
                    <a:pt x="2439" y="4286"/>
                    <a:pt x="2424" y="4286"/>
                    <a:pt x="2417" y="4286"/>
                  </a:cubicBezTo>
                  <a:cubicBezTo>
                    <a:pt x="2417" y="4308"/>
                    <a:pt x="2403" y="4315"/>
                    <a:pt x="2388" y="4315"/>
                  </a:cubicBezTo>
                  <a:cubicBezTo>
                    <a:pt x="2366" y="4315"/>
                    <a:pt x="2336" y="4286"/>
                    <a:pt x="2322" y="4256"/>
                  </a:cubicBezTo>
                  <a:cubicBezTo>
                    <a:pt x="2300" y="4220"/>
                    <a:pt x="2227" y="4205"/>
                    <a:pt x="2190" y="4205"/>
                  </a:cubicBezTo>
                  <a:cubicBezTo>
                    <a:pt x="2175" y="4205"/>
                    <a:pt x="2161" y="4205"/>
                    <a:pt x="2146" y="4205"/>
                  </a:cubicBezTo>
                  <a:cubicBezTo>
                    <a:pt x="2131" y="4198"/>
                    <a:pt x="2117" y="4198"/>
                    <a:pt x="2102" y="4198"/>
                  </a:cubicBezTo>
                  <a:cubicBezTo>
                    <a:pt x="2080" y="4198"/>
                    <a:pt x="2065" y="4198"/>
                    <a:pt x="2043" y="4205"/>
                  </a:cubicBezTo>
                  <a:cubicBezTo>
                    <a:pt x="1985" y="4227"/>
                    <a:pt x="1970" y="4235"/>
                    <a:pt x="1912" y="4278"/>
                  </a:cubicBezTo>
                  <a:cubicBezTo>
                    <a:pt x="1889" y="4293"/>
                    <a:pt x="1889" y="4293"/>
                    <a:pt x="1889" y="4293"/>
                  </a:cubicBezTo>
                  <a:cubicBezTo>
                    <a:pt x="1831" y="4337"/>
                    <a:pt x="1838" y="4359"/>
                    <a:pt x="1853" y="4418"/>
                  </a:cubicBezTo>
                  <a:cubicBezTo>
                    <a:pt x="1860" y="4440"/>
                    <a:pt x="1860" y="4440"/>
                    <a:pt x="1860" y="4440"/>
                  </a:cubicBezTo>
                  <a:cubicBezTo>
                    <a:pt x="1875" y="4476"/>
                    <a:pt x="1919" y="4491"/>
                    <a:pt x="1977" y="4513"/>
                  </a:cubicBezTo>
                  <a:cubicBezTo>
                    <a:pt x="2007" y="4528"/>
                    <a:pt x="2036" y="4535"/>
                    <a:pt x="2058" y="4550"/>
                  </a:cubicBezTo>
                  <a:cubicBezTo>
                    <a:pt x="2102" y="4579"/>
                    <a:pt x="2117" y="4608"/>
                    <a:pt x="2109" y="4652"/>
                  </a:cubicBezTo>
                  <a:cubicBezTo>
                    <a:pt x="2102" y="4682"/>
                    <a:pt x="2073" y="4704"/>
                    <a:pt x="2043" y="4704"/>
                  </a:cubicBezTo>
                  <a:cubicBezTo>
                    <a:pt x="2021" y="4704"/>
                    <a:pt x="2007" y="4704"/>
                    <a:pt x="1999" y="4696"/>
                  </a:cubicBezTo>
                  <a:lnTo>
                    <a:pt x="1992" y="4696"/>
                  </a:lnTo>
                  <a:cubicBezTo>
                    <a:pt x="1992" y="4696"/>
                    <a:pt x="1985" y="4696"/>
                    <a:pt x="1977" y="4711"/>
                  </a:cubicBezTo>
                  <a:cubicBezTo>
                    <a:pt x="1963" y="4725"/>
                    <a:pt x="1941" y="4733"/>
                    <a:pt x="1919" y="4733"/>
                  </a:cubicBezTo>
                  <a:cubicBezTo>
                    <a:pt x="1897" y="4733"/>
                    <a:pt x="1875" y="4725"/>
                    <a:pt x="1853" y="4718"/>
                  </a:cubicBezTo>
                  <a:cubicBezTo>
                    <a:pt x="1853" y="4740"/>
                    <a:pt x="1853" y="4762"/>
                    <a:pt x="1838" y="4769"/>
                  </a:cubicBezTo>
                  <a:cubicBezTo>
                    <a:pt x="1831" y="4784"/>
                    <a:pt x="1809" y="4792"/>
                    <a:pt x="1787" y="4792"/>
                  </a:cubicBezTo>
                </a:path>
              </a:pathLst>
            </a:custGeom>
            <a:grpFill/>
            <a:ln w="28575" cap="flat" cmpd="sng">
              <a:solidFill>
                <a:schemeClr val="bg1"/>
              </a:solidFill>
              <a:bevel/>
              <a:headEnd/>
              <a:tailEnd/>
            </a:ln>
            <a:effectLst/>
            <a:extLst/>
          </p:spPr>
          <p:txBody>
            <a:bodyPr wrap="none" anchor="ctr"/>
            <a:lstStyle/>
            <a:p>
              <a:pPr defTabSz="1371714">
                <a:defRPr/>
              </a:pPr>
              <a:endParaRPr lang="en-US" sz="2701"/>
            </a:p>
          </p:txBody>
        </p:sp>
        <p:sp>
          <p:nvSpPr>
            <p:cNvPr id="124" name="Freeform 123"/>
            <p:cNvSpPr>
              <a:spLocks noChangeArrowheads="1"/>
            </p:cNvSpPr>
            <p:nvPr/>
          </p:nvSpPr>
          <p:spPr bwMode="auto">
            <a:xfrm>
              <a:off x="6589487" y="6880626"/>
              <a:ext cx="2257995" cy="1834849"/>
            </a:xfrm>
            <a:custGeom>
              <a:avLst/>
              <a:gdLst>
                <a:gd name="T0" fmla="*/ 2190 w 5877"/>
                <a:gd name="T1" fmla="*/ 477 h 4829"/>
                <a:gd name="T2" fmla="*/ 2732 w 5877"/>
                <a:gd name="T3" fmla="*/ 836 h 4829"/>
                <a:gd name="T4" fmla="*/ 3311 w 5877"/>
                <a:gd name="T5" fmla="*/ 1129 h 4829"/>
                <a:gd name="T6" fmla="*/ 3451 w 5877"/>
                <a:gd name="T7" fmla="*/ 1780 h 4829"/>
                <a:gd name="T8" fmla="*/ 4330 w 5877"/>
                <a:gd name="T9" fmla="*/ 2022 h 4829"/>
                <a:gd name="T10" fmla="*/ 4938 w 5877"/>
                <a:gd name="T11" fmla="*/ 2256 h 4829"/>
                <a:gd name="T12" fmla="*/ 5400 w 5877"/>
                <a:gd name="T13" fmla="*/ 1809 h 4829"/>
                <a:gd name="T14" fmla="*/ 5502 w 5877"/>
                <a:gd name="T15" fmla="*/ 2395 h 4829"/>
                <a:gd name="T16" fmla="*/ 5055 w 5877"/>
                <a:gd name="T17" fmla="*/ 2791 h 4829"/>
                <a:gd name="T18" fmla="*/ 5041 w 5877"/>
                <a:gd name="T19" fmla="*/ 3319 h 4829"/>
                <a:gd name="T20" fmla="*/ 4594 w 5877"/>
                <a:gd name="T21" fmla="*/ 3473 h 4829"/>
                <a:gd name="T22" fmla="*/ 4381 w 5877"/>
                <a:gd name="T23" fmla="*/ 3897 h 4829"/>
                <a:gd name="T24" fmla="*/ 3465 w 5877"/>
                <a:gd name="T25" fmla="*/ 4110 h 4829"/>
                <a:gd name="T26" fmla="*/ 2886 w 5877"/>
                <a:gd name="T27" fmla="*/ 4550 h 4829"/>
                <a:gd name="T28" fmla="*/ 2403 w 5877"/>
                <a:gd name="T29" fmla="*/ 4323 h 4829"/>
                <a:gd name="T30" fmla="*/ 1853 w 5877"/>
                <a:gd name="T31" fmla="*/ 4711 h 4829"/>
                <a:gd name="T32" fmla="*/ 1129 w 5877"/>
                <a:gd name="T33" fmla="*/ 4161 h 4829"/>
                <a:gd name="T34" fmla="*/ 433 w 5877"/>
                <a:gd name="T35" fmla="*/ 3465 h 4829"/>
                <a:gd name="T36" fmla="*/ 140 w 5877"/>
                <a:gd name="T37" fmla="*/ 3047 h 4829"/>
                <a:gd name="T38" fmla="*/ 389 w 5877"/>
                <a:gd name="T39" fmla="*/ 2366 h 4829"/>
                <a:gd name="T40" fmla="*/ 623 w 5877"/>
                <a:gd name="T41" fmla="*/ 1912 h 4829"/>
                <a:gd name="T42" fmla="*/ 286 w 5877"/>
                <a:gd name="T43" fmla="*/ 1283 h 4829"/>
                <a:gd name="T44" fmla="*/ 667 w 5877"/>
                <a:gd name="T45" fmla="*/ 616 h 4829"/>
                <a:gd name="T46" fmla="*/ 1501 w 5877"/>
                <a:gd name="T47" fmla="*/ 279 h 4829"/>
                <a:gd name="T48" fmla="*/ 1853 w 5877"/>
                <a:gd name="T49" fmla="*/ 44 h 4829"/>
                <a:gd name="T50" fmla="*/ 1501 w 5877"/>
                <a:gd name="T51" fmla="*/ 242 h 4829"/>
                <a:gd name="T52" fmla="*/ 770 w 5877"/>
                <a:gd name="T53" fmla="*/ 586 h 4829"/>
                <a:gd name="T54" fmla="*/ 228 w 5877"/>
                <a:gd name="T55" fmla="*/ 865 h 4829"/>
                <a:gd name="T56" fmla="*/ 521 w 5877"/>
                <a:gd name="T57" fmla="*/ 1517 h 4829"/>
                <a:gd name="T58" fmla="*/ 557 w 5877"/>
                <a:gd name="T59" fmla="*/ 1956 h 4829"/>
                <a:gd name="T60" fmla="*/ 447 w 5877"/>
                <a:gd name="T61" fmla="*/ 2183 h 4829"/>
                <a:gd name="T62" fmla="*/ 242 w 5877"/>
                <a:gd name="T63" fmla="*/ 2498 h 4829"/>
                <a:gd name="T64" fmla="*/ 154 w 5877"/>
                <a:gd name="T65" fmla="*/ 2959 h 4829"/>
                <a:gd name="T66" fmla="*/ 257 w 5877"/>
                <a:gd name="T67" fmla="*/ 3436 h 4829"/>
                <a:gd name="T68" fmla="*/ 381 w 5877"/>
                <a:gd name="T69" fmla="*/ 3619 h 4829"/>
                <a:gd name="T70" fmla="*/ 770 w 5877"/>
                <a:gd name="T71" fmla="*/ 3802 h 4829"/>
                <a:gd name="T72" fmla="*/ 1443 w 5877"/>
                <a:gd name="T73" fmla="*/ 4381 h 4829"/>
                <a:gd name="T74" fmla="*/ 2007 w 5877"/>
                <a:gd name="T75" fmla="*/ 4733 h 4829"/>
                <a:gd name="T76" fmla="*/ 2154 w 5877"/>
                <a:gd name="T77" fmla="*/ 4242 h 4829"/>
                <a:gd name="T78" fmla="*/ 2828 w 5877"/>
                <a:gd name="T79" fmla="*/ 4608 h 4829"/>
                <a:gd name="T80" fmla="*/ 3055 w 5877"/>
                <a:gd name="T81" fmla="*/ 3890 h 4829"/>
                <a:gd name="T82" fmla="*/ 3649 w 5877"/>
                <a:gd name="T83" fmla="*/ 4169 h 4829"/>
                <a:gd name="T84" fmla="*/ 4315 w 5877"/>
                <a:gd name="T85" fmla="*/ 3993 h 4829"/>
                <a:gd name="T86" fmla="*/ 4469 w 5877"/>
                <a:gd name="T87" fmla="*/ 3443 h 4829"/>
                <a:gd name="T88" fmla="*/ 4857 w 5877"/>
                <a:gd name="T89" fmla="*/ 3414 h 4829"/>
                <a:gd name="T90" fmla="*/ 5085 w 5877"/>
                <a:gd name="T91" fmla="*/ 3055 h 4829"/>
                <a:gd name="T92" fmla="*/ 5070 w 5877"/>
                <a:gd name="T93" fmla="*/ 2762 h 4829"/>
                <a:gd name="T94" fmla="*/ 5312 w 5877"/>
                <a:gd name="T95" fmla="*/ 2615 h 4829"/>
                <a:gd name="T96" fmla="*/ 5825 w 5877"/>
                <a:gd name="T97" fmla="*/ 2403 h 4829"/>
                <a:gd name="T98" fmla="*/ 5598 w 5877"/>
                <a:gd name="T99" fmla="*/ 1985 h 4829"/>
                <a:gd name="T100" fmla="*/ 5048 w 5877"/>
                <a:gd name="T101" fmla="*/ 1736 h 4829"/>
                <a:gd name="T102" fmla="*/ 4938 w 5877"/>
                <a:gd name="T103" fmla="*/ 2219 h 4829"/>
                <a:gd name="T104" fmla="*/ 4542 w 5877"/>
                <a:gd name="T105" fmla="*/ 2154 h 4829"/>
                <a:gd name="T106" fmla="*/ 3963 w 5877"/>
                <a:gd name="T107" fmla="*/ 1934 h 4829"/>
                <a:gd name="T108" fmla="*/ 3363 w 5877"/>
                <a:gd name="T109" fmla="*/ 1721 h 4829"/>
                <a:gd name="T110" fmla="*/ 3223 w 5877"/>
                <a:gd name="T111" fmla="*/ 1363 h 4829"/>
                <a:gd name="T112" fmla="*/ 3070 w 5877"/>
                <a:gd name="T113" fmla="*/ 828 h 4829"/>
                <a:gd name="T114" fmla="*/ 2747 w 5877"/>
                <a:gd name="T115" fmla="*/ 791 h 4829"/>
                <a:gd name="T116" fmla="*/ 2337 w 5877"/>
                <a:gd name="T117" fmla="*/ 755 h 4829"/>
                <a:gd name="T118" fmla="*/ 2139 w 5877"/>
                <a:gd name="T119" fmla="*/ 117 h 4829"/>
                <a:gd name="T120" fmla="*/ 1780 w 5877"/>
                <a:gd name="T121" fmla="*/ 15 h 4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77" h="4829">
                  <a:moveTo>
                    <a:pt x="1853" y="44"/>
                  </a:moveTo>
                  <a:lnTo>
                    <a:pt x="1853" y="44"/>
                  </a:lnTo>
                  <a:cubicBezTo>
                    <a:pt x="1861" y="44"/>
                    <a:pt x="1868" y="44"/>
                    <a:pt x="1875" y="44"/>
                  </a:cubicBezTo>
                  <a:cubicBezTo>
                    <a:pt x="1912" y="51"/>
                    <a:pt x="1963" y="51"/>
                    <a:pt x="1985" y="81"/>
                  </a:cubicBezTo>
                  <a:cubicBezTo>
                    <a:pt x="2014" y="96"/>
                    <a:pt x="2036" y="139"/>
                    <a:pt x="2066" y="139"/>
                  </a:cubicBezTo>
                  <a:lnTo>
                    <a:pt x="2073" y="139"/>
                  </a:lnTo>
                  <a:cubicBezTo>
                    <a:pt x="2080" y="139"/>
                    <a:pt x="2088" y="139"/>
                    <a:pt x="2088" y="139"/>
                  </a:cubicBezTo>
                  <a:cubicBezTo>
                    <a:pt x="2110" y="139"/>
                    <a:pt x="2117" y="147"/>
                    <a:pt x="2139" y="147"/>
                  </a:cubicBezTo>
                  <a:cubicBezTo>
                    <a:pt x="2168" y="147"/>
                    <a:pt x="2205" y="227"/>
                    <a:pt x="2139" y="227"/>
                  </a:cubicBezTo>
                  <a:cubicBezTo>
                    <a:pt x="2080" y="235"/>
                    <a:pt x="2088" y="257"/>
                    <a:pt x="2110" y="293"/>
                  </a:cubicBezTo>
                  <a:cubicBezTo>
                    <a:pt x="2132" y="330"/>
                    <a:pt x="2190" y="367"/>
                    <a:pt x="2190" y="389"/>
                  </a:cubicBezTo>
                  <a:cubicBezTo>
                    <a:pt x="2198" y="410"/>
                    <a:pt x="2168" y="455"/>
                    <a:pt x="2190" y="477"/>
                  </a:cubicBezTo>
                  <a:cubicBezTo>
                    <a:pt x="2212" y="498"/>
                    <a:pt x="2249" y="550"/>
                    <a:pt x="2249" y="579"/>
                  </a:cubicBezTo>
                  <a:cubicBezTo>
                    <a:pt x="2249" y="608"/>
                    <a:pt x="2249" y="652"/>
                    <a:pt x="2249" y="689"/>
                  </a:cubicBezTo>
                  <a:cubicBezTo>
                    <a:pt x="2249" y="733"/>
                    <a:pt x="2263" y="762"/>
                    <a:pt x="2293" y="777"/>
                  </a:cubicBezTo>
                  <a:cubicBezTo>
                    <a:pt x="2308" y="777"/>
                    <a:pt x="2322" y="784"/>
                    <a:pt x="2337" y="784"/>
                  </a:cubicBezTo>
                  <a:cubicBezTo>
                    <a:pt x="2351" y="784"/>
                    <a:pt x="2373" y="777"/>
                    <a:pt x="2395" y="770"/>
                  </a:cubicBezTo>
                  <a:cubicBezTo>
                    <a:pt x="2425" y="755"/>
                    <a:pt x="2439" y="748"/>
                    <a:pt x="2454" y="748"/>
                  </a:cubicBezTo>
                  <a:cubicBezTo>
                    <a:pt x="2461" y="748"/>
                    <a:pt x="2469" y="748"/>
                    <a:pt x="2483" y="755"/>
                  </a:cubicBezTo>
                  <a:cubicBezTo>
                    <a:pt x="2513" y="770"/>
                    <a:pt x="2579" y="806"/>
                    <a:pt x="2608" y="821"/>
                  </a:cubicBezTo>
                  <a:cubicBezTo>
                    <a:pt x="2623" y="828"/>
                    <a:pt x="2637" y="828"/>
                    <a:pt x="2652" y="828"/>
                  </a:cubicBezTo>
                  <a:cubicBezTo>
                    <a:pt x="2659" y="828"/>
                    <a:pt x="2674" y="828"/>
                    <a:pt x="2689" y="821"/>
                  </a:cubicBezTo>
                  <a:cubicBezTo>
                    <a:pt x="2689" y="814"/>
                    <a:pt x="2696" y="814"/>
                    <a:pt x="2696" y="814"/>
                  </a:cubicBezTo>
                  <a:cubicBezTo>
                    <a:pt x="2711" y="814"/>
                    <a:pt x="2718" y="836"/>
                    <a:pt x="2732" y="836"/>
                  </a:cubicBezTo>
                  <a:cubicBezTo>
                    <a:pt x="2740" y="836"/>
                    <a:pt x="2740" y="836"/>
                    <a:pt x="2740" y="828"/>
                  </a:cubicBezTo>
                  <a:cubicBezTo>
                    <a:pt x="2769" y="828"/>
                    <a:pt x="2769" y="799"/>
                    <a:pt x="2799" y="799"/>
                  </a:cubicBezTo>
                  <a:cubicBezTo>
                    <a:pt x="2806" y="799"/>
                    <a:pt x="2806" y="799"/>
                    <a:pt x="2813" y="806"/>
                  </a:cubicBezTo>
                  <a:cubicBezTo>
                    <a:pt x="2842" y="806"/>
                    <a:pt x="2850" y="836"/>
                    <a:pt x="2886" y="836"/>
                  </a:cubicBezTo>
                  <a:cubicBezTo>
                    <a:pt x="2886" y="836"/>
                    <a:pt x="2894" y="836"/>
                    <a:pt x="2901" y="828"/>
                  </a:cubicBezTo>
                  <a:cubicBezTo>
                    <a:pt x="2945" y="821"/>
                    <a:pt x="2945" y="806"/>
                    <a:pt x="2974" y="806"/>
                  </a:cubicBezTo>
                  <a:cubicBezTo>
                    <a:pt x="3004" y="806"/>
                    <a:pt x="2982" y="843"/>
                    <a:pt x="3018" y="850"/>
                  </a:cubicBezTo>
                  <a:cubicBezTo>
                    <a:pt x="3062" y="857"/>
                    <a:pt x="3077" y="857"/>
                    <a:pt x="3121" y="865"/>
                  </a:cubicBezTo>
                  <a:cubicBezTo>
                    <a:pt x="3165" y="872"/>
                    <a:pt x="3172" y="909"/>
                    <a:pt x="3158" y="938"/>
                  </a:cubicBezTo>
                  <a:cubicBezTo>
                    <a:pt x="3135" y="967"/>
                    <a:pt x="3143" y="982"/>
                    <a:pt x="3187" y="1004"/>
                  </a:cubicBezTo>
                  <a:cubicBezTo>
                    <a:pt x="3223" y="1019"/>
                    <a:pt x="3231" y="1026"/>
                    <a:pt x="3245" y="1055"/>
                  </a:cubicBezTo>
                  <a:cubicBezTo>
                    <a:pt x="3260" y="1092"/>
                    <a:pt x="3275" y="1107"/>
                    <a:pt x="3311" y="1129"/>
                  </a:cubicBezTo>
                  <a:cubicBezTo>
                    <a:pt x="3341" y="1150"/>
                    <a:pt x="3355" y="1150"/>
                    <a:pt x="3311" y="1202"/>
                  </a:cubicBezTo>
                  <a:cubicBezTo>
                    <a:pt x="3260" y="1253"/>
                    <a:pt x="3253" y="1334"/>
                    <a:pt x="3223" y="1334"/>
                  </a:cubicBezTo>
                  <a:cubicBezTo>
                    <a:pt x="3209" y="1334"/>
                    <a:pt x="3201" y="1326"/>
                    <a:pt x="3187" y="1326"/>
                  </a:cubicBezTo>
                  <a:cubicBezTo>
                    <a:pt x="3172" y="1326"/>
                    <a:pt x="3165" y="1334"/>
                    <a:pt x="3143" y="1341"/>
                  </a:cubicBezTo>
                  <a:cubicBezTo>
                    <a:pt x="3113" y="1363"/>
                    <a:pt x="3099" y="1378"/>
                    <a:pt x="3135" y="1407"/>
                  </a:cubicBezTo>
                  <a:cubicBezTo>
                    <a:pt x="3165" y="1429"/>
                    <a:pt x="3209" y="1444"/>
                    <a:pt x="3245" y="1451"/>
                  </a:cubicBezTo>
                  <a:cubicBezTo>
                    <a:pt x="3282" y="1458"/>
                    <a:pt x="3326" y="1480"/>
                    <a:pt x="3341" y="1510"/>
                  </a:cubicBezTo>
                  <a:cubicBezTo>
                    <a:pt x="3348" y="1546"/>
                    <a:pt x="3385" y="1590"/>
                    <a:pt x="3355" y="1612"/>
                  </a:cubicBezTo>
                  <a:cubicBezTo>
                    <a:pt x="3326" y="1634"/>
                    <a:pt x="3289" y="1641"/>
                    <a:pt x="3297" y="1677"/>
                  </a:cubicBezTo>
                  <a:cubicBezTo>
                    <a:pt x="3304" y="1707"/>
                    <a:pt x="3319" y="1728"/>
                    <a:pt x="3341" y="1743"/>
                  </a:cubicBezTo>
                  <a:cubicBezTo>
                    <a:pt x="3363" y="1758"/>
                    <a:pt x="3407" y="1787"/>
                    <a:pt x="3436" y="1787"/>
                  </a:cubicBezTo>
                  <a:cubicBezTo>
                    <a:pt x="3443" y="1787"/>
                    <a:pt x="3443" y="1787"/>
                    <a:pt x="3451" y="1780"/>
                  </a:cubicBezTo>
                  <a:cubicBezTo>
                    <a:pt x="3487" y="1773"/>
                    <a:pt x="3553" y="1750"/>
                    <a:pt x="3590" y="1750"/>
                  </a:cubicBezTo>
                  <a:cubicBezTo>
                    <a:pt x="3619" y="1750"/>
                    <a:pt x="3641" y="1787"/>
                    <a:pt x="3670" y="1787"/>
                  </a:cubicBezTo>
                  <a:cubicBezTo>
                    <a:pt x="3707" y="1787"/>
                    <a:pt x="3744" y="1780"/>
                    <a:pt x="3766" y="1780"/>
                  </a:cubicBezTo>
                  <a:lnTo>
                    <a:pt x="3773" y="1780"/>
                  </a:lnTo>
                  <a:cubicBezTo>
                    <a:pt x="3795" y="1780"/>
                    <a:pt x="3802" y="1831"/>
                    <a:pt x="3817" y="1853"/>
                  </a:cubicBezTo>
                  <a:cubicBezTo>
                    <a:pt x="3839" y="1875"/>
                    <a:pt x="3861" y="1904"/>
                    <a:pt x="3898" y="1919"/>
                  </a:cubicBezTo>
                  <a:cubicBezTo>
                    <a:pt x="3927" y="1926"/>
                    <a:pt x="3927" y="1963"/>
                    <a:pt x="3963" y="1963"/>
                  </a:cubicBezTo>
                  <a:lnTo>
                    <a:pt x="3971" y="1963"/>
                  </a:lnTo>
                  <a:cubicBezTo>
                    <a:pt x="4015" y="1956"/>
                    <a:pt x="4103" y="1963"/>
                    <a:pt x="4132" y="1948"/>
                  </a:cubicBezTo>
                  <a:cubicBezTo>
                    <a:pt x="4154" y="1934"/>
                    <a:pt x="4176" y="1919"/>
                    <a:pt x="4198" y="1919"/>
                  </a:cubicBezTo>
                  <a:cubicBezTo>
                    <a:pt x="4205" y="1919"/>
                    <a:pt x="4213" y="1919"/>
                    <a:pt x="4220" y="1926"/>
                  </a:cubicBezTo>
                  <a:cubicBezTo>
                    <a:pt x="4249" y="1948"/>
                    <a:pt x="4279" y="2022"/>
                    <a:pt x="4330" y="2022"/>
                  </a:cubicBezTo>
                  <a:cubicBezTo>
                    <a:pt x="4381" y="2022"/>
                    <a:pt x="4403" y="2036"/>
                    <a:pt x="4418" y="2080"/>
                  </a:cubicBezTo>
                  <a:cubicBezTo>
                    <a:pt x="4440" y="2117"/>
                    <a:pt x="4462" y="2176"/>
                    <a:pt x="4506" y="2183"/>
                  </a:cubicBezTo>
                  <a:cubicBezTo>
                    <a:pt x="4535" y="2183"/>
                    <a:pt x="4550" y="2190"/>
                    <a:pt x="4572" y="2190"/>
                  </a:cubicBezTo>
                  <a:cubicBezTo>
                    <a:pt x="4586" y="2190"/>
                    <a:pt x="4601" y="2190"/>
                    <a:pt x="4616" y="2183"/>
                  </a:cubicBezTo>
                  <a:cubicBezTo>
                    <a:pt x="4630" y="2168"/>
                    <a:pt x="4652" y="2161"/>
                    <a:pt x="4674" y="2161"/>
                  </a:cubicBezTo>
                  <a:cubicBezTo>
                    <a:pt x="4689" y="2161"/>
                    <a:pt x="4704" y="2168"/>
                    <a:pt x="4711" y="2183"/>
                  </a:cubicBezTo>
                  <a:cubicBezTo>
                    <a:pt x="4725" y="2205"/>
                    <a:pt x="4740" y="2227"/>
                    <a:pt x="4755" y="2227"/>
                  </a:cubicBezTo>
                  <a:cubicBezTo>
                    <a:pt x="4762" y="2227"/>
                    <a:pt x="4770" y="2227"/>
                    <a:pt x="4770" y="2227"/>
                  </a:cubicBezTo>
                  <a:cubicBezTo>
                    <a:pt x="4792" y="2205"/>
                    <a:pt x="4813" y="2168"/>
                    <a:pt x="4835" y="2168"/>
                  </a:cubicBezTo>
                  <a:cubicBezTo>
                    <a:pt x="4857" y="2168"/>
                    <a:pt x="4872" y="2190"/>
                    <a:pt x="4880" y="2205"/>
                  </a:cubicBezTo>
                  <a:cubicBezTo>
                    <a:pt x="4887" y="2219"/>
                    <a:pt x="4894" y="2256"/>
                    <a:pt x="4923" y="2256"/>
                  </a:cubicBezTo>
                  <a:cubicBezTo>
                    <a:pt x="4931" y="2256"/>
                    <a:pt x="4931" y="2256"/>
                    <a:pt x="4938" y="2256"/>
                  </a:cubicBezTo>
                  <a:cubicBezTo>
                    <a:pt x="4982" y="2227"/>
                    <a:pt x="4960" y="2219"/>
                    <a:pt x="4975" y="2183"/>
                  </a:cubicBezTo>
                  <a:cubicBezTo>
                    <a:pt x="4989" y="2139"/>
                    <a:pt x="4989" y="2132"/>
                    <a:pt x="5026" y="2102"/>
                  </a:cubicBezTo>
                  <a:cubicBezTo>
                    <a:pt x="5063" y="2080"/>
                    <a:pt x="5085" y="2044"/>
                    <a:pt x="5077" y="2007"/>
                  </a:cubicBezTo>
                  <a:cubicBezTo>
                    <a:pt x="5070" y="1978"/>
                    <a:pt x="5019" y="1978"/>
                    <a:pt x="5011" y="1948"/>
                  </a:cubicBezTo>
                  <a:cubicBezTo>
                    <a:pt x="4997" y="1912"/>
                    <a:pt x="4982" y="1882"/>
                    <a:pt x="5011" y="1846"/>
                  </a:cubicBezTo>
                  <a:cubicBezTo>
                    <a:pt x="5026" y="1824"/>
                    <a:pt x="5048" y="1787"/>
                    <a:pt x="5063" y="1758"/>
                  </a:cubicBezTo>
                  <a:lnTo>
                    <a:pt x="5063" y="1758"/>
                  </a:lnTo>
                  <a:cubicBezTo>
                    <a:pt x="5077" y="1758"/>
                    <a:pt x="5092" y="1758"/>
                    <a:pt x="5099" y="1758"/>
                  </a:cubicBezTo>
                  <a:cubicBezTo>
                    <a:pt x="5136" y="1758"/>
                    <a:pt x="5151" y="1765"/>
                    <a:pt x="5173" y="1795"/>
                  </a:cubicBezTo>
                  <a:cubicBezTo>
                    <a:pt x="5194" y="1816"/>
                    <a:pt x="5224" y="1831"/>
                    <a:pt x="5275" y="1831"/>
                  </a:cubicBezTo>
                  <a:cubicBezTo>
                    <a:pt x="5290" y="1831"/>
                    <a:pt x="5304" y="1831"/>
                    <a:pt x="5319" y="1831"/>
                  </a:cubicBezTo>
                  <a:cubicBezTo>
                    <a:pt x="5385" y="1816"/>
                    <a:pt x="5378" y="1809"/>
                    <a:pt x="5400" y="1809"/>
                  </a:cubicBezTo>
                  <a:cubicBezTo>
                    <a:pt x="5429" y="1809"/>
                    <a:pt x="5422" y="1846"/>
                    <a:pt x="5466" y="1853"/>
                  </a:cubicBezTo>
                  <a:cubicBezTo>
                    <a:pt x="5502" y="1860"/>
                    <a:pt x="5532" y="1882"/>
                    <a:pt x="5554" y="1941"/>
                  </a:cubicBezTo>
                  <a:cubicBezTo>
                    <a:pt x="5583" y="2000"/>
                    <a:pt x="5554" y="2044"/>
                    <a:pt x="5627" y="2058"/>
                  </a:cubicBezTo>
                  <a:cubicBezTo>
                    <a:pt x="5663" y="2066"/>
                    <a:pt x="5671" y="2073"/>
                    <a:pt x="5678" y="2073"/>
                  </a:cubicBezTo>
                  <a:cubicBezTo>
                    <a:pt x="5685" y="2073"/>
                    <a:pt x="5693" y="2073"/>
                    <a:pt x="5707" y="2066"/>
                  </a:cubicBezTo>
                  <a:cubicBezTo>
                    <a:pt x="5715" y="2066"/>
                    <a:pt x="5722" y="2058"/>
                    <a:pt x="5730" y="2058"/>
                  </a:cubicBezTo>
                  <a:cubicBezTo>
                    <a:pt x="5751" y="2058"/>
                    <a:pt x="5751" y="2088"/>
                    <a:pt x="5766" y="2124"/>
                  </a:cubicBezTo>
                  <a:cubicBezTo>
                    <a:pt x="5788" y="2168"/>
                    <a:pt x="5803" y="2205"/>
                    <a:pt x="5817" y="2271"/>
                  </a:cubicBezTo>
                  <a:cubicBezTo>
                    <a:pt x="5839" y="2337"/>
                    <a:pt x="5847" y="2344"/>
                    <a:pt x="5803" y="2381"/>
                  </a:cubicBezTo>
                  <a:cubicBezTo>
                    <a:pt x="5788" y="2388"/>
                    <a:pt x="5759" y="2395"/>
                    <a:pt x="5722" y="2395"/>
                  </a:cubicBezTo>
                  <a:cubicBezTo>
                    <a:pt x="5678" y="2395"/>
                    <a:pt x="5620" y="2388"/>
                    <a:pt x="5575" y="2388"/>
                  </a:cubicBezTo>
                  <a:cubicBezTo>
                    <a:pt x="5546" y="2388"/>
                    <a:pt x="5517" y="2388"/>
                    <a:pt x="5502" y="2395"/>
                  </a:cubicBezTo>
                  <a:cubicBezTo>
                    <a:pt x="5444" y="2425"/>
                    <a:pt x="5436" y="2469"/>
                    <a:pt x="5414" y="2505"/>
                  </a:cubicBezTo>
                  <a:cubicBezTo>
                    <a:pt x="5385" y="2549"/>
                    <a:pt x="5392" y="2608"/>
                    <a:pt x="5378" y="2615"/>
                  </a:cubicBezTo>
                  <a:cubicBezTo>
                    <a:pt x="5378" y="2623"/>
                    <a:pt x="5378" y="2623"/>
                    <a:pt x="5378" y="2623"/>
                  </a:cubicBezTo>
                  <a:cubicBezTo>
                    <a:pt x="5363" y="2623"/>
                    <a:pt x="5348" y="2527"/>
                    <a:pt x="5348" y="2527"/>
                  </a:cubicBezTo>
                  <a:cubicBezTo>
                    <a:pt x="5348" y="2527"/>
                    <a:pt x="5341" y="2571"/>
                    <a:pt x="5304" y="2586"/>
                  </a:cubicBezTo>
                  <a:cubicBezTo>
                    <a:pt x="5261" y="2600"/>
                    <a:pt x="5224" y="2593"/>
                    <a:pt x="5216" y="2630"/>
                  </a:cubicBezTo>
                  <a:cubicBezTo>
                    <a:pt x="5209" y="2652"/>
                    <a:pt x="5209" y="2674"/>
                    <a:pt x="5187" y="2674"/>
                  </a:cubicBezTo>
                  <a:cubicBezTo>
                    <a:pt x="5187" y="2674"/>
                    <a:pt x="5180" y="2674"/>
                    <a:pt x="5173" y="2666"/>
                  </a:cubicBezTo>
                  <a:cubicBezTo>
                    <a:pt x="5158" y="2666"/>
                    <a:pt x="5136" y="2659"/>
                    <a:pt x="5121" y="2659"/>
                  </a:cubicBezTo>
                  <a:cubicBezTo>
                    <a:pt x="5107" y="2659"/>
                    <a:pt x="5092" y="2659"/>
                    <a:pt x="5077" y="2681"/>
                  </a:cubicBezTo>
                  <a:cubicBezTo>
                    <a:pt x="5055" y="2710"/>
                    <a:pt x="5063" y="2710"/>
                    <a:pt x="5011" y="2732"/>
                  </a:cubicBezTo>
                  <a:cubicBezTo>
                    <a:pt x="4960" y="2747"/>
                    <a:pt x="5011" y="2784"/>
                    <a:pt x="5055" y="2791"/>
                  </a:cubicBezTo>
                  <a:cubicBezTo>
                    <a:pt x="5099" y="2798"/>
                    <a:pt x="5121" y="2798"/>
                    <a:pt x="5099" y="2842"/>
                  </a:cubicBezTo>
                  <a:cubicBezTo>
                    <a:pt x="5070" y="2879"/>
                    <a:pt x="5041" y="2872"/>
                    <a:pt x="5011" y="2879"/>
                  </a:cubicBezTo>
                  <a:cubicBezTo>
                    <a:pt x="4989" y="2894"/>
                    <a:pt x="4967" y="2916"/>
                    <a:pt x="4975" y="2959"/>
                  </a:cubicBezTo>
                  <a:cubicBezTo>
                    <a:pt x="4982" y="2974"/>
                    <a:pt x="4989" y="2982"/>
                    <a:pt x="4997" y="2982"/>
                  </a:cubicBezTo>
                  <a:cubicBezTo>
                    <a:pt x="5011" y="2982"/>
                    <a:pt x="5026" y="2959"/>
                    <a:pt x="5048" y="2952"/>
                  </a:cubicBezTo>
                  <a:cubicBezTo>
                    <a:pt x="5048" y="2945"/>
                    <a:pt x="5055" y="2945"/>
                    <a:pt x="5063" y="2945"/>
                  </a:cubicBezTo>
                  <a:cubicBezTo>
                    <a:pt x="5077" y="2945"/>
                    <a:pt x="5085" y="2974"/>
                    <a:pt x="5077" y="3004"/>
                  </a:cubicBezTo>
                  <a:cubicBezTo>
                    <a:pt x="5070" y="3033"/>
                    <a:pt x="5048" y="3033"/>
                    <a:pt x="5055" y="3069"/>
                  </a:cubicBezTo>
                  <a:cubicBezTo>
                    <a:pt x="5063" y="3106"/>
                    <a:pt x="5092" y="3121"/>
                    <a:pt x="5151" y="3128"/>
                  </a:cubicBezTo>
                  <a:cubicBezTo>
                    <a:pt x="5209" y="3135"/>
                    <a:pt x="5180" y="3216"/>
                    <a:pt x="5151" y="3231"/>
                  </a:cubicBezTo>
                  <a:cubicBezTo>
                    <a:pt x="5114" y="3245"/>
                    <a:pt x="5107" y="3245"/>
                    <a:pt x="5092" y="3275"/>
                  </a:cubicBezTo>
                  <a:cubicBezTo>
                    <a:pt x="5070" y="3297"/>
                    <a:pt x="5070" y="3304"/>
                    <a:pt x="5041" y="3319"/>
                  </a:cubicBezTo>
                  <a:cubicBezTo>
                    <a:pt x="5026" y="3319"/>
                    <a:pt x="5011" y="3319"/>
                    <a:pt x="5004" y="3319"/>
                  </a:cubicBezTo>
                  <a:cubicBezTo>
                    <a:pt x="4982" y="3319"/>
                    <a:pt x="4960" y="3319"/>
                    <a:pt x="4960" y="3319"/>
                  </a:cubicBezTo>
                  <a:cubicBezTo>
                    <a:pt x="4960" y="3319"/>
                    <a:pt x="4923" y="3348"/>
                    <a:pt x="4857" y="3355"/>
                  </a:cubicBezTo>
                  <a:cubicBezTo>
                    <a:pt x="4792" y="3370"/>
                    <a:pt x="4857" y="3355"/>
                    <a:pt x="4835" y="3392"/>
                  </a:cubicBezTo>
                  <a:cubicBezTo>
                    <a:pt x="4806" y="3428"/>
                    <a:pt x="4806" y="3428"/>
                    <a:pt x="4828" y="3458"/>
                  </a:cubicBezTo>
                  <a:cubicBezTo>
                    <a:pt x="4843" y="3495"/>
                    <a:pt x="4813" y="3516"/>
                    <a:pt x="4784" y="3538"/>
                  </a:cubicBezTo>
                  <a:cubicBezTo>
                    <a:pt x="4777" y="3538"/>
                    <a:pt x="4777" y="3538"/>
                    <a:pt x="4770" y="3538"/>
                  </a:cubicBezTo>
                  <a:cubicBezTo>
                    <a:pt x="4748" y="3538"/>
                    <a:pt x="4755" y="3495"/>
                    <a:pt x="4733" y="3495"/>
                  </a:cubicBezTo>
                  <a:cubicBezTo>
                    <a:pt x="4704" y="3495"/>
                    <a:pt x="4725" y="3538"/>
                    <a:pt x="4682" y="3582"/>
                  </a:cubicBezTo>
                  <a:cubicBezTo>
                    <a:pt x="4667" y="3590"/>
                    <a:pt x="4660" y="3597"/>
                    <a:pt x="4645" y="3597"/>
                  </a:cubicBezTo>
                  <a:cubicBezTo>
                    <a:pt x="4616" y="3597"/>
                    <a:pt x="4586" y="3553"/>
                    <a:pt x="4579" y="3538"/>
                  </a:cubicBezTo>
                  <a:cubicBezTo>
                    <a:pt x="4572" y="3509"/>
                    <a:pt x="4594" y="3473"/>
                    <a:pt x="4594" y="3473"/>
                  </a:cubicBezTo>
                  <a:cubicBezTo>
                    <a:pt x="4594" y="3473"/>
                    <a:pt x="4535" y="3407"/>
                    <a:pt x="4564" y="3385"/>
                  </a:cubicBezTo>
                  <a:cubicBezTo>
                    <a:pt x="4579" y="3370"/>
                    <a:pt x="4557" y="3348"/>
                    <a:pt x="4535" y="3348"/>
                  </a:cubicBezTo>
                  <a:cubicBezTo>
                    <a:pt x="4528" y="3348"/>
                    <a:pt x="4513" y="3355"/>
                    <a:pt x="4513" y="3370"/>
                  </a:cubicBezTo>
                  <a:cubicBezTo>
                    <a:pt x="4491" y="3399"/>
                    <a:pt x="4491" y="3392"/>
                    <a:pt x="4447" y="3421"/>
                  </a:cubicBezTo>
                  <a:cubicBezTo>
                    <a:pt x="4411" y="3443"/>
                    <a:pt x="4389" y="3450"/>
                    <a:pt x="4374" y="3502"/>
                  </a:cubicBezTo>
                  <a:cubicBezTo>
                    <a:pt x="4359" y="3553"/>
                    <a:pt x="4352" y="3590"/>
                    <a:pt x="4308" y="3597"/>
                  </a:cubicBezTo>
                  <a:cubicBezTo>
                    <a:pt x="4264" y="3604"/>
                    <a:pt x="4264" y="3648"/>
                    <a:pt x="4279" y="3700"/>
                  </a:cubicBezTo>
                  <a:cubicBezTo>
                    <a:pt x="4286" y="3722"/>
                    <a:pt x="4301" y="3729"/>
                    <a:pt x="4308" y="3729"/>
                  </a:cubicBezTo>
                  <a:cubicBezTo>
                    <a:pt x="4323" y="3729"/>
                    <a:pt x="4337" y="3722"/>
                    <a:pt x="4352" y="3707"/>
                  </a:cubicBezTo>
                  <a:cubicBezTo>
                    <a:pt x="4352" y="3700"/>
                    <a:pt x="4359" y="3700"/>
                    <a:pt x="4366" y="3700"/>
                  </a:cubicBezTo>
                  <a:cubicBezTo>
                    <a:pt x="4389" y="3700"/>
                    <a:pt x="4418" y="3736"/>
                    <a:pt x="4432" y="3780"/>
                  </a:cubicBezTo>
                  <a:cubicBezTo>
                    <a:pt x="4447" y="3846"/>
                    <a:pt x="4440" y="3861"/>
                    <a:pt x="4381" y="3897"/>
                  </a:cubicBezTo>
                  <a:cubicBezTo>
                    <a:pt x="4323" y="3927"/>
                    <a:pt x="4315" y="3934"/>
                    <a:pt x="4286" y="3978"/>
                  </a:cubicBezTo>
                  <a:cubicBezTo>
                    <a:pt x="4271" y="4015"/>
                    <a:pt x="4359" y="4044"/>
                    <a:pt x="4381" y="4051"/>
                  </a:cubicBezTo>
                  <a:cubicBezTo>
                    <a:pt x="4359" y="4059"/>
                    <a:pt x="4337" y="4066"/>
                    <a:pt x="4315" y="4081"/>
                  </a:cubicBezTo>
                  <a:cubicBezTo>
                    <a:pt x="4257" y="4110"/>
                    <a:pt x="4242" y="4110"/>
                    <a:pt x="4154" y="4110"/>
                  </a:cubicBezTo>
                  <a:cubicBezTo>
                    <a:pt x="4066" y="4110"/>
                    <a:pt x="4132" y="4081"/>
                    <a:pt x="4066" y="4081"/>
                  </a:cubicBezTo>
                  <a:cubicBezTo>
                    <a:pt x="3993" y="4081"/>
                    <a:pt x="3883" y="4125"/>
                    <a:pt x="3810" y="4161"/>
                  </a:cubicBezTo>
                  <a:cubicBezTo>
                    <a:pt x="3795" y="4169"/>
                    <a:pt x="3788" y="4169"/>
                    <a:pt x="3773" y="4169"/>
                  </a:cubicBezTo>
                  <a:cubicBezTo>
                    <a:pt x="3736" y="4169"/>
                    <a:pt x="3722" y="4132"/>
                    <a:pt x="3685" y="4110"/>
                  </a:cubicBezTo>
                  <a:cubicBezTo>
                    <a:pt x="3685" y="4110"/>
                    <a:pt x="3678" y="4110"/>
                    <a:pt x="3670" y="4110"/>
                  </a:cubicBezTo>
                  <a:cubicBezTo>
                    <a:pt x="3641" y="4110"/>
                    <a:pt x="3626" y="4161"/>
                    <a:pt x="3575" y="4205"/>
                  </a:cubicBezTo>
                  <a:cubicBezTo>
                    <a:pt x="3568" y="4213"/>
                    <a:pt x="3553" y="4213"/>
                    <a:pt x="3546" y="4213"/>
                  </a:cubicBezTo>
                  <a:cubicBezTo>
                    <a:pt x="3502" y="4213"/>
                    <a:pt x="3473" y="4147"/>
                    <a:pt x="3465" y="4110"/>
                  </a:cubicBezTo>
                  <a:cubicBezTo>
                    <a:pt x="3451" y="4066"/>
                    <a:pt x="3436" y="4029"/>
                    <a:pt x="3385" y="4022"/>
                  </a:cubicBezTo>
                  <a:cubicBezTo>
                    <a:pt x="3326" y="4007"/>
                    <a:pt x="3304" y="3919"/>
                    <a:pt x="3311" y="3883"/>
                  </a:cubicBezTo>
                  <a:cubicBezTo>
                    <a:pt x="3326" y="3854"/>
                    <a:pt x="3326" y="3751"/>
                    <a:pt x="3267" y="3751"/>
                  </a:cubicBezTo>
                  <a:cubicBezTo>
                    <a:pt x="3245" y="3751"/>
                    <a:pt x="3223" y="3751"/>
                    <a:pt x="3201" y="3751"/>
                  </a:cubicBezTo>
                  <a:cubicBezTo>
                    <a:pt x="3172" y="3751"/>
                    <a:pt x="3150" y="3751"/>
                    <a:pt x="3143" y="3773"/>
                  </a:cubicBezTo>
                  <a:cubicBezTo>
                    <a:pt x="3135" y="3809"/>
                    <a:pt x="3099" y="3832"/>
                    <a:pt x="3040" y="3861"/>
                  </a:cubicBezTo>
                  <a:cubicBezTo>
                    <a:pt x="2989" y="3897"/>
                    <a:pt x="2938" y="3934"/>
                    <a:pt x="2938" y="3934"/>
                  </a:cubicBezTo>
                  <a:cubicBezTo>
                    <a:pt x="2938" y="3934"/>
                    <a:pt x="2952" y="4066"/>
                    <a:pt x="2996" y="4147"/>
                  </a:cubicBezTo>
                  <a:cubicBezTo>
                    <a:pt x="3040" y="4227"/>
                    <a:pt x="3011" y="4330"/>
                    <a:pt x="3018" y="4462"/>
                  </a:cubicBezTo>
                  <a:cubicBezTo>
                    <a:pt x="3026" y="4564"/>
                    <a:pt x="2996" y="4579"/>
                    <a:pt x="2967" y="4579"/>
                  </a:cubicBezTo>
                  <a:cubicBezTo>
                    <a:pt x="2960" y="4579"/>
                    <a:pt x="2952" y="4579"/>
                    <a:pt x="2938" y="4579"/>
                  </a:cubicBezTo>
                  <a:cubicBezTo>
                    <a:pt x="2916" y="4579"/>
                    <a:pt x="2901" y="4550"/>
                    <a:pt x="2886" y="4550"/>
                  </a:cubicBezTo>
                  <a:cubicBezTo>
                    <a:pt x="2879" y="4550"/>
                    <a:pt x="2872" y="4557"/>
                    <a:pt x="2864" y="4564"/>
                  </a:cubicBezTo>
                  <a:cubicBezTo>
                    <a:pt x="2850" y="4579"/>
                    <a:pt x="2842" y="4579"/>
                    <a:pt x="2828" y="4579"/>
                  </a:cubicBezTo>
                  <a:cubicBezTo>
                    <a:pt x="2799" y="4579"/>
                    <a:pt x="2769" y="4557"/>
                    <a:pt x="2747" y="4535"/>
                  </a:cubicBezTo>
                  <a:cubicBezTo>
                    <a:pt x="2711" y="4498"/>
                    <a:pt x="2740" y="4440"/>
                    <a:pt x="2740" y="4440"/>
                  </a:cubicBezTo>
                  <a:cubicBezTo>
                    <a:pt x="2740" y="4440"/>
                    <a:pt x="2762" y="4352"/>
                    <a:pt x="2725" y="4315"/>
                  </a:cubicBezTo>
                  <a:cubicBezTo>
                    <a:pt x="2703" y="4293"/>
                    <a:pt x="2674" y="4293"/>
                    <a:pt x="2659" y="4293"/>
                  </a:cubicBezTo>
                  <a:cubicBezTo>
                    <a:pt x="2644" y="4293"/>
                    <a:pt x="2637" y="4293"/>
                    <a:pt x="2637" y="4293"/>
                  </a:cubicBezTo>
                  <a:cubicBezTo>
                    <a:pt x="2637" y="4293"/>
                    <a:pt x="2571" y="4330"/>
                    <a:pt x="2527" y="4330"/>
                  </a:cubicBezTo>
                  <a:cubicBezTo>
                    <a:pt x="2520" y="4330"/>
                    <a:pt x="2513" y="4330"/>
                    <a:pt x="2513" y="4330"/>
                  </a:cubicBezTo>
                  <a:cubicBezTo>
                    <a:pt x="2483" y="4315"/>
                    <a:pt x="2454" y="4293"/>
                    <a:pt x="2432" y="4293"/>
                  </a:cubicBezTo>
                  <a:cubicBezTo>
                    <a:pt x="2425" y="4293"/>
                    <a:pt x="2418" y="4293"/>
                    <a:pt x="2418" y="4308"/>
                  </a:cubicBezTo>
                  <a:cubicBezTo>
                    <a:pt x="2418" y="4315"/>
                    <a:pt x="2418" y="4323"/>
                    <a:pt x="2403" y="4323"/>
                  </a:cubicBezTo>
                  <a:cubicBezTo>
                    <a:pt x="2388" y="4323"/>
                    <a:pt x="2366" y="4300"/>
                    <a:pt x="2351" y="4271"/>
                  </a:cubicBezTo>
                  <a:cubicBezTo>
                    <a:pt x="2330" y="4227"/>
                    <a:pt x="2249" y="4213"/>
                    <a:pt x="2205" y="4213"/>
                  </a:cubicBezTo>
                  <a:cubicBezTo>
                    <a:pt x="2176" y="4213"/>
                    <a:pt x="2146" y="4205"/>
                    <a:pt x="2117" y="4205"/>
                  </a:cubicBezTo>
                  <a:cubicBezTo>
                    <a:pt x="2095" y="4205"/>
                    <a:pt x="2080" y="4205"/>
                    <a:pt x="2058" y="4213"/>
                  </a:cubicBezTo>
                  <a:cubicBezTo>
                    <a:pt x="1985" y="4235"/>
                    <a:pt x="1978" y="4249"/>
                    <a:pt x="1897" y="4308"/>
                  </a:cubicBezTo>
                  <a:cubicBezTo>
                    <a:pt x="1817" y="4359"/>
                    <a:pt x="1839" y="4396"/>
                    <a:pt x="1861" y="4462"/>
                  </a:cubicBezTo>
                  <a:cubicBezTo>
                    <a:pt x="1882" y="4535"/>
                    <a:pt x="1985" y="4542"/>
                    <a:pt x="2066" y="4586"/>
                  </a:cubicBezTo>
                  <a:cubicBezTo>
                    <a:pt x="2146" y="4630"/>
                    <a:pt x="2102" y="4711"/>
                    <a:pt x="2058" y="4711"/>
                  </a:cubicBezTo>
                  <a:cubicBezTo>
                    <a:pt x="2029" y="4711"/>
                    <a:pt x="2022" y="4704"/>
                    <a:pt x="2007" y="4704"/>
                  </a:cubicBezTo>
                  <a:cubicBezTo>
                    <a:pt x="2000" y="4704"/>
                    <a:pt x="1992" y="4704"/>
                    <a:pt x="1978" y="4726"/>
                  </a:cubicBezTo>
                  <a:cubicBezTo>
                    <a:pt x="1970" y="4740"/>
                    <a:pt x="1956" y="4740"/>
                    <a:pt x="1934" y="4740"/>
                  </a:cubicBezTo>
                  <a:cubicBezTo>
                    <a:pt x="1897" y="4740"/>
                    <a:pt x="1853" y="4711"/>
                    <a:pt x="1853" y="4711"/>
                  </a:cubicBezTo>
                  <a:cubicBezTo>
                    <a:pt x="1868" y="4784"/>
                    <a:pt x="1831" y="4799"/>
                    <a:pt x="1802" y="4799"/>
                  </a:cubicBezTo>
                  <a:cubicBezTo>
                    <a:pt x="1780" y="4799"/>
                    <a:pt x="1758" y="4791"/>
                    <a:pt x="1758" y="4791"/>
                  </a:cubicBezTo>
                  <a:cubicBezTo>
                    <a:pt x="1758" y="4791"/>
                    <a:pt x="1692" y="4784"/>
                    <a:pt x="1626" y="4755"/>
                  </a:cubicBezTo>
                  <a:cubicBezTo>
                    <a:pt x="1560" y="4733"/>
                    <a:pt x="1568" y="4659"/>
                    <a:pt x="1582" y="4586"/>
                  </a:cubicBezTo>
                  <a:cubicBezTo>
                    <a:pt x="1589" y="4520"/>
                    <a:pt x="1545" y="4498"/>
                    <a:pt x="1545" y="4432"/>
                  </a:cubicBezTo>
                  <a:cubicBezTo>
                    <a:pt x="1545" y="4359"/>
                    <a:pt x="1480" y="4352"/>
                    <a:pt x="1480" y="4352"/>
                  </a:cubicBezTo>
                  <a:cubicBezTo>
                    <a:pt x="1480" y="4352"/>
                    <a:pt x="1465" y="4352"/>
                    <a:pt x="1443" y="4352"/>
                  </a:cubicBezTo>
                  <a:cubicBezTo>
                    <a:pt x="1406" y="4352"/>
                    <a:pt x="1355" y="4345"/>
                    <a:pt x="1333" y="4330"/>
                  </a:cubicBezTo>
                  <a:cubicBezTo>
                    <a:pt x="1289" y="4293"/>
                    <a:pt x="1289" y="4235"/>
                    <a:pt x="1238" y="4235"/>
                  </a:cubicBezTo>
                  <a:lnTo>
                    <a:pt x="1230" y="4235"/>
                  </a:lnTo>
                  <a:cubicBezTo>
                    <a:pt x="1223" y="4242"/>
                    <a:pt x="1216" y="4242"/>
                    <a:pt x="1208" y="4242"/>
                  </a:cubicBezTo>
                  <a:cubicBezTo>
                    <a:pt x="1173" y="4242"/>
                    <a:pt x="1158" y="4205"/>
                    <a:pt x="1129" y="4161"/>
                  </a:cubicBezTo>
                  <a:cubicBezTo>
                    <a:pt x="1092" y="4103"/>
                    <a:pt x="1085" y="4081"/>
                    <a:pt x="1026" y="4007"/>
                  </a:cubicBezTo>
                  <a:cubicBezTo>
                    <a:pt x="968" y="3941"/>
                    <a:pt x="1004" y="3905"/>
                    <a:pt x="924" y="3897"/>
                  </a:cubicBezTo>
                  <a:cubicBezTo>
                    <a:pt x="843" y="3883"/>
                    <a:pt x="814" y="3795"/>
                    <a:pt x="755" y="3729"/>
                  </a:cubicBezTo>
                  <a:cubicBezTo>
                    <a:pt x="733" y="3707"/>
                    <a:pt x="719" y="3700"/>
                    <a:pt x="711" y="3700"/>
                  </a:cubicBezTo>
                  <a:cubicBezTo>
                    <a:pt x="682" y="3700"/>
                    <a:pt x="660" y="3729"/>
                    <a:pt x="616" y="3729"/>
                  </a:cubicBezTo>
                  <a:cubicBezTo>
                    <a:pt x="557" y="3729"/>
                    <a:pt x="564" y="3700"/>
                    <a:pt x="550" y="3700"/>
                  </a:cubicBezTo>
                  <a:cubicBezTo>
                    <a:pt x="550" y="3700"/>
                    <a:pt x="543" y="3700"/>
                    <a:pt x="535" y="3707"/>
                  </a:cubicBezTo>
                  <a:cubicBezTo>
                    <a:pt x="521" y="3714"/>
                    <a:pt x="484" y="3729"/>
                    <a:pt x="455" y="3758"/>
                  </a:cubicBezTo>
                  <a:cubicBezTo>
                    <a:pt x="440" y="3744"/>
                    <a:pt x="440" y="3744"/>
                    <a:pt x="440" y="3744"/>
                  </a:cubicBezTo>
                  <a:cubicBezTo>
                    <a:pt x="440" y="3744"/>
                    <a:pt x="425" y="3670"/>
                    <a:pt x="411" y="3612"/>
                  </a:cubicBezTo>
                  <a:cubicBezTo>
                    <a:pt x="403" y="3553"/>
                    <a:pt x="389" y="3538"/>
                    <a:pt x="411" y="3487"/>
                  </a:cubicBezTo>
                  <a:cubicBezTo>
                    <a:pt x="418" y="3473"/>
                    <a:pt x="425" y="3465"/>
                    <a:pt x="433" y="3465"/>
                  </a:cubicBezTo>
                  <a:cubicBezTo>
                    <a:pt x="440" y="3465"/>
                    <a:pt x="440" y="3480"/>
                    <a:pt x="447" y="3480"/>
                  </a:cubicBezTo>
                  <a:lnTo>
                    <a:pt x="447" y="3480"/>
                  </a:lnTo>
                  <a:cubicBezTo>
                    <a:pt x="455" y="3450"/>
                    <a:pt x="469" y="3399"/>
                    <a:pt x="440" y="3355"/>
                  </a:cubicBezTo>
                  <a:cubicBezTo>
                    <a:pt x="403" y="3319"/>
                    <a:pt x="411" y="3275"/>
                    <a:pt x="374" y="3267"/>
                  </a:cubicBezTo>
                  <a:cubicBezTo>
                    <a:pt x="367" y="3260"/>
                    <a:pt x="359" y="3260"/>
                    <a:pt x="352" y="3260"/>
                  </a:cubicBezTo>
                  <a:cubicBezTo>
                    <a:pt x="323" y="3260"/>
                    <a:pt x="301" y="3275"/>
                    <a:pt x="257" y="3297"/>
                  </a:cubicBezTo>
                  <a:cubicBezTo>
                    <a:pt x="213" y="3326"/>
                    <a:pt x="198" y="3341"/>
                    <a:pt x="228" y="3392"/>
                  </a:cubicBezTo>
                  <a:cubicBezTo>
                    <a:pt x="250" y="3443"/>
                    <a:pt x="176" y="3443"/>
                    <a:pt x="125" y="3443"/>
                  </a:cubicBezTo>
                  <a:cubicBezTo>
                    <a:pt x="74" y="3443"/>
                    <a:pt x="59" y="3407"/>
                    <a:pt x="44" y="3370"/>
                  </a:cubicBezTo>
                  <a:cubicBezTo>
                    <a:pt x="37" y="3326"/>
                    <a:pt x="22" y="3282"/>
                    <a:pt x="66" y="3282"/>
                  </a:cubicBezTo>
                  <a:cubicBezTo>
                    <a:pt x="110" y="3282"/>
                    <a:pt x="125" y="3187"/>
                    <a:pt x="147" y="3157"/>
                  </a:cubicBezTo>
                  <a:cubicBezTo>
                    <a:pt x="176" y="3121"/>
                    <a:pt x="183" y="3077"/>
                    <a:pt x="140" y="3047"/>
                  </a:cubicBezTo>
                  <a:cubicBezTo>
                    <a:pt x="96" y="3011"/>
                    <a:pt x="132" y="3018"/>
                    <a:pt x="176" y="2982"/>
                  </a:cubicBezTo>
                  <a:cubicBezTo>
                    <a:pt x="220" y="2952"/>
                    <a:pt x="169" y="2908"/>
                    <a:pt x="183" y="2857"/>
                  </a:cubicBezTo>
                  <a:cubicBezTo>
                    <a:pt x="198" y="2806"/>
                    <a:pt x="257" y="2784"/>
                    <a:pt x="323" y="2784"/>
                  </a:cubicBezTo>
                  <a:cubicBezTo>
                    <a:pt x="381" y="2784"/>
                    <a:pt x="352" y="2732"/>
                    <a:pt x="338" y="2703"/>
                  </a:cubicBezTo>
                  <a:cubicBezTo>
                    <a:pt x="323" y="2681"/>
                    <a:pt x="301" y="2645"/>
                    <a:pt x="389" y="2637"/>
                  </a:cubicBezTo>
                  <a:cubicBezTo>
                    <a:pt x="469" y="2630"/>
                    <a:pt x="411" y="2586"/>
                    <a:pt x="381" y="2549"/>
                  </a:cubicBezTo>
                  <a:cubicBezTo>
                    <a:pt x="345" y="2520"/>
                    <a:pt x="323" y="2498"/>
                    <a:pt x="286" y="2483"/>
                  </a:cubicBezTo>
                  <a:cubicBezTo>
                    <a:pt x="250" y="2469"/>
                    <a:pt x="228" y="2476"/>
                    <a:pt x="191" y="2447"/>
                  </a:cubicBezTo>
                  <a:cubicBezTo>
                    <a:pt x="162" y="2425"/>
                    <a:pt x="191" y="2403"/>
                    <a:pt x="213" y="2403"/>
                  </a:cubicBezTo>
                  <a:cubicBezTo>
                    <a:pt x="220" y="2403"/>
                    <a:pt x="220" y="2403"/>
                    <a:pt x="228" y="2403"/>
                  </a:cubicBezTo>
                  <a:cubicBezTo>
                    <a:pt x="250" y="2417"/>
                    <a:pt x="279" y="2425"/>
                    <a:pt x="374" y="2425"/>
                  </a:cubicBezTo>
                  <a:cubicBezTo>
                    <a:pt x="462" y="2425"/>
                    <a:pt x="425" y="2388"/>
                    <a:pt x="389" y="2366"/>
                  </a:cubicBezTo>
                  <a:cubicBezTo>
                    <a:pt x="352" y="2337"/>
                    <a:pt x="338" y="2271"/>
                    <a:pt x="330" y="2212"/>
                  </a:cubicBezTo>
                  <a:cubicBezTo>
                    <a:pt x="323" y="2183"/>
                    <a:pt x="338" y="2168"/>
                    <a:pt x="359" y="2168"/>
                  </a:cubicBezTo>
                  <a:cubicBezTo>
                    <a:pt x="381" y="2168"/>
                    <a:pt x="403" y="2176"/>
                    <a:pt x="411" y="2190"/>
                  </a:cubicBezTo>
                  <a:cubicBezTo>
                    <a:pt x="425" y="2205"/>
                    <a:pt x="433" y="2212"/>
                    <a:pt x="447" y="2212"/>
                  </a:cubicBezTo>
                  <a:cubicBezTo>
                    <a:pt x="469" y="2212"/>
                    <a:pt x="491" y="2190"/>
                    <a:pt x="513" y="2176"/>
                  </a:cubicBezTo>
                  <a:cubicBezTo>
                    <a:pt x="521" y="2176"/>
                    <a:pt x="528" y="2168"/>
                    <a:pt x="528" y="2168"/>
                  </a:cubicBezTo>
                  <a:cubicBezTo>
                    <a:pt x="550" y="2168"/>
                    <a:pt x="564" y="2219"/>
                    <a:pt x="616" y="2234"/>
                  </a:cubicBezTo>
                  <a:cubicBezTo>
                    <a:pt x="623" y="2241"/>
                    <a:pt x="631" y="2241"/>
                    <a:pt x="638" y="2241"/>
                  </a:cubicBezTo>
                  <a:cubicBezTo>
                    <a:pt x="674" y="2241"/>
                    <a:pt x="674" y="2205"/>
                    <a:pt x="704" y="2154"/>
                  </a:cubicBezTo>
                  <a:cubicBezTo>
                    <a:pt x="733" y="2095"/>
                    <a:pt x="704" y="2073"/>
                    <a:pt x="689" y="2051"/>
                  </a:cubicBezTo>
                  <a:cubicBezTo>
                    <a:pt x="667" y="2022"/>
                    <a:pt x="645" y="2022"/>
                    <a:pt x="609" y="1992"/>
                  </a:cubicBezTo>
                  <a:cubicBezTo>
                    <a:pt x="572" y="1956"/>
                    <a:pt x="594" y="1948"/>
                    <a:pt x="623" y="1912"/>
                  </a:cubicBezTo>
                  <a:cubicBezTo>
                    <a:pt x="660" y="1882"/>
                    <a:pt x="667" y="1860"/>
                    <a:pt x="667" y="1860"/>
                  </a:cubicBezTo>
                  <a:cubicBezTo>
                    <a:pt x="667" y="1860"/>
                    <a:pt x="616" y="1846"/>
                    <a:pt x="564" y="1816"/>
                  </a:cubicBezTo>
                  <a:cubicBezTo>
                    <a:pt x="513" y="1795"/>
                    <a:pt x="506" y="1765"/>
                    <a:pt x="550" y="1736"/>
                  </a:cubicBezTo>
                  <a:cubicBezTo>
                    <a:pt x="564" y="1721"/>
                    <a:pt x="579" y="1714"/>
                    <a:pt x="594" y="1714"/>
                  </a:cubicBezTo>
                  <a:cubicBezTo>
                    <a:pt x="609" y="1714"/>
                    <a:pt x="631" y="1728"/>
                    <a:pt x="645" y="1765"/>
                  </a:cubicBezTo>
                  <a:cubicBezTo>
                    <a:pt x="660" y="1802"/>
                    <a:pt x="667" y="1816"/>
                    <a:pt x="674" y="1816"/>
                  </a:cubicBezTo>
                  <a:cubicBezTo>
                    <a:pt x="682" y="1816"/>
                    <a:pt x="689" y="1809"/>
                    <a:pt x="697" y="1787"/>
                  </a:cubicBezTo>
                  <a:cubicBezTo>
                    <a:pt x="704" y="1736"/>
                    <a:pt x="667" y="1692"/>
                    <a:pt x="711" y="1670"/>
                  </a:cubicBezTo>
                  <a:cubicBezTo>
                    <a:pt x="755" y="1641"/>
                    <a:pt x="755" y="1598"/>
                    <a:pt x="726" y="1583"/>
                  </a:cubicBezTo>
                  <a:cubicBezTo>
                    <a:pt x="704" y="1568"/>
                    <a:pt x="587" y="1495"/>
                    <a:pt x="521" y="1488"/>
                  </a:cubicBezTo>
                  <a:cubicBezTo>
                    <a:pt x="462" y="1480"/>
                    <a:pt x="381" y="1422"/>
                    <a:pt x="359" y="1370"/>
                  </a:cubicBezTo>
                  <a:cubicBezTo>
                    <a:pt x="345" y="1319"/>
                    <a:pt x="345" y="1283"/>
                    <a:pt x="286" y="1283"/>
                  </a:cubicBezTo>
                  <a:cubicBezTo>
                    <a:pt x="228" y="1283"/>
                    <a:pt x="198" y="1260"/>
                    <a:pt x="176" y="1217"/>
                  </a:cubicBezTo>
                  <a:cubicBezTo>
                    <a:pt x="147" y="1173"/>
                    <a:pt x="169" y="1143"/>
                    <a:pt x="132" y="1114"/>
                  </a:cubicBezTo>
                  <a:cubicBezTo>
                    <a:pt x="96" y="1092"/>
                    <a:pt x="118" y="997"/>
                    <a:pt x="118" y="960"/>
                  </a:cubicBezTo>
                  <a:lnTo>
                    <a:pt x="118" y="953"/>
                  </a:lnTo>
                  <a:cubicBezTo>
                    <a:pt x="162" y="938"/>
                    <a:pt x="242" y="909"/>
                    <a:pt x="257" y="879"/>
                  </a:cubicBezTo>
                  <a:cubicBezTo>
                    <a:pt x="279" y="850"/>
                    <a:pt x="338" y="791"/>
                    <a:pt x="374" y="784"/>
                  </a:cubicBezTo>
                  <a:cubicBezTo>
                    <a:pt x="389" y="784"/>
                    <a:pt x="411" y="784"/>
                    <a:pt x="425" y="784"/>
                  </a:cubicBezTo>
                  <a:cubicBezTo>
                    <a:pt x="447" y="784"/>
                    <a:pt x="469" y="784"/>
                    <a:pt x="484" y="784"/>
                  </a:cubicBezTo>
                  <a:cubicBezTo>
                    <a:pt x="491" y="784"/>
                    <a:pt x="499" y="784"/>
                    <a:pt x="499" y="784"/>
                  </a:cubicBezTo>
                  <a:cubicBezTo>
                    <a:pt x="543" y="784"/>
                    <a:pt x="601" y="762"/>
                    <a:pt x="616" y="733"/>
                  </a:cubicBezTo>
                  <a:cubicBezTo>
                    <a:pt x="638" y="689"/>
                    <a:pt x="631" y="630"/>
                    <a:pt x="660" y="616"/>
                  </a:cubicBezTo>
                  <a:cubicBezTo>
                    <a:pt x="660" y="616"/>
                    <a:pt x="660" y="616"/>
                    <a:pt x="667" y="616"/>
                  </a:cubicBezTo>
                  <a:cubicBezTo>
                    <a:pt x="682" y="616"/>
                    <a:pt x="704" y="645"/>
                    <a:pt x="726" y="645"/>
                  </a:cubicBezTo>
                  <a:cubicBezTo>
                    <a:pt x="733" y="645"/>
                    <a:pt x="740" y="638"/>
                    <a:pt x="755" y="630"/>
                  </a:cubicBezTo>
                  <a:cubicBezTo>
                    <a:pt x="799" y="601"/>
                    <a:pt x="843" y="572"/>
                    <a:pt x="872" y="535"/>
                  </a:cubicBezTo>
                  <a:cubicBezTo>
                    <a:pt x="902" y="506"/>
                    <a:pt x="909" y="491"/>
                    <a:pt x="953" y="469"/>
                  </a:cubicBezTo>
                  <a:cubicBezTo>
                    <a:pt x="990" y="447"/>
                    <a:pt x="1004" y="440"/>
                    <a:pt x="1012" y="396"/>
                  </a:cubicBezTo>
                  <a:cubicBezTo>
                    <a:pt x="1012" y="352"/>
                    <a:pt x="1012" y="293"/>
                    <a:pt x="1048" y="279"/>
                  </a:cubicBezTo>
                  <a:cubicBezTo>
                    <a:pt x="1085" y="257"/>
                    <a:pt x="1136" y="257"/>
                    <a:pt x="1158" y="257"/>
                  </a:cubicBezTo>
                  <a:cubicBezTo>
                    <a:pt x="1187" y="257"/>
                    <a:pt x="1260" y="279"/>
                    <a:pt x="1282" y="308"/>
                  </a:cubicBezTo>
                  <a:cubicBezTo>
                    <a:pt x="1296" y="330"/>
                    <a:pt x="1340" y="374"/>
                    <a:pt x="1377" y="374"/>
                  </a:cubicBezTo>
                  <a:cubicBezTo>
                    <a:pt x="1384" y="374"/>
                    <a:pt x="1392" y="374"/>
                    <a:pt x="1399" y="367"/>
                  </a:cubicBezTo>
                  <a:cubicBezTo>
                    <a:pt x="1436" y="345"/>
                    <a:pt x="1436" y="308"/>
                    <a:pt x="1465" y="286"/>
                  </a:cubicBezTo>
                  <a:cubicBezTo>
                    <a:pt x="1480" y="279"/>
                    <a:pt x="1494" y="279"/>
                    <a:pt x="1501" y="279"/>
                  </a:cubicBezTo>
                  <a:cubicBezTo>
                    <a:pt x="1516" y="279"/>
                    <a:pt x="1531" y="286"/>
                    <a:pt x="1545" y="301"/>
                  </a:cubicBezTo>
                  <a:cubicBezTo>
                    <a:pt x="1553" y="308"/>
                    <a:pt x="1568" y="308"/>
                    <a:pt x="1582" y="308"/>
                  </a:cubicBezTo>
                  <a:cubicBezTo>
                    <a:pt x="1611" y="308"/>
                    <a:pt x="1641" y="293"/>
                    <a:pt x="1619" y="264"/>
                  </a:cubicBezTo>
                  <a:cubicBezTo>
                    <a:pt x="1589" y="227"/>
                    <a:pt x="1560" y="227"/>
                    <a:pt x="1560" y="183"/>
                  </a:cubicBezTo>
                  <a:cubicBezTo>
                    <a:pt x="1568" y="147"/>
                    <a:pt x="1589" y="132"/>
                    <a:pt x="1626" y="110"/>
                  </a:cubicBezTo>
                  <a:cubicBezTo>
                    <a:pt x="1648" y="103"/>
                    <a:pt x="1655" y="81"/>
                    <a:pt x="1663" y="66"/>
                  </a:cubicBezTo>
                  <a:cubicBezTo>
                    <a:pt x="1677" y="132"/>
                    <a:pt x="1677" y="132"/>
                    <a:pt x="1677" y="132"/>
                  </a:cubicBezTo>
                  <a:cubicBezTo>
                    <a:pt x="1663" y="66"/>
                    <a:pt x="1663" y="66"/>
                    <a:pt x="1663" y="66"/>
                  </a:cubicBezTo>
                  <a:cubicBezTo>
                    <a:pt x="1670" y="59"/>
                    <a:pt x="1677" y="51"/>
                    <a:pt x="1692" y="51"/>
                  </a:cubicBezTo>
                  <a:lnTo>
                    <a:pt x="1699" y="51"/>
                  </a:lnTo>
                  <a:cubicBezTo>
                    <a:pt x="1707" y="59"/>
                    <a:pt x="1707" y="59"/>
                    <a:pt x="1714" y="59"/>
                  </a:cubicBezTo>
                  <a:cubicBezTo>
                    <a:pt x="1758" y="59"/>
                    <a:pt x="1809" y="44"/>
                    <a:pt x="1853" y="44"/>
                  </a:cubicBezTo>
                  <a:lnTo>
                    <a:pt x="1670" y="0"/>
                  </a:lnTo>
                  <a:lnTo>
                    <a:pt x="1670" y="0"/>
                  </a:lnTo>
                  <a:cubicBezTo>
                    <a:pt x="1633" y="51"/>
                    <a:pt x="1633" y="51"/>
                    <a:pt x="1633" y="51"/>
                  </a:cubicBezTo>
                  <a:cubicBezTo>
                    <a:pt x="1626" y="66"/>
                    <a:pt x="1626" y="66"/>
                    <a:pt x="1626" y="66"/>
                  </a:cubicBezTo>
                  <a:lnTo>
                    <a:pt x="1626" y="66"/>
                  </a:lnTo>
                  <a:cubicBezTo>
                    <a:pt x="1626" y="74"/>
                    <a:pt x="1619" y="81"/>
                    <a:pt x="1611" y="88"/>
                  </a:cubicBezTo>
                  <a:cubicBezTo>
                    <a:pt x="1568" y="110"/>
                    <a:pt x="1538" y="125"/>
                    <a:pt x="1531" y="183"/>
                  </a:cubicBezTo>
                  <a:cubicBezTo>
                    <a:pt x="1523" y="227"/>
                    <a:pt x="1553" y="242"/>
                    <a:pt x="1568" y="257"/>
                  </a:cubicBezTo>
                  <a:cubicBezTo>
                    <a:pt x="1575" y="264"/>
                    <a:pt x="1582" y="271"/>
                    <a:pt x="1589" y="279"/>
                  </a:cubicBezTo>
                  <a:cubicBezTo>
                    <a:pt x="1589" y="279"/>
                    <a:pt x="1589" y="279"/>
                    <a:pt x="1582" y="279"/>
                  </a:cubicBezTo>
                  <a:cubicBezTo>
                    <a:pt x="1575" y="279"/>
                    <a:pt x="1568" y="279"/>
                    <a:pt x="1568" y="279"/>
                  </a:cubicBezTo>
                  <a:cubicBezTo>
                    <a:pt x="1553" y="264"/>
                    <a:pt x="1531" y="242"/>
                    <a:pt x="1501" y="242"/>
                  </a:cubicBezTo>
                  <a:cubicBezTo>
                    <a:pt x="1487" y="242"/>
                    <a:pt x="1465" y="249"/>
                    <a:pt x="1450" y="257"/>
                  </a:cubicBezTo>
                  <a:cubicBezTo>
                    <a:pt x="1428" y="271"/>
                    <a:pt x="1413" y="293"/>
                    <a:pt x="1406" y="308"/>
                  </a:cubicBezTo>
                  <a:cubicBezTo>
                    <a:pt x="1399" y="323"/>
                    <a:pt x="1399" y="330"/>
                    <a:pt x="1384" y="337"/>
                  </a:cubicBezTo>
                  <a:cubicBezTo>
                    <a:pt x="1384" y="337"/>
                    <a:pt x="1384" y="345"/>
                    <a:pt x="1377" y="345"/>
                  </a:cubicBezTo>
                  <a:cubicBezTo>
                    <a:pt x="1362" y="345"/>
                    <a:pt x="1326" y="315"/>
                    <a:pt x="1304" y="286"/>
                  </a:cubicBezTo>
                  <a:cubicBezTo>
                    <a:pt x="1274" y="242"/>
                    <a:pt x="1187" y="227"/>
                    <a:pt x="1158" y="227"/>
                  </a:cubicBezTo>
                  <a:cubicBezTo>
                    <a:pt x="1129" y="227"/>
                    <a:pt x="1078" y="227"/>
                    <a:pt x="1033" y="249"/>
                  </a:cubicBezTo>
                  <a:cubicBezTo>
                    <a:pt x="990" y="271"/>
                    <a:pt x="982" y="323"/>
                    <a:pt x="982" y="374"/>
                  </a:cubicBezTo>
                  <a:cubicBezTo>
                    <a:pt x="982" y="374"/>
                    <a:pt x="982" y="381"/>
                    <a:pt x="975" y="389"/>
                  </a:cubicBezTo>
                  <a:cubicBezTo>
                    <a:pt x="975" y="418"/>
                    <a:pt x="975" y="418"/>
                    <a:pt x="938" y="440"/>
                  </a:cubicBezTo>
                  <a:cubicBezTo>
                    <a:pt x="894" y="469"/>
                    <a:pt x="880" y="477"/>
                    <a:pt x="850" y="520"/>
                  </a:cubicBezTo>
                  <a:cubicBezTo>
                    <a:pt x="828" y="542"/>
                    <a:pt x="799" y="565"/>
                    <a:pt x="770" y="586"/>
                  </a:cubicBezTo>
                  <a:cubicBezTo>
                    <a:pt x="755" y="594"/>
                    <a:pt x="748" y="601"/>
                    <a:pt x="733" y="608"/>
                  </a:cubicBezTo>
                  <a:lnTo>
                    <a:pt x="726" y="616"/>
                  </a:lnTo>
                  <a:cubicBezTo>
                    <a:pt x="726" y="616"/>
                    <a:pt x="719" y="608"/>
                    <a:pt x="711" y="601"/>
                  </a:cubicBezTo>
                  <a:cubicBezTo>
                    <a:pt x="697" y="594"/>
                    <a:pt x="682" y="586"/>
                    <a:pt x="667" y="586"/>
                  </a:cubicBezTo>
                  <a:cubicBezTo>
                    <a:pt x="660" y="586"/>
                    <a:pt x="652" y="586"/>
                    <a:pt x="645" y="586"/>
                  </a:cubicBezTo>
                  <a:cubicBezTo>
                    <a:pt x="616" y="601"/>
                    <a:pt x="609" y="638"/>
                    <a:pt x="601" y="674"/>
                  </a:cubicBezTo>
                  <a:cubicBezTo>
                    <a:pt x="601" y="689"/>
                    <a:pt x="594" y="704"/>
                    <a:pt x="587" y="718"/>
                  </a:cubicBezTo>
                  <a:cubicBezTo>
                    <a:pt x="579" y="740"/>
                    <a:pt x="535" y="755"/>
                    <a:pt x="499" y="755"/>
                  </a:cubicBezTo>
                  <a:lnTo>
                    <a:pt x="491" y="755"/>
                  </a:lnTo>
                  <a:cubicBezTo>
                    <a:pt x="469" y="755"/>
                    <a:pt x="447" y="755"/>
                    <a:pt x="425" y="755"/>
                  </a:cubicBezTo>
                  <a:cubicBezTo>
                    <a:pt x="411" y="755"/>
                    <a:pt x="389" y="755"/>
                    <a:pt x="367" y="755"/>
                  </a:cubicBezTo>
                  <a:cubicBezTo>
                    <a:pt x="323" y="762"/>
                    <a:pt x="250" y="836"/>
                    <a:pt x="228" y="865"/>
                  </a:cubicBezTo>
                  <a:cubicBezTo>
                    <a:pt x="220" y="872"/>
                    <a:pt x="183" y="894"/>
                    <a:pt x="103" y="924"/>
                  </a:cubicBezTo>
                  <a:cubicBezTo>
                    <a:pt x="81" y="931"/>
                    <a:pt x="81" y="931"/>
                    <a:pt x="81" y="931"/>
                  </a:cubicBezTo>
                  <a:cubicBezTo>
                    <a:pt x="81" y="953"/>
                    <a:pt x="81" y="953"/>
                    <a:pt x="81" y="953"/>
                  </a:cubicBezTo>
                  <a:cubicBezTo>
                    <a:pt x="88" y="960"/>
                    <a:pt x="88" y="960"/>
                    <a:pt x="88" y="960"/>
                  </a:cubicBezTo>
                  <a:cubicBezTo>
                    <a:pt x="88" y="967"/>
                    <a:pt x="88" y="975"/>
                    <a:pt x="81" y="989"/>
                  </a:cubicBezTo>
                  <a:cubicBezTo>
                    <a:pt x="81" y="1041"/>
                    <a:pt x="74" y="1107"/>
                    <a:pt x="118" y="1136"/>
                  </a:cubicBezTo>
                  <a:cubicBezTo>
                    <a:pt x="125" y="1143"/>
                    <a:pt x="125" y="1150"/>
                    <a:pt x="132" y="1173"/>
                  </a:cubicBezTo>
                  <a:cubicBezTo>
                    <a:pt x="132" y="1187"/>
                    <a:pt x="132" y="1209"/>
                    <a:pt x="147" y="1231"/>
                  </a:cubicBezTo>
                  <a:cubicBezTo>
                    <a:pt x="176" y="1283"/>
                    <a:pt x="213" y="1312"/>
                    <a:pt x="286" y="1312"/>
                  </a:cubicBezTo>
                  <a:cubicBezTo>
                    <a:pt x="315" y="1312"/>
                    <a:pt x="315" y="1319"/>
                    <a:pt x="330" y="1356"/>
                  </a:cubicBezTo>
                  <a:cubicBezTo>
                    <a:pt x="330" y="1363"/>
                    <a:pt x="330" y="1370"/>
                    <a:pt x="330" y="1378"/>
                  </a:cubicBezTo>
                  <a:cubicBezTo>
                    <a:pt x="352" y="1444"/>
                    <a:pt x="455" y="1510"/>
                    <a:pt x="521" y="1517"/>
                  </a:cubicBezTo>
                  <a:cubicBezTo>
                    <a:pt x="572" y="1524"/>
                    <a:pt x="682" y="1590"/>
                    <a:pt x="711" y="1605"/>
                  </a:cubicBezTo>
                  <a:cubicBezTo>
                    <a:pt x="711" y="1612"/>
                    <a:pt x="719" y="1612"/>
                    <a:pt x="719" y="1619"/>
                  </a:cubicBezTo>
                  <a:cubicBezTo>
                    <a:pt x="719" y="1627"/>
                    <a:pt x="711" y="1634"/>
                    <a:pt x="697" y="1641"/>
                  </a:cubicBezTo>
                  <a:cubicBezTo>
                    <a:pt x="652" y="1670"/>
                    <a:pt x="660" y="1707"/>
                    <a:pt x="660" y="1736"/>
                  </a:cubicBezTo>
                  <a:cubicBezTo>
                    <a:pt x="652" y="1714"/>
                    <a:pt x="631" y="1685"/>
                    <a:pt x="594" y="1685"/>
                  </a:cubicBezTo>
                  <a:cubicBezTo>
                    <a:pt x="572" y="1685"/>
                    <a:pt x="550" y="1692"/>
                    <a:pt x="528" y="1714"/>
                  </a:cubicBezTo>
                  <a:cubicBezTo>
                    <a:pt x="521" y="1721"/>
                    <a:pt x="491" y="1743"/>
                    <a:pt x="491" y="1780"/>
                  </a:cubicBezTo>
                  <a:cubicBezTo>
                    <a:pt x="499" y="1816"/>
                    <a:pt x="528" y="1831"/>
                    <a:pt x="550" y="1846"/>
                  </a:cubicBezTo>
                  <a:cubicBezTo>
                    <a:pt x="579" y="1860"/>
                    <a:pt x="601" y="1868"/>
                    <a:pt x="616" y="1875"/>
                  </a:cubicBezTo>
                  <a:cubicBezTo>
                    <a:pt x="616" y="1882"/>
                    <a:pt x="609" y="1882"/>
                    <a:pt x="601" y="1890"/>
                  </a:cubicBezTo>
                  <a:cubicBezTo>
                    <a:pt x="594" y="1904"/>
                    <a:pt x="594" y="1904"/>
                    <a:pt x="594" y="1904"/>
                  </a:cubicBezTo>
                  <a:cubicBezTo>
                    <a:pt x="579" y="1919"/>
                    <a:pt x="557" y="1934"/>
                    <a:pt x="557" y="1956"/>
                  </a:cubicBezTo>
                  <a:cubicBezTo>
                    <a:pt x="557" y="1978"/>
                    <a:pt x="572" y="2000"/>
                    <a:pt x="587" y="2014"/>
                  </a:cubicBezTo>
                  <a:cubicBezTo>
                    <a:pt x="609" y="2029"/>
                    <a:pt x="623" y="2044"/>
                    <a:pt x="638" y="2051"/>
                  </a:cubicBezTo>
                  <a:cubicBezTo>
                    <a:pt x="652" y="2058"/>
                    <a:pt x="652" y="2058"/>
                    <a:pt x="660" y="2066"/>
                  </a:cubicBezTo>
                  <a:cubicBezTo>
                    <a:pt x="667" y="2073"/>
                    <a:pt x="667" y="2080"/>
                    <a:pt x="674" y="2080"/>
                  </a:cubicBezTo>
                  <a:cubicBezTo>
                    <a:pt x="689" y="2102"/>
                    <a:pt x="697" y="2109"/>
                    <a:pt x="674" y="2139"/>
                  </a:cubicBezTo>
                  <a:cubicBezTo>
                    <a:pt x="667" y="2154"/>
                    <a:pt x="660" y="2168"/>
                    <a:pt x="652" y="2183"/>
                  </a:cubicBezTo>
                  <a:cubicBezTo>
                    <a:pt x="652" y="2197"/>
                    <a:pt x="645" y="2205"/>
                    <a:pt x="638" y="2212"/>
                  </a:cubicBezTo>
                  <a:cubicBezTo>
                    <a:pt x="638" y="2212"/>
                    <a:pt x="631" y="2212"/>
                    <a:pt x="623" y="2205"/>
                  </a:cubicBezTo>
                  <a:cubicBezTo>
                    <a:pt x="609" y="2205"/>
                    <a:pt x="594" y="2190"/>
                    <a:pt x="579" y="2176"/>
                  </a:cubicBezTo>
                  <a:cubicBezTo>
                    <a:pt x="572" y="2161"/>
                    <a:pt x="557" y="2139"/>
                    <a:pt x="528" y="2139"/>
                  </a:cubicBezTo>
                  <a:cubicBezTo>
                    <a:pt x="521" y="2139"/>
                    <a:pt x="506" y="2146"/>
                    <a:pt x="499" y="2154"/>
                  </a:cubicBezTo>
                  <a:cubicBezTo>
                    <a:pt x="477" y="2168"/>
                    <a:pt x="455" y="2183"/>
                    <a:pt x="447" y="2183"/>
                  </a:cubicBezTo>
                  <a:cubicBezTo>
                    <a:pt x="440" y="2183"/>
                    <a:pt x="440" y="2183"/>
                    <a:pt x="440" y="2176"/>
                  </a:cubicBezTo>
                  <a:cubicBezTo>
                    <a:pt x="418" y="2154"/>
                    <a:pt x="389" y="2139"/>
                    <a:pt x="359" y="2139"/>
                  </a:cubicBezTo>
                  <a:cubicBezTo>
                    <a:pt x="345" y="2139"/>
                    <a:pt x="323" y="2146"/>
                    <a:pt x="315" y="2161"/>
                  </a:cubicBezTo>
                  <a:cubicBezTo>
                    <a:pt x="301" y="2168"/>
                    <a:pt x="293" y="2183"/>
                    <a:pt x="301" y="2212"/>
                  </a:cubicBezTo>
                  <a:cubicBezTo>
                    <a:pt x="308" y="2307"/>
                    <a:pt x="338" y="2359"/>
                    <a:pt x="367" y="2388"/>
                  </a:cubicBezTo>
                  <a:cubicBezTo>
                    <a:pt x="374" y="2388"/>
                    <a:pt x="374" y="2388"/>
                    <a:pt x="374" y="2395"/>
                  </a:cubicBezTo>
                  <a:lnTo>
                    <a:pt x="374" y="2395"/>
                  </a:lnTo>
                  <a:cubicBezTo>
                    <a:pt x="286" y="2395"/>
                    <a:pt x="257" y="2388"/>
                    <a:pt x="235" y="2381"/>
                  </a:cubicBezTo>
                  <a:cubicBezTo>
                    <a:pt x="228" y="2373"/>
                    <a:pt x="220" y="2373"/>
                    <a:pt x="213" y="2373"/>
                  </a:cubicBezTo>
                  <a:cubicBezTo>
                    <a:pt x="191" y="2373"/>
                    <a:pt x="162" y="2388"/>
                    <a:pt x="154" y="2417"/>
                  </a:cubicBezTo>
                  <a:cubicBezTo>
                    <a:pt x="147" y="2425"/>
                    <a:pt x="140" y="2447"/>
                    <a:pt x="176" y="2476"/>
                  </a:cubicBezTo>
                  <a:cubicBezTo>
                    <a:pt x="198" y="2491"/>
                    <a:pt x="220" y="2498"/>
                    <a:pt x="242" y="2498"/>
                  </a:cubicBezTo>
                  <a:cubicBezTo>
                    <a:pt x="250" y="2505"/>
                    <a:pt x="264" y="2505"/>
                    <a:pt x="271" y="2513"/>
                  </a:cubicBezTo>
                  <a:cubicBezTo>
                    <a:pt x="301" y="2527"/>
                    <a:pt x="323" y="2542"/>
                    <a:pt x="359" y="2571"/>
                  </a:cubicBezTo>
                  <a:cubicBezTo>
                    <a:pt x="359" y="2578"/>
                    <a:pt x="367" y="2578"/>
                    <a:pt x="374" y="2586"/>
                  </a:cubicBezTo>
                  <a:cubicBezTo>
                    <a:pt x="381" y="2593"/>
                    <a:pt x="389" y="2600"/>
                    <a:pt x="389" y="2608"/>
                  </a:cubicBezTo>
                  <a:lnTo>
                    <a:pt x="389" y="2608"/>
                  </a:lnTo>
                  <a:cubicBezTo>
                    <a:pt x="352" y="2608"/>
                    <a:pt x="315" y="2615"/>
                    <a:pt x="301" y="2645"/>
                  </a:cubicBezTo>
                  <a:cubicBezTo>
                    <a:pt x="286" y="2681"/>
                    <a:pt x="301" y="2710"/>
                    <a:pt x="308" y="2718"/>
                  </a:cubicBezTo>
                  <a:cubicBezTo>
                    <a:pt x="323" y="2732"/>
                    <a:pt x="323" y="2747"/>
                    <a:pt x="323" y="2747"/>
                  </a:cubicBezTo>
                  <a:lnTo>
                    <a:pt x="323" y="2747"/>
                  </a:lnTo>
                  <a:cubicBezTo>
                    <a:pt x="242" y="2747"/>
                    <a:pt x="176" y="2791"/>
                    <a:pt x="154" y="2850"/>
                  </a:cubicBezTo>
                  <a:cubicBezTo>
                    <a:pt x="147" y="2879"/>
                    <a:pt x="154" y="2908"/>
                    <a:pt x="154" y="2923"/>
                  </a:cubicBezTo>
                  <a:cubicBezTo>
                    <a:pt x="162" y="2952"/>
                    <a:pt x="162" y="2952"/>
                    <a:pt x="154" y="2959"/>
                  </a:cubicBezTo>
                  <a:cubicBezTo>
                    <a:pt x="147" y="2967"/>
                    <a:pt x="132" y="2974"/>
                    <a:pt x="125" y="2982"/>
                  </a:cubicBezTo>
                  <a:cubicBezTo>
                    <a:pt x="110" y="2989"/>
                    <a:pt x="96" y="2996"/>
                    <a:pt x="88" y="3018"/>
                  </a:cubicBezTo>
                  <a:cubicBezTo>
                    <a:pt x="88" y="3040"/>
                    <a:pt x="110" y="3055"/>
                    <a:pt x="125" y="3069"/>
                  </a:cubicBezTo>
                  <a:cubicBezTo>
                    <a:pt x="132" y="3077"/>
                    <a:pt x="154" y="3091"/>
                    <a:pt x="125" y="3135"/>
                  </a:cubicBezTo>
                  <a:cubicBezTo>
                    <a:pt x="118" y="3150"/>
                    <a:pt x="103" y="3172"/>
                    <a:pt x="96" y="3194"/>
                  </a:cubicBezTo>
                  <a:cubicBezTo>
                    <a:pt x="88" y="3209"/>
                    <a:pt x="74" y="3245"/>
                    <a:pt x="66" y="3253"/>
                  </a:cubicBezTo>
                  <a:lnTo>
                    <a:pt x="66" y="3253"/>
                  </a:lnTo>
                  <a:cubicBezTo>
                    <a:pt x="37" y="3253"/>
                    <a:pt x="22" y="3260"/>
                    <a:pt x="15" y="3267"/>
                  </a:cubicBezTo>
                  <a:cubicBezTo>
                    <a:pt x="0" y="3297"/>
                    <a:pt x="8" y="3326"/>
                    <a:pt x="15" y="3355"/>
                  </a:cubicBezTo>
                  <a:cubicBezTo>
                    <a:pt x="15" y="3363"/>
                    <a:pt x="15" y="3370"/>
                    <a:pt x="15" y="3370"/>
                  </a:cubicBezTo>
                  <a:cubicBezTo>
                    <a:pt x="22" y="3399"/>
                    <a:pt x="37" y="3473"/>
                    <a:pt x="125" y="3473"/>
                  </a:cubicBezTo>
                  <a:cubicBezTo>
                    <a:pt x="176" y="3473"/>
                    <a:pt x="235" y="3473"/>
                    <a:pt x="257" y="3436"/>
                  </a:cubicBezTo>
                  <a:cubicBezTo>
                    <a:pt x="264" y="3428"/>
                    <a:pt x="264" y="3407"/>
                    <a:pt x="257" y="3377"/>
                  </a:cubicBezTo>
                  <a:cubicBezTo>
                    <a:pt x="242" y="3355"/>
                    <a:pt x="242" y="3348"/>
                    <a:pt x="242" y="3348"/>
                  </a:cubicBezTo>
                  <a:cubicBezTo>
                    <a:pt x="242" y="3348"/>
                    <a:pt x="250" y="3341"/>
                    <a:pt x="271" y="3326"/>
                  </a:cubicBezTo>
                  <a:cubicBezTo>
                    <a:pt x="286" y="3319"/>
                    <a:pt x="293" y="3319"/>
                    <a:pt x="301" y="3311"/>
                  </a:cubicBezTo>
                  <a:cubicBezTo>
                    <a:pt x="323" y="3297"/>
                    <a:pt x="338" y="3297"/>
                    <a:pt x="352" y="3297"/>
                  </a:cubicBezTo>
                  <a:cubicBezTo>
                    <a:pt x="352" y="3297"/>
                    <a:pt x="359" y="3297"/>
                    <a:pt x="367" y="3297"/>
                  </a:cubicBezTo>
                  <a:cubicBezTo>
                    <a:pt x="374" y="3297"/>
                    <a:pt x="374" y="3297"/>
                    <a:pt x="381" y="3319"/>
                  </a:cubicBezTo>
                  <a:cubicBezTo>
                    <a:pt x="389" y="3341"/>
                    <a:pt x="396" y="3355"/>
                    <a:pt x="418" y="3377"/>
                  </a:cubicBezTo>
                  <a:cubicBezTo>
                    <a:pt x="433" y="3392"/>
                    <a:pt x="433" y="3414"/>
                    <a:pt x="425" y="3436"/>
                  </a:cubicBezTo>
                  <a:cubicBezTo>
                    <a:pt x="403" y="3436"/>
                    <a:pt x="389" y="3465"/>
                    <a:pt x="389" y="3473"/>
                  </a:cubicBezTo>
                  <a:cubicBezTo>
                    <a:pt x="359" y="3516"/>
                    <a:pt x="367" y="3546"/>
                    <a:pt x="374" y="3582"/>
                  </a:cubicBezTo>
                  <a:cubicBezTo>
                    <a:pt x="381" y="3590"/>
                    <a:pt x="381" y="3604"/>
                    <a:pt x="381" y="3619"/>
                  </a:cubicBezTo>
                  <a:cubicBezTo>
                    <a:pt x="389" y="3678"/>
                    <a:pt x="411" y="3744"/>
                    <a:pt x="411" y="3751"/>
                  </a:cubicBezTo>
                  <a:cubicBezTo>
                    <a:pt x="411" y="3758"/>
                    <a:pt x="411" y="3758"/>
                    <a:pt x="411" y="3758"/>
                  </a:cubicBezTo>
                  <a:cubicBezTo>
                    <a:pt x="418" y="3758"/>
                    <a:pt x="418" y="3758"/>
                    <a:pt x="418" y="3758"/>
                  </a:cubicBezTo>
                  <a:cubicBezTo>
                    <a:pt x="425" y="3773"/>
                    <a:pt x="425" y="3773"/>
                    <a:pt x="425" y="3773"/>
                  </a:cubicBezTo>
                  <a:cubicBezTo>
                    <a:pt x="447" y="3802"/>
                    <a:pt x="447" y="3802"/>
                    <a:pt x="447" y="3802"/>
                  </a:cubicBezTo>
                  <a:cubicBezTo>
                    <a:pt x="469" y="3780"/>
                    <a:pt x="469" y="3780"/>
                    <a:pt x="469" y="3780"/>
                  </a:cubicBezTo>
                  <a:cubicBezTo>
                    <a:pt x="499" y="3758"/>
                    <a:pt x="528" y="3736"/>
                    <a:pt x="543" y="3736"/>
                  </a:cubicBezTo>
                  <a:cubicBezTo>
                    <a:pt x="557" y="3744"/>
                    <a:pt x="579" y="3758"/>
                    <a:pt x="616" y="3758"/>
                  </a:cubicBezTo>
                  <a:cubicBezTo>
                    <a:pt x="652" y="3758"/>
                    <a:pt x="674" y="3744"/>
                    <a:pt x="689" y="3736"/>
                  </a:cubicBezTo>
                  <a:cubicBezTo>
                    <a:pt x="697" y="3729"/>
                    <a:pt x="704" y="3729"/>
                    <a:pt x="711" y="3729"/>
                  </a:cubicBezTo>
                  <a:cubicBezTo>
                    <a:pt x="711" y="3729"/>
                    <a:pt x="711" y="3729"/>
                    <a:pt x="733" y="3744"/>
                  </a:cubicBezTo>
                  <a:cubicBezTo>
                    <a:pt x="748" y="3766"/>
                    <a:pt x="755" y="3788"/>
                    <a:pt x="770" y="3802"/>
                  </a:cubicBezTo>
                  <a:cubicBezTo>
                    <a:pt x="806" y="3861"/>
                    <a:pt x="850" y="3919"/>
                    <a:pt x="916" y="3927"/>
                  </a:cubicBezTo>
                  <a:cubicBezTo>
                    <a:pt x="953" y="3934"/>
                    <a:pt x="953" y="3934"/>
                    <a:pt x="960" y="3956"/>
                  </a:cubicBezTo>
                  <a:cubicBezTo>
                    <a:pt x="968" y="3978"/>
                    <a:pt x="975" y="4000"/>
                    <a:pt x="1004" y="4029"/>
                  </a:cubicBezTo>
                  <a:cubicBezTo>
                    <a:pt x="1048" y="4088"/>
                    <a:pt x="1063" y="4110"/>
                    <a:pt x="1092" y="4154"/>
                  </a:cubicBezTo>
                  <a:cubicBezTo>
                    <a:pt x="1099" y="4176"/>
                    <a:pt x="1099" y="4176"/>
                    <a:pt x="1099" y="4176"/>
                  </a:cubicBezTo>
                  <a:cubicBezTo>
                    <a:pt x="1107" y="4183"/>
                    <a:pt x="1107" y="4183"/>
                    <a:pt x="1114" y="4191"/>
                  </a:cubicBezTo>
                  <a:cubicBezTo>
                    <a:pt x="1136" y="4235"/>
                    <a:pt x="1158" y="4271"/>
                    <a:pt x="1208" y="4271"/>
                  </a:cubicBezTo>
                  <a:cubicBezTo>
                    <a:pt x="1216" y="4271"/>
                    <a:pt x="1223" y="4271"/>
                    <a:pt x="1238" y="4264"/>
                  </a:cubicBezTo>
                  <a:lnTo>
                    <a:pt x="1238" y="4264"/>
                  </a:lnTo>
                  <a:cubicBezTo>
                    <a:pt x="1245" y="4264"/>
                    <a:pt x="1252" y="4271"/>
                    <a:pt x="1267" y="4293"/>
                  </a:cubicBezTo>
                  <a:cubicBezTo>
                    <a:pt x="1274" y="4315"/>
                    <a:pt x="1289" y="4337"/>
                    <a:pt x="1311" y="4352"/>
                  </a:cubicBezTo>
                  <a:cubicBezTo>
                    <a:pt x="1340" y="4374"/>
                    <a:pt x="1384" y="4381"/>
                    <a:pt x="1443" y="4381"/>
                  </a:cubicBezTo>
                  <a:cubicBezTo>
                    <a:pt x="1458" y="4381"/>
                    <a:pt x="1472" y="4381"/>
                    <a:pt x="1480" y="4381"/>
                  </a:cubicBezTo>
                  <a:cubicBezTo>
                    <a:pt x="1487" y="4381"/>
                    <a:pt x="1516" y="4396"/>
                    <a:pt x="1516" y="4432"/>
                  </a:cubicBezTo>
                  <a:cubicBezTo>
                    <a:pt x="1516" y="4469"/>
                    <a:pt x="1523" y="4491"/>
                    <a:pt x="1538" y="4513"/>
                  </a:cubicBezTo>
                  <a:cubicBezTo>
                    <a:pt x="1545" y="4542"/>
                    <a:pt x="1553" y="4557"/>
                    <a:pt x="1553" y="4586"/>
                  </a:cubicBezTo>
                  <a:cubicBezTo>
                    <a:pt x="1538" y="4645"/>
                    <a:pt x="1523" y="4755"/>
                    <a:pt x="1619" y="4784"/>
                  </a:cubicBezTo>
                  <a:cubicBezTo>
                    <a:pt x="1677" y="4806"/>
                    <a:pt x="1736" y="4821"/>
                    <a:pt x="1751" y="4821"/>
                  </a:cubicBezTo>
                  <a:cubicBezTo>
                    <a:pt x="1758" y="4828"/>
                    <a:pt x="1780" y="4828"/>
                    <a:pt x="1802" y="4828"/>
                  </a:cubicBezTo>
                  <a:cubicBezTo>
                    <a:pt x="1839" y="4828"/>
                    <a:pt x="1853" y="4814"/>
                    <a:pt x="1868" y="4806"/>
                  </a:cubicBezTo>
                  <a:cubicBezTo>
                    <a:pt x="1875" y="4791"/>
                    <a:pt x="1882" y="4777"/>
                    <a:pt x="1882" y="4762"/>
                  </a:cubicBezTo>
                  <a:cubicBezTo>
                    <a:pt x="1897" y="4769"/>
                    <a:pt x="1919" y="4769"/>
                    <a:pt x="1934" y="4769"/>
                  </a:cubicBezTo>
                  <a:cubicBezTo>
                    <a:pt x="1970" y="4769"/>
                    <a:pt x="1992" y="4755"/>
                    <a:pt x="2000" y="4740"/>
                  </a:cubicBezTo>
                  <a:cubicBezTo>
                    <a:pt x="2007" y="4740"/>
                    <a:pt x="2007" y="4733"/>
                    <a:pt x="2007" y="4733"/>
                  </a:cubicBezTo>
                  <a:lnTo>
                    <a:pt x="2007" y="4733"/>
                  </a:lnTo>
                  <a:cubicBezTo>
                    <a:pt x="2022" y="4740"/>
                    <a:pt x="2036" y="4740"/>
                    <a:pt x="2058" y="4740"/>
                  </a:cubicBezTo>
                  <a:cubicBezTo>
                    <a:pt x="2095" y="4740"/>
                    <a:pt x="2124" y="4711"/>
                    <a:pt x="2139" y="4674"/>
                  </a:cubicBezTo>
                  <a:cubicBezTo>
                    <a:pt x="2146" y="4630"/>
                    <a:pt x="2132" y="4586"/>
                    <a:pt x="2080" y="4564"/>
                  </a:cubicBezTo>
                  <a:cubicBezTo>
                    <a:pt x="2051" y="4542"/>
                    <a:pt x="2022" y="4535"/>
                    <a:pt x="2000" y="4520"/>
                  </a:cubicBezTo>
                  <a:cubicBezTo>
                    <a:pt x="1949" y="4506"/>
                    <a:pt x="1904" y="4484"/>
                    <a:pt x="1890" y="4454"/>
                  </a:cubicBezTo>
                  <a:cubicBezTo>
                    <a:pt x="1890" y="4447"/>
                    <a:pt x="1890" y="4440"/>
                    <a:pt x="1882" y="4432"/>
                  </a:cubicBezTo>
                  <a:cubicBezTo>
                    <a:pt x="1868" y="4381"/>
                    <a:pt x="1861" y="4366"/>
                    <a:pt x="1912" y="4330"/>
                  </a:cubicBezTo>
                  <a:cubicBezTo>
                    <a:pt x="1941" y="4315"/>
                    <a:pt x="1941" y="4315"/>
                    <a:pt x="1941" y="4315"/>
                  </a:cubicBezTo>
                  <a:cubicBezTo>
                    <a:pt x="2000" y="4271"/>
                    <a:pt x="2007" y="4264"/>
                    <a:pt x="2066" y="4242"/>
                  </a:cubicBezTo>
                  <a:cubicBezTo>
                    <a:pt x="2080" y="4235"/>
                    <a:pt x="2102" y="4235"/>
                    <a:pt x="2117" y="4235"/>
                  </a:cubicBezTo>
                  <a:cubicBezTo>
                    <a:pt x="2132" y="4235"/>
                    <a:pt x="2139" y="4235"/>
                    <a:pt x="2154" y="4242"/>
                  </a:cubicBezTo>
                  <a:cubicBezTo>
                    <a:pt x="2168" y="4242"/>
                    <a:pt x="2183" y="4242"/>
                    <a:pt x="2205" y="4242"/>
                  </a:cubicBezTo>
                  <a:cubicBezTo>
                    <a:pt x="2256" y="4242"/>
                    <a:pt x="2308" y="4257"/>
                    <a:pt x="2322" y="4286"/>
                  </a:cubicBezTo>
                  <a:cubicBezTo>
                    <a:pt x="2337" y="4315"/>
                    <a:pt x="2373" y="4352"/>
                    <a:pt x="2403" y="4352"/>
                  </a:cubicBezTo>
                  <a:cubicBezTo>
                    <a:pt x="2425" y="4352"/>
                    <a:pt x="2439" y="4345"/>
                    <a:pt x="2447" y="4323"/>
                  </a:cubicBezTo>
                  <a:cubicBezTo>
                    <a:pt x="2454" y="4330"/>
                    <a:pt x="2469" y="4337"/>
                    <a:pt x="2491" y="4352"/>
                  </a:cubicBezTo>
                  <a:cubicBezTo>
                    <a:pt x="2505" y="4359"/>
                    <a:pt x="2513" y="4366"/>
                    <a:pt x="2527" y="4366"/>
                  </a:cubicBezTo>
                  <a:cubicBezTo>
                    <a:pt x="2571" y="4366"/>
                    <a:pt x="2630" y="4337"/>
                    <a:pt x="2644" y="4323"/>
                  </a:cubicBezTo>
                  <a:cubicBezTo>
                    <a:pt x="2644" y="4323"/>
                    <a:pt x="2652" y="4323"/>
                    <a:pt x="2659" y="4323"/>
                  </a:cubicBezTo>
                  <a:cubicBezTo>
                    <a:pt x="2674" y="4323"/>
                    <a:pt x="2689" y="4323"/>
                    <a:pt x="2703" y="4337"/>
                  </a:cubicBezTo>
                  <a:cubicBezTo>
                    <a:pt x="2718" y="4352"/>
                    <a:pt x="2718" y="4403"/>
                    <a:pt x="2711" y="4432"/>
                  </a:cubicBezTo>
                  <a:cubicBezTo>
                    <a:pt x="2696" y="4462"/>
                    <a:pt x="2689" y="4513"/>
                    <a:pt x="2725" y="4550"/>
                  </a:cubicBezTo>
                  <a:cubicBezTo>
                    <a:pt x="2762" y="4594"/>
                    <a:pt x="2799" y="4608"/>
                    <a:pt x="2828" y="4608"/>
                  </a:cubicBezTo>
                  <a:cubicBezTo>
                    <a:pt x="2850" y="4608"/>
                    <a:pt x="2864" y="4601"/>
                    <a:pt x="2879" y="4586"/>
                  </a:cubicBezTo>
                  <a:cubicBezTo>
                    <a:pt x="2886" y="4586"/>
                    <a:pt x="2886" y="4586"/>
                    <a:pt x="2886" y="4586"/>
                  </a:cubicBezTo>
                  <a:cubicBezTo>
                    <a:pt x="2886" y="4586"/>
                    <a:pt x="2886" y="4586"/>
                    <a:pt x="2894" y="4586"/>
                  </a:cubicBezTo>
                  <a:cubicBezTo>
                    <a:pt x="2901" y="4594"/>
                    <a:pt x="2916" y="4608"/>
                    <a:pt x="2938" y="4608"/>
                  </a:cubicBezTo>
                  <a:cubicBezTo>
                    <a:pt x="2945" y="4608"/>
                    <a:pt x="2945" y="4608"/>
                    <a:pt x="2952" y="4608"/>
                  </a:cubicBezTo>
                  <a:cubicBezTo>
                    <a:pt x="2960" y="4608"/>
                    <a:pt x="2960" y="4608"/>
                    <a:pt x="2967" y="4608"/>
                  </a:cubicBezTo>
                  <a:cubicBezTo>
                    <a:pt x="2974" y="4608"/>
                    <a:pt x="3004" y="4608"/>
                    <a:pt x="3026" y="4586"/>
                  </a:cubicBezTo>
                  <a:cubicBezTo>
                    <a:pt x="3048" y="4564"/>
                    <a:pt x="3055" y="4520"/>
                    <a:pt x="3048" y="4462"/>
                  </a:cubicBezTo>
                  <a:cubicBezTo>
                    <a:pt x="3048" y="4410"/>
                    <a:pt x="3048" y="4366"/>
                    <a:pt x="3048" y="4323"/>
                  </a:cubicBezTo>
                  <a:cubicBezTo>
                    <a:pt x="3055" y="4249"/>
                    <a:pt x="3055" y="4191"/>
                    <a:pt x="3026" y="4132"/>
                  </a:cubicBezTo>
                  <a:cubicBezTo>
                    <a:pt x="2989" y="4073"/>
                    <a:pt x="2974" y="3985"/>
                    <a:pt x="2974" y="3941"/>
                  </a:cubicBezTo>
                  <a:cubicBezTo>
                    <a:pt x="2989" y="3934"/>
                    <a:pt x="3018" y="3912"/>
                    <a:pt x="3055" y="3890"/>
                  </a:cubicBezTo>
                  <a:cubicBezTo>
                    <a:pt x="3121" y="3854"/>
                    <a:pt x="3158" y="3824"/>
                    <a:pt x="3172" y="3780"/>
                  </a:cubicBezTo>
                  <a:cubicBezTo>
                    <a:pt x="3172" y="3780"/>
                    <a:pt x="3180" y="3780"/>
                    <a:pt x="3201" y="3780"/>
                  </a:cubicBezTo>
                  <a:cubicBezTo>
                    <a:pt x="3216" y="3780"/>
                    <a:pt x="3223" y="3780"/>
                    <a:pt x="3231" y="3780"/>
                  </a:cubicBezTo>
                  <a:cubicBezTo>
                    <a:pt x="3245" y="3780"/>
                    <a:pt x="3260" y="3780"/>
                    <a:pt x="3267" y="3780"/>
                  </a:cubicBezTo>
                  <a:cubicBezTo>
                    <a:pt x="3275" y="3780"/>
                    <a:pt x="3275" y="3780"/>
                    <a:pt x="3275" y="3788"/>
                  </a:cubicBezTo>
                  <a:cubicBezTo>
                    <a:pt x="3297" y="3802"/>
                    <a:pt x="3289" y="3854"/>
                    <a:pt x="3282" y="3876"/>
                  </a:cubicBezTo>
                  <a:cubicBezTo>
                    <a:pt x="3275" y="3905"/>
                    <a:pt x="3282" y="3956"/>
                    <a:pt x="3304" y="3993"/>
                  </a:cubicBezTo>
                  <a:cubicBezTo>
                    <a:pt x="3326" y="4029"/>
                    <a:pt x="3348" y="4044"/>
                    <a:pt x="3377" y="4051"/>
                  </a:cubicBezTo>
                  <a:cubicBezTo>
                    <a:pt x="3414" y="4059"/>
                    <a:pt x="3421" y="4073"/>
                    <a:pt x="3436" y="4117"/>
                  </a:cubicBezTo>
                  <a:cubicBezTo>
                    <a:pt x="3443" y="4161"/>
                    <a:pt x="3480" y="4249"/>
                    <a:pt x="3546" y="4249"/>
                  </a:cubicBezTo>
                  <a:cubicBezTo>
                    <a:pt x="3561" y="4249"/>
                    <a:pt x="3575" y="4242"/>
                    <a:pt x="3597" y="4227"/>
                  </a:cubicBezTo>
                  <a:cubicBezTo>
                    <a:pt x="3619" y="4205"/>
                    <a:pt x="3634" y="4183"/>
                    <a:pt x="3649" y="4169"/>
                  </a:cubicBezTo>
                  <a:cubicBezTo>
                    <a:pt x="3656" y="4154"/>
                    <a:pt x="3670" y="4139"/>
                    <a:pt x="3670" y="4139"/>
                  </a:cubicBezTo>
                  <a:cubicBezTo>
                    <a:pt x="3670" y="4139"/>
                    <a:pt x="3670" y="4139"/>
                    <a:pt x="3678" y="4139"/>
                  </a:cubicBezTo>
                  <a:cubicBezTo>
                    <a:pt x="3685" y="4147"/>
                    <a:pt x="3692" y="4154"/>
                    <a:pt x="3700" y="4161"/>
                  </a:cubicBezTo>
                  <a:cubicBezTo>
                    <a:pt x="3722" y="4176"/>
                    <a:pt x="3744" y="4198"/>
                    <a:pt x="3773" y="4198"/>
                  </a:cubicBezTo>
                  <a:cubicBezTo>
                    <a:pt x="3795" y="4198"/>
                    <a:pt x="3810" y="4191"/>
                    <a:pt x="3824" y="4183"/>
                  </a:cubicBezTo>
                  <a:cubicBezTo>
                    <a:pt x="3898" y="4147"/>
                    <a:pt x="4008" y="4110"/>
                    <a:pt x="4066" y="4110"/>
                  </a:cubicBezTo>
                  <a:lnTo>
                    <a:pt x="4073" y="4110"/>
                  </a:lnTo>
                  <a:cubicBezTo>
                    <a:pt x="4088" y="4139"/>
                    <a:pt x="4110" y="4139"/>
                    <a:pt x="4154" y="4139"/>
                  </a:cubicBezTo>
                  <a:cubicBezTo>
                    <a:pt x="4242" y="4139"/>
                    <a:pt x="4264" y="4139"/>
                    <a:pt x="4330" y="4103"/>
                  </a:cubicBezTo>
                  <a:cubicBezTo>
                    <a:pt x="4344" y="4095"/>
                    <a:pt x="4366" y="4088"/>
                    <a:pt x="4389" y="4081"/>
                  </a:cubicBezTo>
                  <a:cubicBezTo>
                    <a:pt x="4396" y="4022"/>
                    <a:pt x="4396" y="4022"/>
                    <a:pt x="4396" y="4022"/>
                  </a:cubicBezTo>
                  <a:cubicBezTo>
                    <a:pt x="4352" y="4015"/>
                    <a:pt x="4330" y="4000"/>
                    <a:pt x="4315" y="3993"/>
                  </a:cubicBezTo>
                  <a:cubicBezTo>
                    <a:pt x="4337" y="3956"/>
                    <a:pt x="4344" y="3949"/>
                    <a:pt x="4396" y="3919"/>
                  </a:cubicBezTo>
                  <a:cubicBezTo>
                    <a:pt x="4469" y="3883"/>
                    <a:pt x="4484" y="3846"/>
                    <a:pt x="4462" y="3773"/>
                  </a:cubicBezTo>
                  <a:cubicBezTo>
                    <a:pt x="4447" y="3722"/>
                    <a:pt x="4411" y="3670"/>
                    <a:pt x="4366" y="3670"/>
                  </a:cubicBezTo>
                  <a:cubicBezTo>
                    <a:pt x="4352" y="3670"/>
                    <a:pt x="4337" y="3678"/>
                    <a:pt x="4330" y="3685"/>
                  </a:cubicBezTo>
                  <a:cubicBezTo>
                    <a:pt x="4323" y="3692"/>
                    <a:pt x="4315" y="3692"/>
                    <a:pt x="4315" y="3700"/>
                  </a:cubicBezTo>
                  <a:cubicBezTo>
                    <a:pt x="4315" y="3692"/>
                    <a:pt x="4308" y="3692"/>
                    <a:pt x="4308" y="3692"/>
                  </a:cubicBezTo>
                  <a:cubicBezTo>
                    <a:pt x="4293" y="3648"/>
                    <a:pt x="4301" y="3634"/>
                    <a:pt x="4301" y="3634"/>
                  </a:cubicBezTo>
                  <a:cubicBezTo>
                    <a:pt x="4301" y="3634"/>
                    <a:pt x="4308" y="3626"/>
                    <a:pt x="4315" y="3626"/>
                  </a:cubicBezTo>
                  <a:cubicBezTo>
                    <a:pt x="4366" y="3612"/>
                    <a:pt x="4381" y="3568"/>
                    <a:pt x="4403" y="3524"/>
                  </a:cubicBezTo>
                  <a:cubicBezTo>
                    <a:pt x="4403" y="3509"/>
                    <a:pt x="4403" y="3509"/>
                    <a:pt x="4403" y="3509"/>
                  </a:cubicBezTo>
                  <a:cubicBezTo>
                    <a:pt x="4418" y="3473"/>
                    <a:pt x="4425" y="3473"/>
                    <a:pt x="4462" y="3450"/>
                  </a:cubicBezTo>
                  <a:cubicBezTo>
                    <a:pt x="4469" y="3443"/>
                    <a:pt x="4469" y="3443"/>
                    <a:pt x="4469" y="3443"/>
                  </a:cubicBezTo>
                  <a:cubicBezTo>
                    <a:pt x="4476" y="3436"/>
                    <a:pt x="4484" y="3436"/>
                    <a:pt x="4491" y="3428"/>
                  </a:cubicBezTo>
                  <a:cubicBezTo>
                    <a:pt x="4506" y="3421"/>
                    <a:pt x="4513" y="3414"/>
                    <a:pt x="4528" y="3407"/>
                  </a:cubicBezTo>
                  <a:cubicBezTo>
                    <a:pt x="4528" y="3428"/>
                    <a:pt x="4542" y="3458"/>
                    <a:pt x="4557" y="3473"/>
                  </a:cubicBezTo>
                  <a:cubicBezTo>
                    <a:pt x="4550" y="3495"/>
                    <a:pt x="4542" y="3524"/>
                    <a:pt x="4550" y="3546"/>
                  </a:cubicBezTo>
                  <a:cubicBezTo>
                    <a:pt x="4557" y="3575"/>
                    <a:pt x="4594" y="3626"/>
                    <a:pt x="4645" y="3626"/>
                  </a:cubicBezTo>
                  <a:cubicBezTo>
                    <a:pt x="4667" y="3626"/>
                    <a:pt x="4689" y="3619"/>
                    <a:pt x="4704" y="3604"/>
                  </a:cubicBezTo>
                  <a:cubicBezTo>
                    <a:pt x="4718" y="3582"/>
                    <a:pt x="4725" y="3568"/>
                    <a:pt x="4733" y="3553"/>
                  </a:cubicBezTo>
                  <a:cubicBezTo>
                    <a:pt x="4740" y="3560"/>
                    <a:pt x="4755" y="3568"/>
                    <a:pt x="4770" y="3568"/>
                  </a:cubicBezTo>
                  <a:cubicBezTo>
                    <a:pt x="4777" y="3568"/>
                    <a:pt x="4784" y="3568"/>
                    <a:pt x="4799" y="3568"/>
                  </a:cubicBezTo>
                  <a:cubicBezTo>
                    <a:pt x="4880" y="3524"/>
                    <a:pt x="4857" y="3465"/>
                    <a:pt x="4850" y="3443"/>
                  </a:cubicBezTo>
                  <a:cubicBezTo>
                    <a:pt x="4850" y="3443"/>
                    <a:pt x="4843" y="3436"/>
                    <a:pt x="4843" y="3428"/>
                  </a:cubicBezTo>
                  <a:cubicBezTo>
                    <a:pt x="4850" y="3428"/>
                    <a:pt x="4850" y="3421"/>
                    <a:pt x="4857" y="3414"/>
                  </a:cubicBezTo>
                  <a:cubicBezTo>
                    <a:pt x="4865" y="3407"/>
                    <a:pt x="4865" y="3392"/>
                    <a:pt x="4872" y="3385"/>
                  </a:cubicBezTo>
                  <a:cubicBezTo>
                    <a:pt x="4916" y="3377"/>
                    <a:pt x="4953" y="3363"/>
                    <a:pt x="4967" y="3348"/>
                  </a:cubicBezTo>
                  <a:cubicBezTo>
                    <a:pt x="4982" y="3348"/>
                    <a:pt x="4989" y="3348"/>
                    <a:pt x="5004" y="3348"/>
                  </a:cubicBezTo>
                  <a:cubicBezTo>
                    <a:pt x="5019" y="3348"/>
                    <a:pt x="5033" y="3348"/>
                    <a:pt x="5048" y="3348"/>
                  </a:cubicBezTo>
                  <a:cubicBezTo>
                    <a:pt x="5085" y="3333"/>
                    <a:pt x="5092" y="3319"/>
                    <a:pt x="5107" y="3304"/>
                  </a:cubicBezTo>
                  <a:cubicBezTo>
                    <a:pt x="5107" y="3297"/>
                    <a:pt x="5114" y="3297"/>
                    <a:pt x="5114" y="3289"/>
                  </a:cubicBezTo>
                  <a:cubicBezTo>
                    <a:pt x="5121" y="3275"/>
                    <a:pt x="5129" y="3275"/>
                    <a:pt x="5143" y="3267"/>
                  </a:cubicBezTo>
                  <a:cubicBezTo>
                    <a:pt x="5151" y="3267"/>
                    <a:pt x="5158" y="3260"/>
                    <a:pt x="5158" y="3260"/>
                  </a:cubicBezTo>
                  <a:cubicBezTo>
                    <a:pt x="5194" y="3238"/>
                    <a:pt x="5216" y="3194"/>
                    <a:pt x="5216" y="3157"/>
                  </a:cubicBezTo>
                  <a:cubicBezTo>
                    <a:pt x="5209" y="3128"/>
                    <a:pt x="5187" y="3106"/>
                    <a:pt x="5151" y="3099"/>
                  </a:cubicBezTo>
                  <a:cubicBezTo>
                    <a:pt x="5092" y="3091"/>
                    <a:pt x="5085" y="3077"/>
                    <a:pt x="5085" y="3062"/>
                  </a:cubicBezTo>
                  <a:cubicBezTo>
                    <a:pt x="5085" y="3055"/>
                    <a:pt x="5085" y="3055"/>
                    <a:pt x="5085" y="3055"/>
                  </a:cubicBezTo>
                  <a:cubicBezTo>
                    <a:pt x="5085" y="3055"/>
                    <a:pt x="5085" y="3055"/>
                    <a:pt x="5085" y="3047"/>
                  </a:cubicBezTo>
                  <a:cubicBezTo>
                    <a:pt x="5092" y="3040"/>
                    <a:pt x="5107" y="3033"/>
                    <a:pt x="5107" y="3011"/>
                  </a:cubicBezTo>
                  <a:cubicBezTo>
                    <a:pt x="5114" y="2982"/>
                    <a:pt x="5114" y="2952"/>
                    <a:pt x="5099" y="2938"/>
                  </a:cubicBezTo>
                  <a:cubicBezTo>
                    <a:pt x="5085" y="2923"/>
                    <a:pt x="5077" y="2916"/>
                    <a:pt x="5063" y="2916"/>
                  </a:cubicBezTo>
                  <a:cubicBezTo>
                    <a:pt x="5048" y="2916"/>
                    <a:pt x="5041" y="2916"/>
                    <a:pt x="5026" y="2923"/>
                  </a:cubicBezTo>
                  <a:cubicBezTo>
                    <a:pt x="5026" y="2930"/>
                    <a:pt x="5019" y="2930"/>
                    <a:pt x="5019" y="2938"/>
                  </a:cubicBezTo>
                  <a:cubicBezTo>
                    <a:pt x="5011" y="2938"/>
                    <a:pt x="5011" y="2938"/>
                    <a:pt x="5004" y="2945"/>
                  </a:cubicBezTo>
                  <a:cubicBezTo>
                    <a:pt x="5004" y="2930"/>
                    <a:pt x="5011" y="2916"/>
                    <a:pt x="5019" y="2908"/>
                  </a:cubicBezTo>
                  <a:cubicBezTo>
                    <a:pt x="5026" y="2908"/>
                    <a:pt x="5033" y="2908"/>
                    <a:pt x="5041" y="2908"/>
                  </a:cubicBezTo>
                  <a:cubicBezTo>
                    <a:pt x="5063" y="2901"/>
                    <a:pt x="5099" y="2901"/>
                    <a:pt x="5121" y="2857"/>
                  </a:cubicBezTo>
                  <a:cubicBezTo>
                    <a:pt x="5136" y="2842"/>
                    <a:pt x="5143" y="2813"/>
                    <a:pt x="5136" y="2798"/>
                  </a:cubicBezTo>
                  <a:cubicBezTo>
                    <a:pt x="5121" y="2769"/>
                    <a:pt x="5099" y="2769"/>
                    <a:pt x="5070" y="2762"/>
                  </a:cubicBezTo>
                  <a:cubicBezTo>
                    <a:pt x="5063" y="2762"/>
                    <a:pt x="5063" y="2762"/>
                    <a:pt x="5063" y="2762"/>
                  </a:cubicBezTo>
                  <a:cubicBezTo>
                    <a:pt x="5055" y="2754"/>
                    <a:pt x="5048" y="2754"/>
                    <a:pt x="5041" y="2754"/>
                  </a:cubicBezTo>
                  <a:cubicBezTo>
                    <a:pt x="5070" y="2740"/>
                    <a:pt x="5077" y="2732"/>
                    <a:pt x="5092" y="2710"/>
                  </a:cubicBezTo>
                  <a:cubicBezTo>
                    <a:pt x="5099" y="2710"/>
                    <a:pt x="5099" y="2703"/>
                    <a:pt x="5107" y="2696"/>
                  </a:cubicBezTo>
                  <a:cubicBezTo>
                    <a:pt x="5107" y="2688"/>
                    <a:pt x="5114" y="2688"/>
                    <a:pt x="5121" y="2688"/>
                  </a:cubicBezTo>
                  <a:cubicBezTo>
                    <a:pt x="5129" y="2688"/>
                    <a:pt x="5136" y="2688"/>
                    <a:pt x="5151" y="2696"/>
                  </a:cubicBezTo>
                  <a:cubicBezTo>
                    <a:pt x="5158" y="2696"/>
                    <a:pt x="5158" y="2696"/>
                    <a:pt x="5165" y="2696"/>
                  </a:cubicBezTo>
                  <a:cubicBezTo>
                    <a:pt x="5173" y="2703"/>
                    <a:pt x="5180" y="2703"/>
                    <a:pt x="5187" y="2703"/>
                  </a:cubicBezTo>
                  <a:cubicBezTo>
                    <a:pt x="5231" y="2703"/>
                    <a:pt x="5239" y="2666"/>
                    <a:pt x="5246" y="2645"/>
                  </a:cubicBezTo>
                  <a:cubicBezTo>
                    <a:pt x="5246" y="2637"/>
                    <a:pt x="5246" y="2637"/>
                    <a:pt x="5246" y="2637"/>
                  </a:cubicBezTo>
                  <a:cubicBezTo>
                    <a:pt x="5246" y="2630"/>
                    <a:pt x="5261" y="2630"/>
                    <a:pt x="5268" y="2623"/>
                  </a:cubicBezTo>
                  <a:cubicBezTo>
                    <a:pt x="5282" y="2623"/>
                    <a:pt x="5297" y="2623"/>
                    <a:pt x="5312" y="2615"/>
                  </a:cubicBezTo>
                  <a:cubicBezTo>
                    <a:pt x="5319" y="2608"/>
                    <a:pt x="5326" y="2608"/>
                    <a:pt x="5334" y="2600"/>
                  </a:cubicBezTo>
                  <a:cubicBezTo>
                    <a:pt x="5341" y="2637"/>
                    <a:pt x="5356" y="2652"/>
                    <a:pt x="5378" y="2652"/>
                  </a:cubicBezTo>
                  <a:cubicBezTo>
                    <a:pt x="5385" y="2652"/>
                    <a:pt x="5385" y="2652"/>
                    <a:pt x="5385" y="2652"/>
                  </a:cubicBezTo>
                  <a:cubicBezTo>
                    <a:pt x="5392" y="2645"/>
                    <a:pt x="5392" y="2645"/>
                    <a:pt x="5392" y="2645"/>
                  </a:cubicBezTo>
                  <a:cubicBezTo>
                    <a:pt x="5414" y="2637"/>
                    <a:pt x="5414" y="2608"/>
                    <a:pt x="5422" y="2586"/>
                  </a:cubicBezTo>
                  <a:cubicBezTo>
                    <a:pt x="5422" y="2564"/>
                    <a:pt x="5429" y="2542"/>
                    <a:pt x="5436" y="2527"/>
                  </a:cubicBezTo>
                  <a:cubicBezTo>
                    <a:pt x="5444" y="2513"/>
                    <a:pt x="5451" y="2505"/>
                    <a:pt x="5451" y="2491"/>
                  </a:cubicBezTo>
                  <a:cubicBezTo>
                    <a:pt x="5473" y="2461"/>
                    <a:pt x="5480" y="2439"/>
                    <a:pt x="5517" y="2425"/>
                  </a:cubicBezTo>
                  <a:cubicBezTo>
                    <a:pt x="5524" y="2425"/>
                    <a:pt x="5539" y="2417"/>
                    <a:pt x="5575" y="2417"/>
                  </a:cubicBezTo>
                  <a:cubicBezTo>
                    <a:pt x="5598" y="2417"/>
                    <a:pt x="5620" y="2417"/>
                    <a:pt x="5649" y="2425"/>
                  </a:cubicBezTo>
                  <a:cubicBezTo>
                    <a:pt x="5678" y="2425"/>
                    <a:pt x="5700" y="2425"/>
                    <a:pt x="5722" y="2425"/>
                  </a:cubicBezTo>
                  <a:cubicBezTo>
                    <a:pt x="5773" y="2425"/>
                    <a:pt x="5803" y="2417"/>
                    <a:pt x="5825" y="2403"/>
                  </a:cubicBezTo>
                  <a:cubicBezTo>
                    <a:pt x="5876" y="2366"/>
                    <a:pt x="5869" y="2337"/>
                    <a:pt x="5854" y="2285"/>
                  </a:cubicBezTo>
                  <a:cubicBezTo>
                    <a:pt x="5847" y="2264"/>
                    <a:pt x="5847" y="2264"/>
                    <a:pt x="5847" y="2264"/>
                  </a:cubicBezTo>
                  <a:cubicBezTo>
                    <a:pt x="5832" y="2205"/>
                    <a:pt x="5817" y="2176"/>
                    <a:pt x="5810" y="2139"/>
                  </a:cubicBezTo>
                  <a:cubicBezTo>
                    <a:pt x="5803" y="2132"/>
                    <a:pt x="5803" y="2124"/>
                    <a:pt x="5795" y="2117"/>
                  </a:cubicBezTo>
                  <a:cubicBezTo>
                    <a:pt x="5795" y="2109"/>
                    <a:pt x="5788" y="2102"/>
                    <a:pt x="5788" y="2095"/>
                  </a:cubicBezTo>
                  <a:cubicBezTo>
                    <a:pt x="5781" y="2066"/>
                    <a:pt x="5766" y="2029"/>
                    <a:pt x="5730" y="2029"/>
                  </a:cubicBezTo>
                  <a:cubicBezTo>
                    <a:pt x="5722" y="2029"/>
                    <a:pt x="5707" y="2036"/>
                    <a:pt x="5700" y="2036"/>
                  </a:cubicBezTo>
                  <a:cubicBezTo>
                    <a:pt x="5693" y="2036"/>
                    <a:pt x="5693" y="2036"/>
                    <a:pt x="5693" y="2036"/>
                  </a:cubicBezTo>
                  <a:cubicBezTo>
                    <a:pt x="5685" y="2044"/>
                    <a:pt x="5685" y="2044"/>
                    <a:pt x="5678" y="2044"/>
                  </a:cubicBezTo>
                  <a:lnTo>
                    <a:pt x="5678" y="2044"/>
                  </a:lnTo>
                  <a:cubicBezTo>
                    <a:pt x="5671" y="2044"/>
                    <a:pt x="5656" y="2036"/>
                    <a:pt x="5634" y="2029"/>
                  </a:cubicBezTo>
                  <a:cubicBezTo>
                    <a:pt x="5605" y="2022"/>
                    <a:pt x="5605" y="2014"/>
                    <a:pt x="5598" y="1985"/>
                  </a:cubicBezTo>
                  <a:cubicBezTo>
                    <a:pt x="5598" y="1970"/>
                    <a:pt x="5590" y="1948"/>
                    <a:pt x="5583" y="1926"/>
                  </a:cubicBezTo>
                  <a:cubicBezTo>
                    <a:pt x="5554" y="1860"/>
                    <a:pt x="5524" y="1838"/>
                    <a:pt x="5466" y="1824"/>
                  </a:cubicBezTo>
                  <a:cubicBezTo>
                    <a:pt x="5458" y="1824"/>
                    <a:pt x="5458" y="1816"/>
                    <a:pt x="5451" y="1809"/>
                  </a:cubicBezTo>
                  <a:cubicBezTo>
                    <a:pt x="5444" y="1802"/>
                    <a:pt x="5429" y="1780"/>
                    <a:pt x="5400" y="1780"/>
                  </a:cubicBezTo>
                  <a:cubicBezTo>
                    <a:pt x="5385" y="1780"/>
                    <a:pt x="5378" y="1787"/>
                    <a:pt x="5370" y="1787"/>
                  </a:cubicBezTo>
                  <a:cubicBezTo>
                    <a:pt x="5363" y="1787"/>
                    <a:pt x="5348" y="1795"/>
                    <a:pt x="5312" y="1795"/>
                  </a:cubicBezTo>
                  <a:cubicBezTo>
                    <a:pt x="5297" y="1802"/>
                    <a:pt x="5282" y="1802"/>
                    <a:pt x="5275" y="1802"/>
                  </a:cubicBezTo>
                  <a:cubicBezTo>
                    <a:pt x="5239" y="1802"/>
                    <a:pt x="5209" y="1795"/>
                    <a:pt x="5194" y="1773"/>
                  </a:cubicBezTo>
                  <a:cubicBezTo>
                    <a:pt x="5173" y="1743"/>
                    <a:pt x="5143" y="1728"/>
                    <a:pt x="5099" y="1728"/>
                  </a:cubicBezTo>
                  <a:cubicBezTo>
                    <a:pt x="5085" y="1728"/>
                    <a:pt x="5077" y="1728"/>
                    <a:pt x="5055" y="1728"/>
                  </a:cubicBezTo>
                  <a:lnTo>
                    <a:pt x="5055" y="1728"/>
                  </a:lnTo>
                  <a:cubicBezTo>
                    <a:pt x="5048" y="1736"/>
                    <a:pt x="5048" y="1736"/>
                    <a:pt x="5048" y="1736"/>
                  </a:cubicBezTo>
                  <a:cubicBezTo>
                    <a:pt x="5041" y="1736"/>
                    <a:pt x="5041" y="1736"/>
                    <a:pt x="5041" y="1736"/>
                  </a:cubicBezTo>
                  <a:cubicBezTo>
                    <a:pt x="5033" y="1743"/>
                    <a:pt x="5033" y="1743"/>
                    <a:pt x="5033" y="1743"/>
                  </a:cubicBezTo>
                  <a:cubicBezTo>
                    <a:pt x="5019" y="1780"/>
                    <a:pt x="4997" y="1809"/>
                    <a:pt x="4982" y="1824"/>
                  </a:cubicBezTo>
                  <a:cubicBezTo>
                    <a:pt x="4953" y="1868"/>
                    <a:pt x="4967" y="1912"/>
                    <a:pt x="4975" y="1948"/>
                  </a:cubicBezTo>
                  <a:cubicBezTo>
                    <a:pt x="4982" y="1956"/>
                    <a:pt x="4982" y="1956"/>
                    <a:pt x="4982" y="1956"/>
                  </a:cubicBezTo>
                  <a:cubicBezTo>
                    <a:pt x="4989" y="1985"/>
                    <a:pt x="5011" y="2000"/>
                    <a:pt x="5033" y="2007"/>
                  </a:cubicBezTo>
                  <a:lnTo>
                    <a:pt x="5048" y="2014"/>
                  </a:lnTo>
                  <a:cubicBezTo>
                    <a:pt x="5048" y="2036"/>
                    <a:pt x="5033" y="2058"/>
                    <a:pt x="5004" y="2080"/>
                  </a:cubicBezTo>
                  <a:cubicBezTo>
                    <a:pt x="4975" y="2109"/>
                    <a:pt x="4967" y="2124"/>
                    <a:pt x="4953" y="2154"/>
                  </a:cubicBezTo>
                  <a:cubicBezTo>
                    <a:pt x="4945" y="2168"/>
                    <a:pt x="4945" y="2168"/>
                    <a:pt x="4945" y="2168"/>
                  </a:cubicBezTo>
                  <a:cubicBezTo>
                    <a:pt x="4938" y="2190"/>
                    <a:pt x="4938" y="2205"/>
                    <a:pt x="4938" y="2212"/>
                  </a:cubicBezTo>
                  <a:lnTo>
                    <a:pt x="4938" y="2219"/>
                  </a:lnTo>
                  <a:lnTo>
                    <a:pt x="4938" y="2219"/>
                  </a:lnTo>
                  <a:cubicBezTo>
                    <a:pt x="4938" y="2219"/>
                    <a:pt x="4931" y="2219"/>
                    <a:pt x="4923" y="2227"/>
                  </a:cubicBezTo>
                  <a:lnTo>
                    <a:pt x="4923" y="2227"/>
                  </a:lnTo>
                  <a:cubicBezTo>
                    <a:pt x="4923" y="2227"/>
                    <a:pt x="4916" y="2219"/>
                    <a:pt x="4909" y="2197"/>
                  </a:cubicBezTo>
                  <a:cubicBezTo>
                    <a:pt x="4901" y="2168"/>
                    <a:pt x="4872" y="2139"/>
                    <a:pt x="4835" y="2139"/>
                  </a:cubicBezTo>
                  <a:cubicBezTo>
                    <a:pt x="4806" y="2139"/>
                    <a:pt x="4784" y="2161"/>
                    <a:pt x="4770" y="2183"/>
                  </a:cubicBezTo>
                  <a:cubicBezTo>
                    <a:pt x="4770" y="2183"/>
                    <a:pt x="4762" y="2190"/>
                    <a:pt x="4755" y="2197"/>
                  </a:cubicBezTo>
                  <a:cubicBezTo>
                    <a:pt x="4755" y="2190"/>
                    <a:pt x="4748" y="2183"/>
                    <a:pt x="4733" y="2161"/>
                  </a:cubicBezTo>
                  <a:cubicBezTo>
                    <a:pt x="4718" y="2139"/>
                    <a:pt x="4696" y="2132"/>
                    <a:pt x="4674" y="2132"/>
                  </a:cubicBezTo>
                  <a:cubicBezTo>
                    <a:pt x="4652" y="2132"/>
                    <a:pt x="4623" y="2139"/>
                    <a:pt x="4594" y="2154"/>
                  </a:cubicBezTo>
                  <a:cubicBezTo>
                    <a:pt x="4586" y="2161"/>
                    <a:pt x="4579" y="2161"/>
                    <a:pt x="4572" y="2161"/>
                  </a:cubicBezTo>
                  <a:cubicBezTo>
                    <a:pt x="4564" y="2161"/>
                    <a:pt x="4557" y="2161"/>
                    <a:pt x="4542" y="2154"/>
                  </a:cubicBezTo>
                  <a:cubicBezTo>
                    <a:pt x="4535" y="2154"/>
                    <a:pt x="4520" y="2154"/>
                    <a:pt x="4506" y="2146"/>
                  </a:cubicBezTo>
                  <a:cubicBezTo>
                    <a:pt x="4484" y="2146"/>
                    <a:pt x="4462" y="2102"/>
                    <a:pt x="4447" y="2073"/>
                  </a:cubicBezTo>
                  <a:cubicBezTo>
                    <a:pt x="4447" y="2066"/>
                    <a:pt x="4447" y="2066"/>
                    <a:pt x="4447" y="2066"/>
                  </a:cubicBezTo>
                  <a:cubicBezTo>
                    <a:pt x="4425" y="2014"/>
                    <a:pt x="4389" y="1992"/>
                    <a:pt x="4330" y="1992"/>
                  </a:cubicBezTo>
                  <a:cubicBezTo>
                    <a:pt x="4308" y="1992"/>
                    <a:pt x="4293" y="1963"/>
                    <a:pt x="4271" y="1941"/>
                  </a:cubicBezTo>
                  <a:cubicBezTo>
                    <a:pt x="4264" y="1926"/>
                    <a:pt x="4249" y="1912"/>
                    <a:pt x="4242" y="1897"/>
                  </a:cubicBezTo>
                  <a:cubicBezTo>
                    <a:pt x="4227" y="1890"/>
                    <a:pt x="4213" y="1882"/>
                    <a:pt x="4198" y="1882"/>
                  </a:cubicBezTo>
                  <a:cubicBezTo>
                    <a:pt x="4169" y="1882"/>
                    <a:pt x="4147" y="1904"/>
                    <a:pt x="4125" y="1912"/>
                  </a:cubicBezTo>
                  <a:cubicBezTo>
                    <a:pt x="4125" y="1919"/>
                    <a:pt x="4117" y="1919"/>
                    <a:pt x="4117" y="1919"/>
                  </a:cubicBezTo>
                  <a:cubicBezTo>
                    <a:pt x="4103" y="1926"/>
                    <a:pt x="4059" y="1926"/>
                    <a:pt x="4030" y="1934"/>
                  </a:cubicBezTo>
                  <a:cubicBezTo>
                    <a:pt x="4008" y="1934"/>
                    <a:pt x="3985" y="1934"/>
                    <a:pt x="3971" y="1934"/>
                  </a:cubicBezTo>
                  <a:cubicBezTo>
                    <a:pt x="3963" y="1934"/>
                    <a:pt x="3963" y="1934"/>
                    <a:pt x="3963" y="1934"/>
                  </a:cubicBezTo>
                  <a:cubicBezTo>
                    <a:pt x="3956" y="1934"/>
                    <a:pt x="3956" y="1934"/>
                    <a:pt x="3949" y="1926"/>
                  </a:cubicBezTo>
                  <a:cubicBezTo>
                    <a:pt x="3942" y="1912"/>
                    <a:pt x="3934" y="1897"/>
                    <a:pt x="3905" y="1890"/>
                  </a:cubicBezTo>
                  <a:cubicBezTo>
                    <a:pt x="3890" y="1882"/>
                    <a:pt x="3868" y="1860"/>
                    <a:pt x="3846" y="1831"/>
                  </a:cubicBezTo>
                  <a:cubicBezTo>
                    <a:pt x="3839" y="1824"/>
                    <a:pt x="3832" y="1816"/>
                    <a:pt x="3832" y="1809"/>
                  </a:cubicBezTo>
                  <a:cubicBezTo>
                    <a:pt x="3817" y="1780"/>
                    <a:pt x="3802" y="1743"/>
                    <a:pt x="3773" y="1743"/>
                  </a:cubicBezTo>
                  <a:cubicBezTo>
                    <a:pt x="3766" y="1743"/>
                    <a:pt x="3766" y="1743"/>
                    <a:pt x="3758" y="1750"/>
                  </a:cubicBezTo>
                  <a:cubicBezTo>
                    <a:pt x="3736" y="1750"/>
                    <a:pt x="3700" y="1758"/>
                    <a:pt x="3670" y="1758"/>
                  </a:cubicBezTo>
                  <a:cubicBezTo>
                    <a:pt x="3663" y="1758"/>
                    <a:pt x="3656" y="1750"/>
                    <a:pt x="3649" y="1743"/>
                  </a:cubicBezTo>
                  <a:cubicBezTo>
                    <a:pt x="3634" y="1736"/>
                    <a:pt x="3612" y="1721"/>
                    <a:pt x="3590" y="1721"/>
                  </a:cubicBezTo>
                  <a:cubicBezTo>
                    <a:pt x="3553" y="1721"/>
                    <a:pt x="3494" y="1736"/>
                    <a:pt x="3443" y="1750"/>
                  </a:cubicBezTo>
                  <a:cubicBezTo>
                    <a:pt x="3436" y="1758"/>
                    <a:pt x="3436" y="1758"/>
                    <a:pt x="3436" y="1758"/>
                  </a:cubicBezTo>
                  <a:cubicBezTo>
                    <a:pt x="3421" y="1758"/>
                    <a:pt x="3392" y="1743"/>
                    <a:pt x="3363" y="1721"/>
                  </a:cubicBezTo>
                  <a:cubicBezTo>
                    <a:pt x="3341" y="1707"/>
                    <a:pt x="3333" y="1692"/>
                    <a:pt x="3326" y="1670"/>
                  </a:cubicBezTo>
                  <a:cubicBezTo>
                    <a:pt x="3326" y="1663"/>
                    <a:pt x="3341" y="1655"/>
                    <a:pt x="3348" y="1655"/>
                  </a:cubicBezTo>
                  <a:cubicBezTo>
                    <a:pt x="3355" y="1648"/>
                    <a:pt x="3363" y="1641"/>
                    <a:pt x="3370" y="1634"/>
                  </a:cubicBezTo>
                  <a:cubicBezTo>
                    <a:pt x="3414" y="1605"/>
                    <a:pt x="3392" y="1554"/>
                    <a:pt x="3377" y="1524"/>
                  </a:cubicBezTo>
                  <a:cubicBezTo>
                    <a:pt x="3370" y="1517"/>
                    <a:pt x="3370" y="1510"/>
                    <a:pt x="3363" y="1502"/>
                  </a:cubicBezTo>
                  <a:cubicBezTo>
                    <a:pt x="3348" y="1458"/>
                    <a:pt x="3297" y="1429"/>
                    <a:pt x="3253" y="1422"/>
                  </a:cubicBezTo>
                  <a:cubicBezTo>
                    <a:pt x="3223" y="1415"/>
                    <a:pt x="3180" y="1407"/>
                    <a:pt x="3150" y="1378"/>
                  </a:cubicBezTo>
                  <a:lnTo>
                    <a:pt x="3150" y="1378"/>
                  </a:lnTo>
                  <a:cubicBezTo>
                    <a:pt x="3150" y="1370"/>
                    <a:pt x="3158" y="1370"/>
                    <a:pt x="3165" y="1363"/>
                  </a:cubicBezTo>
                  <a:cubicBezTo>
                    <a:pt x="3172" y="1356"/>
                    <a:pt x="3180" y="1356"/>
                    <a:pt x="3187" y="1356"/>
                  </a:cubicBezTo>
                  <a:cubicBezTo>
                    <a:pt x="3187" y="1356"/>
                    <a:pt x="3194" y="1356"/>
                    <a:pt x="3201" y="1356"/>
                  </a:cubicBezTo>
                  <a:cubicBezTo>
                    <a:pt x="3209" y="1363"/>
                    <a:pt x="3216" y="1363"/>
                    <a:pt x="3223" y="1363"/>
                  </a:cubicBezTo>
                  <a:cubicBezTo>
                    <a:pt x="3260" y="1363"/>
                    <a:pt x="3275" y="1326"/>
                    <a:pt x="3289" y="1290"/>
                  </a:cubicBezTo>
                  <a:cubicBezTo>
                    <a:pt x="3304" y="1268"/>
                    <a:pt x="3311" y="1239"/>
                    <a:pt x="3333" y="1217"/>
                  </a:cubicBezTo>
                  <a:cubicBezTo>
                    <a:pt x="3355" y="1195"/>
                    <a:pt x="3370" y="1173"/>
                    <a:pt x="3370" y="1150"/>
                  </a:cubicBezTo>
                  <a:cubicBezTo>
                    <a:pt x="3363" y="1129"/>
                    <a:pt x="3348" y="1114"/>
                    <a:pt x="3333" y="1107"/>
                  </a:cubicBezTo>
                  <a:cubicBezTo>
                    <a:pt x="3326" y="1099"/>
                    <a:pt x="3326" y="1099"/>
                    <a:pt x="3326" y="1099"/>
                  </a:cubicBezTo>
                  <a:cubicBezTo>
                    <a:pt x="3297" y="1077"/>
                    <a:pt x="3289" y="1070"/>
                    <a:pt x="3275" y="1048"/>
                  </a:cubicBezTo>
                  <a:cubicBezTo>
                    <a:pt x="3253" y="1004"/>
                    <a:pt x="3245" y="997"/>
                    <a:pt x="3194" y="975"/>
                  </a:cubicBezTo>
                  <a:cubicBezTo>
                    <a:pt x="3187" y="967"/>
                    <a:pt x="3180" y="967"/>
                    <a:pt x="3180" y="960"/>
                  </a:cubicBezTo>
                  <a:cubicBezTo>
                    <a:pt x="3180" y="960"/>
                    <a:pt x="3180" y="960"/>
                    <a:pt x="3180" y="953"/>
                  </a:cubicBezTo>
                  <a:cubicBezTo>
                    <a:pt x="3194" y="931"/>
                    <a:pt x="3201" y="901"/>
                    <a:pt x="3187" y="879"/>
                  </a:cubicBezTo>
                  <a:cubicBezTo>
                    <a:pt x="3180" y="850"/>
                    <a:pt x="3158" y="836"/>
                    <a:pt x="3128" y="836"/>
                  </a:cubicBezTo>
                  <a:cubicBezTo>
                    <a:pt x="3099" y="836"/>
                    <a:pt x="3084" y="828"/>
                    <a:pt x="3070" y="828"/>
                  </a:cubicBezTo>
                  <a:cubicBezTo>
                    <a:pt x="3055" y="821"/>
                    <a:pt x="3040" y="821"/>
                    <a:pt x="3026" y="821"/>
                  </a:cubicBezTo>
                  <a:lnTo>
                    <a:pt x="3026" y="821"/>
                  </a:lnTo>
                  <a:lnTo>
                    <a:pt x="3026" y="821"/>
                  </a:lnTo>
                  <a:cubicBezTo>
                    <a:pt x="3026" y="814"/>
                    <a:pt x="3026" y="814"/>
                    <a:pt x="3018" y="814"/>
                  </a:cubicBezTo>
                  <a:cubicBezTo>
                    <a:pt x="3018" y="806"/>
                    <a:pt x="3011" y="770"/>
                    <a:pt x="2974" y="770"/>
                  </a:cubicBezTo>
                  <a:cubicBezTo>
                    <a:pt x="2952" y="770"/>
                    <a:pt x="2938" y="784"/>
                    <a:pt x="2930" y="784"/>
                  </a:cubicBezTo>
                  <a:cubicBezTo>
                    <a:pt x="2923" y="791"/>
                    <a:pt x="2908" y="799"/>
                    <a:pt x="2894" y="799"/>
                  </a:cubicBezTo>
                  <a:cubicBezTo>
                    <a:pt x="2886" y="806"/>
                    <a:pt x="2886" y="806"/>
                    <a:pt x="2886" y="806"/>
                  </a:cubicBezTo>
                  <a:cubicBezTo>
                    <a:pt x="2879" y="806"/>
                    <a:pt x="2872" y="799"/>
                    <a:pt x="2864" y="791"/>
                  </a:cubicBezTo>
                  <a:cubicBezTo>
                    <a:pt x="2850" y="784"/>
                    <a:pt x="2835" y="777"/>
                    <a:pt x="2813" y="770"/>
                  </a:cubicBezTo>
                  <a:cubicBezTo>
                    <a:pt x="2806" y="770"/>
                    <a:pt x="2806" y="770"/>
                    <a:pt x="2799" y="770"/>
                  </a:cubicBezTo>
                  <a:cubicBezTo>
                    <a:pt x="2769" y="770"/>
                    <a:pt x="2754" y="784"/>
                    <a:pt x="2747" y="791"/>
                  </a:cubicBezTo>
                  <a:cubicBezTo>
                    <a:pt x="2740" y="799"/>
                    <a:pt x="2740" y="799"/>
                    <a:pt x="2732" y="799"/>
                  </a:cubicBezTo>
                  <a:cubicBezTo>
                    <a:pt x="2740" y="799"/>
                    <a:pt x="2732" y="799"/>
                    <a:pt x="2732" y="799"/>
                  </a:cubicBezTo>
                  <a:cubicBezTo>
                    <a:pt x="2725" y="791"/>
                    <a:pt x="2718" y="784"/>
                    <a:pt x="2696" y="784"/>
                  </a:cubicBezTo>
                  <a:cubicBezTo>
                    <a:pt x="2689" y="784"/>
                    <a:pt x="2681" y="784"/>
                    <a:pt x="2667" y="791"/>
                  </a:cubicBezTo>
                  <a:cubicBezTo>
                    <a:pt x="2659" y="799"/>
                    <a:pt x="2652" y="799"/>
                    <a:pt x="2652" y="799"/>
                  </a:cubicBezTo>
                  <a:cubicBezTo>
                    <a:pt x="2637" y="799"/>
                    <a:pt x="2630" y="799"/>
                    <a:pt x="2615" y="791"/>
                  </a:cubicBezTo>
                  <a:cubicBezTo>
                    <a:pt x="2601" y="784"/>
                    <a:pt x="2571" y="770"/>
                    <a:pt x="2549" y="755"/>
                  </a:cubicBezTo>
                  <a:cubicBezTo>
                    <a:pt x="2527" y="740"/>
                    <a:pt x="2513" y="733"/>
                    <a:pt x="2498" y="726"/>
                  </a:cubicBezTo>
                  <a:cubicBezTo>
                    <a:pt x="2483" y="718"/>
                    <a:pt x="2469" y="718"/>
                    <a:pt x="2454" y="718"/>
                  </a:cubicBezTo>
                  <a:cubicBezTo>
                    <a:pt x="2439" y="718"/>
                    <a:pt x="2425" y="718"/>
                    <a:pt x="2418" y="726"/>
                  </a:cubicBezTo>
                  <a:cubicBezTo>
                    <a:pt x="2410" y="733"/>
                    <a:pt x="2395" y="733"/>
                    <a:pt x="2388" y="740"/>
                  </a:cubicBezTo>
                  <a:cubicBezTo>
                    <a:pt x="2366" y="748"/>
                    <a:pt x="2351" y="755"/>
                    <a:pt x="2337" y="755"/>
                  </a:cubicBezTo>
                  <a:cubicBezTo>
                    <a:pt x="2322" y="755"/>
                    <a:pt x="2315" y="748"/>
                    <a:pt x="2308" y="748"/>
                  </a:cubicBezTo>
                  <a:cubicBezTo>
                    <a:pt x="2293" y="740"/>
                    <a:pt x="2278" y="718"/>
                    <a:pt x="2278" y="689"/>
                  </a:cubicBezTo>
                  <a:cubicBezTo>
                    <a:pt x="2278" y="579"/>
                    <a:pt x="2278" y="579"/>
                    <a:pt x="2278" y="579"/>
                  </a:cubicBezTo>
                  <a:cubicBezTo>
                    <a:pt x="2278" y="535"/>
                    <a:pt x="2234" y="477"/>
                    <a:pt x="2212" y="455"/>
                  </a:cubicBezTo>
                  <a:cubicBezTo>
                    <a:pt x="2212" y="447"/>
                    <a:pt x="2220" y="432"/>
                    <a:pt x="2220" y="432"/>
                  </a:cubicBezTo>
                  <a:cubicBezTo>
                    <a:pt x="2220" y="418"/>
                    <a:pt x="2227" y="396"/>
                    <a:pt x="2220" y="381"/>
                  </a:cubicBezTo>
                  <a:cubicBezTo>
                    <a:pt x="2220" y="359"/>
                    <a:pt x="2198" y="345"/>
                    <a:pt x="2176" y="323"/>
                  </a:cubicBezTo>
                  <a:cubicBezTo>
                    <a:pt x="2161" y="308"/>
                    <a:pt x="2139" y="286"/>
                    <a:pt x="2132" y="279"/>
                  </a:cubicBezTo>
                  <a:cubicBezTo>
                    <a:pt x="2132" y="271"/>
                    <a:pt x="2124" y="264"/>
                    <a:pt x="2124" y="264"/>
                  </a:cubicBezTo>
                  <a:cubicBezTo>
                    <a:pt x="2132" y="264"/>
                    <a:pt x="2132" y="264"/>
                    <a:pt x="2146" y="264"/>
                  </a:cubicBezTo>
                  <a:cubicBezTo>
                    <a:pt x="2183" y="257"/>
                    <a:pt x="2205" y="227"/>
                    <a:pt x="2205" y="191"/>
                  </a:cubicBezTo>
                  <a:cubicBezTo>
                    <a:pt x="2205" y="154"/>
                    <a:pt x="2176" y="117"/>
                    <a:pt x="2139" y="117"/>
                  </a:cubicBezTo>
                  <a:cubicBezTo>
                    <a:pt x="2132" y="117"/>
                    <a:pt x="2132" y="117"/>
                    <a:pt x="2124" y="110"/>
                  </a:cubicBezTo>
                  <a:cubicBezTo>
                    <a:pt x="2117" y="110"/>
                    <a:pt x="2102" y="110"/>
                    <a:pt x="2088" y="110"/>
                  </a:cubicBezTo>
                  <a:cubicBezTo>
                    <a:pt x="2088" y="110"/>
                    <a:pt x="2080" y="110"/>
                    <a:pt x="2066" y="110"/>
                  </a:cubicBezTo>
                  <a:lnTo>
                    <a:pt x="2066" y="110"/>
                  </a:lnTo>
                  <a:cubicBezTo>
                    <a:pt x="2058" y="110"/>
                    <a:pt x="2044" y="96"/>
                    <a:pt x="2036" y="81"/>
                  </a:cubicBezTo>
                  <a:cubicBezTo>
                    <a:pt x="2029" y="74"/>
                    <a:pt x="2014" y="66"/>
                    <a:pt x="2007" y="51"/>
                  </a:cubicBezTo>
                  <a:cubicBezTo>
                    <a:pt x="1985" y="37"/>
                    <a:pt x="1949" y="29"/>
                    <a:pt x="1919" y="22"/>
                  </a:cubicBezTo>
                  <a:cubicBezTo>
                    <a:pt x="1904" y="22"/>
                    <a:pt x="1897" y="15"/>
                    <a:pt x="1882" y="15"/>
                  </a:cubicBezTo>
                  <a:cubicBezTo>
                    <a:pt x="1875" y="15"/>
                    <a:pt x="1861" y="8"/>
                    <a:pt x="1853" y="8"/>
                  </a:cubicBezTo>
                  <a:lnTo>
                    <a:pt x="1853" y="8"/>
                  </a:lnTo>
                  <a:lnTo>
                    <a:pt x="1853" y="8"/>
                  </a:lnTo>
                  <a:cubicBezTo>
                    <a:pt x="1831" y="8"/>
                    <a:pt x="1802" y="15"/>
                    <a:pt x="1780" y="15"/>
                  </a:cubicBezTo>
                  <a:cubicBezTo>
                    <a:pt x="1758" y="22"/>
                    <a:pt x="1736" y="22"/>
                    <a:pt x="1714" y="22"/>
                  </a:cubicBezTo>
                  <a:cubicBezTo>
                    <a:pt x="1707" y="22"/>
                    <a:pt x="1707" y="22"/>
                    <a:pt x="1699" y="22"/>
                  </a:cubicBezTo>
                  <a:lnTo>
                    <a:pt x="1692" y="22"/>
                  </a:lnTo>
                  <a:cubicBezTo>
                    <a:pt x="1685" y="22"/>
                    <a:pt x="1685" y="22"/>
                    <a:pt x="1677" y="22"/>
                  </a:cubicBezTo>
                  <a:cubicBezTo>
                    <a:pt x="1670" y="0"/>
                    <a:pt x="1670" y="0"/>
                    <a:pt x="1670" y="0"/>
                  </a:cubicBezTo>
                  <a:lnTo>
                    <a:pt x="1853" y="44"/>
                  </a:ln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5" name="Freeform 124"/>
            <p:cNvSpPr>
              <a:spLocks noChangeArrowheads="1"/>
            </p:cNvSpPr>
            <p:nvPr/>
          </p:nvSpPr>
          <p:spPr bwMode="auto">
            <a:xfrm>
              <a:off x="7107476" y="5115086"/>
              <a:ext cx="2106610" cy="2630072"/>
            </a:xfrm>
            <a:custGeom>
              <a:avLst/>
              <a:gdLst>
                <a:gd name="T0" fmla="*/ 1824 w 5482"/>
                <a:gd name="T1" fmla="*/ 271 h 6924"/>
                <a:gd name="T2" fmla="*/ 1443 w 5482"/>
                <a:gd name="T3" fmla="*/ 571 h 6924"/>
                <a:gd name="T4" fmla="*/ 1040 w 5482"/>
                <a:gd name="T5" fmla="*/ 468 h 6924"/>
                <a:gd name="T6" fmla="*/ 461 w 5482"/>
                <a:gd name="T7" fmla="*/ 703 h 6924"/>
                <a:gd name="T8" fmla="*/ 644 w 5482"/>
                <a:gd name="T9" fmla="*/ 1341 h 6924"/>
                <a:gd name="T10" fmla="*/ 813 w 5482"/>
                <a:gd name="T11" fmla="*/ 1758 h 6924"/>
                <a:gd name="T12" fmla="*/ 886 w 5482"/>
                <a:gd name="T13" fmla="*/ 2124 h 6924"/>
                <a:gd name="T14" fmla="*/ 945 w 5482"/>
                <a:gd name="T15" fmla="*/ 2572 h 6924"/>
                <a:gd name="T16" fmla="*/ 1003 w 5482"/>
                <a:gd name="T17" fmla="*/ 2931 h 6924"/>
                <a:gd name="T18" fmla="*/ 813 w 5482"/>
                <a:gd name="T19" fmla="*/ 3326 h 6924"/>
                <a:gd name="T20" fmla="*/ 95 w 5482"/>
                <a:gd name="T21" fmla="*/ 3495 h 6924"/>
                <a:gd name="T22" fmla="*/ 212 w 5482"/>
                <a:gd name="T23" fmla="*/ 3810 h 6924"/>
                <a:gd name="T24" fmla="*/ 241 w 5482"/>
                <a:gd name="T25" fmla="*/ 4440 h 6924"/>
                <a:gd name="T26" fmla="*/ 527 w 5482"/>
                <a:gd name="T27" fmla="*/ 4689 h 6924"/>
                <a:gd name="T28" fmla="*/ 791 w 5482"/>
                <a:gd name="T29" fmla="*/ 4872 h 6924"/>
                <a:gd name="T30" fmla="*/ 901 w 5482"/>
                <a:gd name="T31" fmla="*/ 5224 h 6924"/>
                <a:gd name="T32" fmla="*/ 1135 w 5482"/>
                <a:gd name="T33" fmla="*/ 5400 h 6924"/>
                <a:gd name="T34" fmla="*/ 1465 w 5482"/>
                <a:gd name="T35" fmla="*/ 5451 h 6924"/>
                <a:gd name="T36" fmla="*/ 1773 w 5482"/>
                <a:gd name="T37" fmla="*/ 5510 h 6924"/>
                <a:gd name="T38" fmla="*/ 1963 w 5482"/>
                <a:gd name="T39" fmla="*/ 5774 h 6924"/>
                <a:gd name="T40" fmla="*/ 1787 w 5482"/>
                <a:gd name="T41" fmla="*/ 6052 h 6924"/>
                <a:gd name="T42" fmla="*/ 1949 w 5482"/>
                <a:gd name="T43" fmla="*/ 6322 h 6924"/>
                <a:gd name="T44" fmla="*/ 2322 w 5482"/>
                <a:gd name="T45" fmla="*/ 6432 h 6924"/>
                <a:gd name="T46" fmla="*/ 2623 w 5482"/>
                <a:gd name="T47" fmla="*/ 6608 h 6924"/>
                <a:gd name="T48" fmla="*/ 3070 w 5482"/>
                <a:gd name="T49" fmla="*/ 6725 h 6924"/>
                <a:gd name="T50" fmla="*/ 3422 w 5482"/>
                <a:gd name="T51" fmla="*/ 6872 h 6924"/>
                <a:gd name="T52" fmla="*/ 3627 w 5482"/>
                <a:gd name="T53" fmla="*/ 6828 h 6924"/>
                <a:gd name="T54" fmla="*/ 3663 w 5482"/>
                <a:gd name="T55" fmla="*/ 6491 h 6924"/>
                <a:gd name="T56" fmla="*/ 3517 w 5482"/>
                <a:gd name="T57" fmla="*/ 6133 h 6924"/>
                <a:gd name="T58" fmla="*/ 3407 w 5482"/>
                <a:gd name="T59" fmla="*/ 5686 h 6924"/>
                <a:gd name="T60" fmla="*/ 3392 w 5482"/>
                <a:gd name="T61" fmla="*/ 5224 h 6924"/>
                <a:gd name="T62" fmla="*/ 3561 w 5482"/>
                <a:gd name="T63" fmla="*/ 4843 h 6924"/>
                <a:gd name="T64" fmla="*/ 3927 w 5482"/>
                <a:gd name="T65" fmla="*/ 4741 h 6924"/>
                <a:gd name="T66" fmla="*/ 4227 w 5482"/>
                <a:gd name="T67" fmla="*/ 4660 h 6924"/>
                <a:gd name="T68" fmla="*/ 4594 w 5482"/>
                <a:gd name="T69" fmla="*/ 4521 h 6924"/>
                <a:gd name="T70" fmla="*/ 4997 w 5482"/>
                <a:gd name="T71" fmla="*/ 4491 h 6924"/>
                <a:gd name="T72" fmla="*/ 5283 w 5482"/>
                <a:gd name="T73" fmla="*/ 4447 h 6924"/>
                <a:gd name="T74" fmla="*/ 5400 w 5482"/>
                <a:gd name="T75" fmla="*/ 3949 h 6924"/>
                <a:gd name="T76" fmla="*/ 5034 w 5482"/>
                <a:gd name="T77" fmla="*/ 3641 h 6924"/>
                <a:gd name="T78" fmla="*/ 4653 w 5482"/>
                <a:gd name="T79" fmla="*/ 3473 h 6924"/>
                <a:gd name="T80" fmla="*/ 4242 w 5482"/>
                <a:gd name="T81" fmla="*/ 3422 h 6924"/>
                <a:gd name="T82" fmla="*/ 3876 w 5482"/>
                <a:gd name="T83" fmla="*/ 3348 h 6924"/>
                <a:gd name="T84" fmla="*/ 3429 w 5482"/>
                <a:gd name="T85" fmla="*/ 2901 h 6924"/>
                <a:gd name="T86" fmla="*/ 3465 w 5482"/>
                <a:gd name="T87" fmla="*/ 2462 h 6924"/>
                <a:gd name="T88" fmla="*/ 3590 w 5482"/>
                <a:gd name="T89" fmla="*/ 1817 h 6924"/>
                <a:gd name="T90" fmla="*/ 3268 w 5482"/>
                <a:gd name="T91" fmla="*/ 1736 h 6924"/>
                <a:gd name="T92" fmla="*/ 3268 w 5482"/>
                <a:gd name="T93" fmla="*/ 1384 h 6924"/>
                <a:gd name="T94" fmla="*/ 3290 w 5482"/>
                <a:gd name="T95" fmla="*/ 879 h 6924"/>
                <a:gd name="T96" fmla="*/ 3165 w 5482"/>
                <a:gd name="T97" fmla="*/ 586 h 6924"/>
                <a:gd name="T98" fmla="*/ 2689 w 5482"/>
                <a:gd name="T99" fmla="*/ 483 h 6924"/>
                <a:gd name="T100" fmla="*/ 2396 w 5482"/>
                <a:gd name="T101" fmla="*/ 205 h 6924"/>
                <a:gd name="T102" fmla="*/ 2125 w 5482"/>
                <a:gd name="T103" fmla="*/ 43 h 6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82" h="6924">
                  <a:moveTo>
                    <a:pt x="1956" y="146"/>
                  </a:moveTo>
                  <a:lnTo>
                    <a:pt x="1956" y="146"/>
                  </a:lnTo>
                  <a:cubicBezTo>
                    <a:pt x="1927" y="168"/>
                    <a:pt x="1890" y="124"/>
                    <a:pt x="1890" y="124"/>
                  </a:cubicBezTo>
                  <a:cubicBezTo>
                    <a:pt x="1890" y="124"/>
                    <a:pt x="1861" y="219"/>
                    <a:pt x="1824" y="271"/>
                  </a:cubicBezTo>
                  <a:cubicBezTo>
                    <a:pt x="1795" y="322"/>
                    <a:pt x="1861" y="351"/>
                    <a:pt x="1817" y="359"/>
                  </a:cubicBezTo>
                  <a:cubicBezTo>
                    <a:pt x="1780" y="373"/>
                    <a:pt x="1751" y="395"/>
                    <a:pt x="1707" y="432"/>
                  </a:cubicBezTo>
                  <a:cubicBezTo>
                    <a:pt x="1663" y="461"/>
                    <a:pt x="1612" y="491"/>
                    <a:pt x="1582" y="520"/>
                  </a:cubicBezTo>
                  <a:cubicBezTo>
                    <a:pt x="1546" y="556"/>
                    <a:pt x="1502" y="556"/>
                    <a:pt x="1443" y="571"/>
                  </a:cubicBezTo>
                  <a:cubicBezTo>
                    <a:pt x="1384" y="593"/>
                    <a:pt x="1392" y="586"/>
                    <a:pt x="1363" y="593"/>
                  </a:cubicBezTo>
                  <a:cubicBezTo>
                    <a:pt x="1326" y="600"/>
                    <a:pt x="1260" y="534"/>
                    <a:pt x="1209" y="505"/>
                  </a:cubicBezTo>
                  <a:cubicBezTo>
                    <a:pt x="1157" y="483"/>
                    <a:pt x="1150" y="505"/>
                    <a:pt x="1121" y="520"/>
                  </a:cubicBezTo>
                  <a:cubicBezTo>
                    <a:pt x="1099" y="542"/>
                    <a:pt x="1040" y="468"/>
                    <a:pt x="1040" y="468"/>
                  </a:cubicBezTo>
                  <a:cubicBezTo>
                    <a:pt x="1040" y="468"/>
                    <a:pt x="915" y="491"/>
                    <a:pt x="857" y="498"/>
                  </a:cubicBezTo>
                  <a:cubicBezTo>
                    <a:pt x="798" y="505"/>
                    <a:pt x="806" y="571"/>
                    <a:pt x="784" y="615"/>
                  </a:cubicBezTo>
                  <a:cubicBezTo>
                    <a:pt x="754" y="659"/>
                    <a:pt x="740" y="666"/>
                    <a:pt x="681" y="696"/>
                  </a:cubicBezTo>
                  <a:cubicBezTo>
                    <a:pt x="622" y="718"/>
                    <a:pt x="542" y="696"/>
                    <a:pt x="461" y="703"/>
                  </a:cubicBezTo>
                  <a:cubicBezTo>
                    <a:pt x="373" y="710"/>
                    <a:pt x="373" y="776"/>
                    <a:pt x="366" y="850"/>
                  </a:cubicBezTo>
                  <a:cubicBezTo>
                    <a:pt x="359" y="915"/>
                    <a:pt x="417" y="1040"/>
                    <a:pt x="425" y="1084"/>
                  </a:cubicBezTo>
                  <a:cubicBezTo>
                    <a:pt x="432" y="1128"/>
                    <a:pt x="527" y="1179"/>
                    <a:pt x="534" y="1209"/>
                  </a:cubicBezTo>
                  <a:cubicBezTo>
                    <a:pt x="534" y="1209"/>
                    <a:pt x="622" y="1289"/>
                    <a:pt x="644" y="1341"/>
                  </a:cubicBezTo>
                  <a:cubicBezTo>
                    <a:pt x="674" y="1392"/>
                    <a:pt x="688" y="1487"/>
                    <a:pt x="747" y="1450"/>
                  </a:cubicBezTo>
                  <a:cubicBezTo>
                    <a:pt x="806" y="1414"/>
                    <a:pt x="857" y="1443"/>
                    <a:pt x="842" y="1465"/>
                  </a:cubicBezTo>
                  <a:cubicBezTo>
                    <a:pt x="828" y="1494"/>
                    <a:pt x="791" y="1560"/>
                    <a:pt x="784" y="1604"/>
                  </a:cubicBezTo>
                  <a:cubicBezTo>
                    <a:pt x="776" y="1648"/>
                    <a:pt x="791" y="1700"/>
                    <a:pt x="813" y="1758"/>
                  </a:cubicBezTo>
                  <a:cubicBezTo>
                    <a:pt x="842" y="1817"/>
                    <a:pt x="915" y="1861"/>
                    <a:pt x="915" y="1861"/>
                  </a:cubicBezTo>
                  <a:cubicBezTo>
                    <a:pt x="915" y="1861"/>
                    <a:pt x="886" y="1861"/>
                    <a:pt x="828" y="1868"/>
                  </a:cubicBezTo>
                  <a:cubicBezTo>
                    <a:pt x="762" y="1875"/>
                    <a:pt x="776" y="1883"/>
                    <a:pt x="762" y="1949"/>
                  </a:cubicBezTo>
                  <a:cubicBezTo>
                    <a:pt x="754" y="2022"/>
                    <a:pt x="828" y="2088"/>
                    <a:pt x="886" y="2124"/>
                  </a:cubicBezTo>
                  <a:cubicBezTo>
                    <a:pt x="945" y="2154"/>
                    <a:pt x="974" y="2198"/>
                    <a:pt x="1040" y="2234"/>
                  </a:cubicBezTo>
                  <a:cubicBezTo>
                    <a:pt x="1099" y="2264"/>
                    <a:pt x="1040" y="2352"/>
                    <a:pt x="960" y="2366"/>
                  </a:cubicBezTo>
                  <a:cubicBezTo>
                    <a:pt x="886" y="2388"/>
                    <a:pt x="879" y="2403"/>
                    <a:pt x="923" y="2425"/>
                  </a:cubicBezTo>
                  <a:cubicBezTo>
                    <a:pt x="974" y="2454"/>
                    <a:pt x="952" y="2527"/>
                    <a:pt x="945" y="2572"/>
                  </a:cubicBezTo>
                  <a:cubicBezTo>
                    <a:pt x="938" y="2615"/>
                    <a:pt x="967" y="2645"/>
                    <a:pt x="1018" y="2689"/>
                  </a:cubicBezTo>
                  <a:cubicBezTo>
                    <a:pt x="1070" y="2733"/>
                    <a:pt x="1091" y="2747"/>
                    <a:pt x="1077" y="2777"/>
                  </a:cubicBezTo>
                  <a:cubicBezTo>
                    <a:pt x="1070" y="2799"/>
                    <a:pt x="996" y="2799"/>
                    <a:pt x="967" y="2828"/>
                  </a:cubicBezTo>
                  <a:cubicBezTo>
                    <a:pt x="945" y="2850"/>
                    <a:pt x="923" y="2909"/>
                    <a:pt x="1003" y="2931"/>
                  </a:cubicBezTo>
                  <a:cubicBezTo>
                    <a:pt x="1077" y="2945"/>
                    <a:pt x="1040" y="3011"/>
                    <a:pt x="1003" y="3062"/>
                  </a:cubicBezTo>
                  <a:cubicBezTo>
                    <a:pt x="967" y="3114"/>
                    <a:pt x="952" y="3136"/>
                    <a:pt x="886" y="3143"/>
                  </a:cubicBezTo>
                  <a:cubicBezTo>
                    <a:pt x="813" y="3150"/>
                    <a:pt x="798" y="3187"/>
                    <a:pt x="842" y="3224"/>
                  </a:cubicBezTo>
                  <a:cubicBezTo>
                    <a:pt x="886" y="3268"/>
                    <a:pt x="886" y="3297"/>
                    <a:pt x="813" y="3326"/>
                  </a:cubicBezTo>
                  <a:cubicBezTo>
                    <a:pt x="747" y="3363"/>
                    <a:pt x="703" y="3334"/>
                    <a:pt x="637" y="3355"/>
                  </a:cubicBezTo>
                  <a:cubicBezTo>
                    <a:pt x="571" y="3370"/>
                    <a:pt x="425" y="3363"/>
                    <a:pt x="351" y="3370"/>
                  </a:cubicBezTo>
                  <a:cubicBezTo>
                    <a:pt x="271" y="3377"/>
                    <a:pt x="249" y="3400"/>
                    <a:pt x="205" y="3458"/>
                  </a:cubicBezTo>
                  <a:cubicBezTo>
                    <a:pt x="161" y="3517"/>
                    <a:pt x="161" y="3495"/>
                    <a:pt x="95" y="3495"/>
                  </a:cubicBezTo>
                  <a:cubicBezTo>
                    <a:pt x="22" y="3495"/>
                    <a:pt x="36" y="3465"/>
                    <a:pt x="14" y="3524"/>
                  </a:cubicBezTo>
                  <a:cubicBezTo>
                    <a:pt x="0" y="3583"/>
                    <a:pt x="88" y="3612"/>
                    <a:pt x="146" y="3634"/>
                  </a:cubicBezTo>
                  <a:cubicBezTo>
                    <a:pt x="205" y="3663"/>
                    <a:pt x="197" y="3678"/>
                    <a:pt x="161" y="3722"/>
                  </a:cubicBezTo>
                  <a:cubicBezTo>
                    <a:pt x="124" y="3759"/>
                    <a:pt x="161" y="3773"/>
                    <a:pt x="212" y="3810"/>
                  </a:cubicBezTo>
                  <a:cubicBezTo>
                    <a:pt x="263" y="3854"/>
                    <a:pt x="220" y="3912"/>
                    <a:pt x="168" y="3964"/>
                  </a:cubicBezTo>
                  <a:cubicBezTo>
                    <a:pt x="117" y="4015"/>
                    <a:pt x="110" y="4015"/>
                    <a:pt x="88" y="4088"/>
                  </a:cubicBezTo>
                  <a:cubicBezTo>
                    <a:pt x="58" y="4154"/>
                    <a:pt x="102" y="4250"/>
                    <a:pt x="117" y="4301"/>
                  </a:cubicBezTo>
                  <a:cubicBezTo>
                    <a:pt x="139" y="4345"/>
                    <a:pt x="190" y="4396"/>
                    <a:pt x="241" y="4440"/>
                  </a:cubicBezTo>
                  <a:cubicBezTo>
                    <a:pt x="285" y="4484"/>
                    <a:pt x="278" y="4565"/>
                    <a:pt x="285" y="4638"/>
                  </a:cubicBezTo>
                  <a:cubicBezTo>
                    <a:pt x="315" y="4711"/>
                    <a:pt x="315" y="4711"/>
                    <a:pt x="315" y="4711"/>
                  </a:cubicBezTo>
                  <a:cubicBezTo>
                    <a:pt x="322" y="4704"/>
                    <a:pt x="329" y="4696"/>
                    <a:pt x="351" y="4696"/>
                  </a:cubicBezTo>
                  <a:cubicBezTo>
                    <a:pt x="403" y="4704"/>
                    <a:pt x="491" y="4674"/>
                    <a:pt x="527" y="4689"/>
                  </a:cubicBezTo>
                  <a:cubicBezTo>
                    <a:pt x="564" y="4696"/>
                    <a:pt x="615" y="4696"/>
                    <a:pt x="637" y="4726"/>
                  </a:cubicBezTo>
                  <a:cubicBezTo>
                    <a:pt x="666" y="4748"/>
                    <a:pt x="688" y="4792"/>
                    <a:pt x="725" y="4784"/>
                  </a:cubicBezTo>
                  <a:cubicBezTo>
                    <a:pt x="762" y="4777"/>
                    <a:pt x="762" y="4792"/>
                    <a:pt x="791" y="4792"/>
                  </a:cubicBezTo>
                  <a:cubicBezTo>
                    <a:pt x="820" y="4792"/>
                    <a:pt x="857" y="4872"/>
                    <a:pt x="791" y="4872"/>
                  </a:cubicBezTo>
                  <a:cubicBezTo>
                    <a:pt x="732" y="4880"/>
                    <a:pt x="740" y="4902"/>
                    <a:pt x="762" y="4938"/>
                  </a:cubicBezTo>
                  <a:cubicBezTo>
                    <a:pt x="784" y="4975"/>
                    <a:pt x="842" y="5012"/>
                    <a:pt x="842" y="5034"/>
                  </a:cubicBezTo>
                  <a:cubicBezTo>
                    <a:pt x="850" y="5055"/>
                    <a:pt x="820" y="5100"/>
                    <a:pt x="842" y="5122"/>
                  </a:cubicBezTo>
                  <a:cubicBezTo>
                    <a:pt x="864" y="5143"/>
                    <a:pt x="901" y="5195"/>
                    <a:pt x="901" y="5224"/>
                  </a:cubicBezTo>
                  <a:cubicBezTo>
                    <a:pt x="901" y="5253"/>
                    <a:pt x="901" y="5297"/>
                    <a:pt x="901" y="5334"/>
                  </a:cubicBezTo>
                  <a:cubicBezTo>
                    <a:pt x="901" y="5378"/>
                    <a:pt x="915" y="5407"/>
                    <a:pt x="945" y="5422"/>
                  </a:cubicBezTo>
                  <a:cubicBezTo>
                    <a:pt x="974" y="5429"/>
                    <a:pt x="1003" y="5429"/>
                    <a:pt x="1047" y="5415"/>
                  </a:cubicBezTo>
                  <a:cubicBezTo>
                    <a:pt x="1091" y="5400"/>
                    <a:pt x="1099" y="5378"/>
                    <a:pt x="1135" y="5400"/>
                  </a:cubicBezTo>
                  <a:cubicBezTo>
                    <a:pt x="1165" y="5415"/>
                    <a:pt x="1231" y="5451"/>
                    <a:pt x="1260" y="5466"/>
                  </a:cubicBezTo>
                  <a:cubicBezTo>
                    <a:pt x="1289" y="5473"/>
                    <a:pt x="1311" y="5481"/>
                    <a:pt x="1341" y="5466"/>
                  </a:cubicBezTo>
                  <a:cubicBezTo>
                    <a:pt x="1363" y="5451"/>
                    <a:pt x="1363" y="5481"/>
                    <a:pt x="1392" y="5473"/>
                  </a:cubicBezTo>
                  <a:cubicBezTo>
                    <a:pt x="1421" y="5473"/>
                    <a:pt x="1421" y="5444"/>
                    <a:pt x="1465" y="5451"/>
                  </a:cubicBezTo>
                  <a:cubicBezTo>
                    <a:pt x="1502" y="5451"/>
                    <a:pt x="1509" y="5488"/>
                    <a:pt x="1553" y="5473"/>
                  </a:cubicBezTo>
                  <a:cubicBezTo>
                    <a:pt x="1597" y="5466"/>
                    <a:pt x="1597" y="5451"/>
                    <a:pt x="1626" y="5451"/>
                  </a:cubicBezTo>
                  <a:cubicBezTo>
                    <a:pt x="1656" y="5451"/>
                    <a:pt x="1634" y="5488"/>
                    <a:pt x="1670" y="5495"/>
                  </a:cubicBezTo>
                  <a:cubicBezTo>
                    <a:pt x="1714" y="5502"/>
                    <a:pt x="1729" y="5502"/>
                    <a:pt x="1773" y="5510"/>
                  </a:cubicBezTo>
                  <a:cubicBezTo>
                    <a:pt x="1817" y="5517"/>
                    <a:pt x="1824" y="5554"/>
                    <a:pt x="1810" y="5583"/>
                  </a:cubicBezTo>
                  <a:cubicBezTo>
                    <a:pt x="1787" y="5612"/>
                    <a:pt x="1795" y="5627"/>
                    <a:pt x="1839" y="5649"/>
                  </a:cubicBezTo>
                  <a:cubicBezTo>
                    <a:pt x="1875" y="5664"/>
                    <a:pt x="1883" y="5671"/>
                    <a:pt x="1897" y="5700"/>
                  </a:cubicBezTo>
                  <a:cubicBezTo>
                    <a:pt x="1912" y="5737"/>
                    <a:pt x="1927" y="5752"/>
                    <a:pt x="1963" y="5774"/>
                  </a:cubicBezTo>
                  <a:cubicBezTo>
                    <a:pt x="1993" y="5795"/>
                    <a:pt x="2007" y="5795"/>
                    <a:pt x="1963" y="5847"/>
                  </a:cubicBezTo>
                  <a:cubicBezTo>
                    <a:pt x="1912" y="5898"/>
                    <a:pt x="1905" y="5979"/>
                    <a:pt x="1875" y="5979"/>
                  </a:cubicBezTo>
                  <a:cubicBezTo>
                    <a:pt x="1846" y="5979"/>
                    <a:pt x="1832" y="5964"/>
                    <a:pt x="1795" y="5986"/>
                  </a:cubicBezTo>
                  <a:cubicBezTo>
                    <a:pt x="1765" y="6008"/>
                    <a:pt x="1751" y="6023"/>
                    <a:pt x="1787" y="6052"/>
                  </a:cubicBezTo>
                  <a:cubicBezTo>
                    <a:pt x="1817" y="6074"/>
                    <a:pt x="1861" y="6089"/>
                    <a:pt x="1897" y="6096"/>
                  </a:cubicBezTo>
                  <a:cubicBezTo>
                    <a:pt x="1934" y="6103"/>
                    <a:pt x="1978" y="6125"/>
                    <a:pt x="1993" y="6155"/>
                  </a:cubicBezTo>
                  <a:cubicBezTo>
                    <a:pt x="2000" y="6191"/>
                    <a:pt x="2037" y="6235"/>
                    <a:pt x="2007" y="6257"/>
                  </a:cubicBezTo>
                  <a:cubicBezTo>
                    <a:pt x="1978" y="6279"/>
                    <a:pt x="1941" y="6286"/>
                    <a:pt x="1949" y="6322"/>
                  </a:cubicBezTo>
                  <a:cubicBezTo>
                    <a:pt x="1956" y="6352"/>
                    <a:pt x="1971" y="6373"/>
                    <a:pt x="1993" y="6388"/>
                  </a:cubicBezTo>
                  <a:cubicBezTo>
                    <a:pt x="2015" y="6403"/>
                    <a:pt x="2066" y="6440"/>
                    <a:pt x="2103" y="6425"/>
                  </a:cubicBezTo>
                  <a:cubicBezTo>
                    <a:pt x="2139" y="6418"/>
                    <a:pt x="2205" y="6395"/>
                    <a:pt x="2242" y="6395"/>
                  </a:cubicBezTo>
                  <a:cubicBezTo>
                    <a:pt x="2271" y="6395"/>
                    <a:pt x="2293" y="6432"/>
                    <a:pt x="2322" y="6432"/>
                  </a:cubicBezTo>
                  <a:cubicBezTo>
                    <a:pt x="2359" y="6432"/>
                    <a:pt x="2396" y="6425"/>
                    <a:pt x="2418" y="6425"/>
                  </a:cubicBezTo>
                  <a:cubicBezTo>
                    <a:pt x="2440" y="6418"/>
                    <a:pt x="2454" y="6476"/>
                    <a:pt x="2469" y="6498"/>
                  </a:cubicBezTo>
                  <a:cubicBezTo>
                    <a:pt x="2491" y="6520"/>
                    <a:pt x="2513" y="6549"/>
                    <a:pt x="2550" y="6564"/>
                  </a:cubicBezTo>
                  <a:cubicBezTo>
                    <a:pt x="2586" y="6571"/>
                    <a:pt x="2579" y="6615"/>
                    <a:pt x="2623" y="6608"/>
                  </a:cubicBezTo>
                  <a:cubicBezTo>
                    <a:pt x="2667" y="6601"/>
                    <a:pt x="2755" y="6608"/>
                    <a:pt x="2784" y="6593"/>
                  </a:cubicBezTo>
                  <a:cubicBezTo>
                    <a:pt x="2813" y="6571"/>
                    <a:pt x="2843" y="6549"/>
                    <a:pt x="2872" y="6571"/>
                  </a:cubicBezTo>
                  <a:cubicBezTo>
                    <a:pt x="2901" y="6593"/>
                    <a:pt x="2931" y="6667"/>
                    <a:pt x="2982" y="6667"/>
                  </a:cubicBezTo>
                  <a:cubicBezTo>
                    <a:pt x="3033" y="6667"/>
                    <a:pt x="3055" y="6681"/>
                    <a:pt x="3070" y="6725"/>
                  </a:cubicBezTo>
                  <a:cubicBezTo>
                    <a:pt x="3092" y="6762"/>
                    <a:pt x="3114" y="6821"/>
                    <a:pt x="3158" y="6828"/>
                  </a:cubicBezTo>
                  <a:cubicBezTo>
                    <a:pt x="3202" y="6828"/>
                    <a:pt x="3224" y="6850"/>
                    <a:pt x="3268" y="6828"/>
                  </a:cubicBezTo>
                  <a:cubicBezTo>
                    <a:pt x="3304" y="6799"/>
                    <a:pt x="3341" y="6799"/>
                    <a:pt x="3363" y="6828"/>
                  </a:cubicBezTo>
                  <a:cubicBezTo>
                    <a:pt x="3377" y="6850"/>
                    <a:pt x="3400" y="6886"/>
                    <a:pt x="3422" y="6872"/>
                  </a:cubicBezTo>
                  <a:cubicBezTo>
                    <a:pt x="3444" y="6850"/>
                    <a:pt x="3465" y="6813"/>
                    <a:pt x="3487" y="6813"/>
                  </a:cubicBezTo>
                  <a:cubicBezTo>
                    <a:pt x="3509" y="6813"/>
                    <a:pt x="3524" y="6835"/>
                    <a:pt x="3532" y="6850"/>
                  </a:cubicBezTo>
                  <a:cubicBezTo>
                    <a:pt x="3539" y="6872"/>
                    <a:pt x="3553" y="6923"/>
                    <a:pt x="3590" y="6901"/>
                  </a:cubicBezTo>
                  <a:cubicBezTo>
                    <a:pt x="3634" y="6872"/>
                    <a:pt x="3612" y="6864"/>
                    <a:pt x="3627" y="6828"/>
                  </a:cubicBezTo>
                  <a:cubicBezTo>
                    <a:pt x="3641" y="6784"/>
                    <a:pt x="3641" y="6777"/>
                    <a:pt x="3678" y="6747"/>
                  </a:cubicBezTo>
                  <a:cubicBezTo>
                    <a:pt x="3715" y="6725"/>
                    <a:pt x="3737" y="6689"/>
                    <a:pt x="3729" y="6652"/>
                  </a:cubicBezTo>
                  <a:cubicBezTo>
                    <a:pt x="3722" y="6623"/>
                    <a:pt x="3671" y="6623"/>
                    <a:pt x="3663" y="6593"/>
                  </a:cubicBezTo>
                  <a:cubicBezTo>
                    <a:pt x="3649" y="6557"/>
                    <a:pt x="3634" y="6527"/>
                    <a:pt x="3663" y="6491"/>
                  </a:cubicBezTo>
                  <a:cubicBezTo>
                    <a:pt x="3678" y="6469"/>
                    <a:pt x="3700" y="6432"/>
                    <a:pt x="3715" y="6403"/>
                  </a:cubicBezTo>
                  <a:cubicBezTo>
                    <a:pt x="3656" y="6410"/>
                    <a:pt x="3546" y="6388"/>
                    <a:pt x="3568" y="6352"/>
                  </a:cubicBezTo>
                  <a:cubicBezTo>
                    <a:pt x="3597" y="6322"/>
                    <a:pt x="3568" y="6279"/>
                    <a:pt x="3539" y="6279"/>
                  </a:cubicBezTo>
                  <a:cubicBezTo>
                    <a:pt x="3502" y="6279"/>
                    <a:pt x="3561" y="6184"/>
                    <a:pt x="3517" y="6133"/>
                  </a:cubicBezTo>
                  <a:cubicBezTo>
                    <a:pt x="3480" y="6081"/>
                    <a:pt x="3487" y="6052"/>
                    <a:pt x="3509" y="6023"/>
                  </a:cubicBezTo>
                  <a:cubicBezTo>
                    <a:pt x="3539" y="6001"/>
                    <a:pt x="3517" y="5964"/>
                    <a:pt x="3502" y="5928"/>
                  </a:cubicBezTo>
                  <a:cubicBezTo>
                    <a:pt x="3487" y="5898"/>
                    <a:pt x="3444" y="5928"/>
                    <a:pt x="3429" y="5847"/>
                  </a:cubicBezTo>
                  <a:cubicBezTo>
                    <a:pt x="3407" y="5759"/>
                    <a:pt x="3356" y="5708"/>
                    <a:pt x="3407" y="5686"/>
                  </a:cubicBezTo>
                  <a:cubicBezTo>
                    <a:pt x="3458" y="5656"/>
                    <a:pt x="3502" y="5649"/>
                    <a:pt x="3480" y="5576"/>
                  </a:cubicBezTo>
                  <a:cubicBezTo>
                    <a:pt x="3451" y="5495"/>
                    <a:pt x="3400" y="5429"/>
                    <a:pt x="3436" y="5393"/>
                  </a:cubicBezTo>
                  <a:cubicBezTo>
                    <a:pt x="3465" y="5363"/>
                    <a:pt x="3451" y="5312"/>
                    <a:pt x="3407" y="5312"/>
                  </a:cubicBezTo>
                  <a:cubicBezTo>
                    <a:pt x="3363" y="5312"/>
                    <a:pt x="3363" y="5283"/>
                    <a:pt x="3392" y="5224"/>
                  </a:cubicBezTo>
                  <a:cubicBezTo>
                    <a:pt x="3414" y="5165"/>
                    <a:pt x="3436" y="5165"/>
                    <a:pt x="3451" y="5136"/>
                  </a:cubicBezTo>
                  <a:cubicBezTo>
                    <a:pt x="3465" y="5114"/>
                    <a:pt x="3480" y="5048"/>
                    <a:pt x="3465" y="5012"/>
                  </a:cubicBezTo>
                  <a:cubicBezTo>
                    <a:pt x="3458" y="4975"/>
                    <a:pt x="3517" y="4953"/>
                    <a:pt x="3532" y="4924"/>
                  </a:cubicBezTo>
                  <a:cubicBezTo>
                    <a:pt x="3539" y="4902"/>
                    <a:pt x="3539" y="4858"/>
                    <a:pt x="3561" y="4843"/>
                  </a:cubicBezTo>
                  <a:cubicBezTo>
                    <a:pt x="3590" y="4828"/>
                    <a:pt x="3568" y="4887"/>
                    <a:pt x="3612" y="4872"/>
                  </a:cubicBezTo>
                  <a:cubicBezTo>
                    <a:pt x="3656" y="4865"/>
                    <a:pt x="3656" y="4850"/>
                    <a:pt x="3678" y="4828"/>
                  </a:cubicBezTo>
                  <a:cubicBezTo>
                    <a:pt x="3707" y="4799"/>
                    <a:pt x="3722" y="4755"/>
                    <a:pt x="3781" y="4755"/>
                  </a:cubicBezTo>
                  <a:cubicBezTo>
                    <a:pt x="3839" y="4755"/>
                    <a:pt x="3927" y="4741"/>
                    <a:pt x="3927" y="4741"/>
                  </a:cubicBezTo>
                  <a:cubicBezTo>
                    <a:pt x="3927" y="4741"/>
                    <a:pt x="3942" y="4704"/>
                    <a:pt x="3993" y="4704"/>
                  </a:cubicBezTo>
                  <a:cubicBezTo>
                    <a:pt x="4044" y="4704"/>
                    <a:pt x="4044" y="4741"/>
                    <a:pt x="4074" y="4741"/>
                  </a:cubicBezTo>
                  <a:cubicBezTo>
                    <a:pt x="4096" y="4741"/>
                    <a:pt x="4118" y="4726"/>
                    <a:pt x="4147" y="4696"/>
                  </a:cubicBezTo>
                  <a:cubicBezTo>
                    <a:pt x="4184" y="4674"/>
                    <a:pt x="4191" y="4674"/>
                    <a:pt x="4227" y="4660"/>
                  </a:cubicBezTo>
                  <a:cubicBezTo>
                    <a:pt x="4257" y="4653"/>
                    <a:pt x="4286" y="4653"/>
                    <a:pt x="4315" y="4653"/>
                  </a:cubicBezTo>
                  <a:cubicBezTo>
                    <a:pt x="4352" y="4653"/>
                    <a:pt x="4367" y="4653"/>
                    <a:pt x="4403" y="4601"/>
                  </a:cubicBezTo>
                  <a:cubicBezTo>
                    <a:pt x="4440" y="4550"/>
                    <a:pt x="4455" y="4499"/>
                    <a:pt x="4499" y="4491"/>
                  </a:cubicBezTo>
                  <a:cubicBezTo>
                    <a:pt x="4543" y="4484"/>
                    <a:pt x="4543" y="4528"/>
                    <a:pt x="4594" y="4521"/>
                  </a:cubicBezTo>
                  <a:cubicBezTo>
                    <a:pt x="4645" y="4513"/>
                    <a:pt x="4660" y="4499"/>
                    <a:pt x="4689" y="4462"/>
                  </a:cubicBezTo>
                  <a:cubicBezTo>
                    <a:pt x="4726" y="4418"/>
                    <a:pt x="4770" y="4396"/>
                    <a:pt x="4814" y="4418"/>
                  </a:cubicBezTo>
                  <a:cubicBezTo>
                    <a:pt x="4858" y="4433"/>
                    <a:pt x="4828" y="4499"/>
                    <a:pt x="4872" y="4499"/>
                  </a:cubicBezTo>
                  <a:cubicBezTo>
                    <a:pt x="4916" y="4499"/>
                    <a:pt x="4953" y="4535"/>
                    <a:pt x="4997" y="4491"/>
                  </a:cubicBezTo>
                  <a:cubicBezTo>
                    <a:pt x="5041" y="4447"/>
                    <a:pt x="5070" y="4411"/>
                    <a:pt x="5092" y="4418"/>
                  </a:cubicBezTo>
                  <a:cubicBezTo>
                    <a:pt x="5122" y="4425"/>
                    <a:pt x="5107" y="4499"/>
                    <a:pt x="5143" y="4499"/>
                  </a:cubicBezTo>
                  <a:cubicBezTo>
                    <a:pt x="5173" y="4499"/>
                    <a:pt x="5180" y="4491"/>
                    <a:pt x="5202" y="4513"/>
                  </a:cubicBezTo>
                  <a:cubicBezTo>
                    <a:pt x="5224" y="4491"/>
                    <a:pt x="5246" y="4469"/>
                    <a:pt x="5283" y="4447"/>
                  </a:cubicBezTo>
                  <a:cubicBezTo>
                    <a:pt x="5349" y="4411"/>
                    <a:pt x="5393" y="4396"/>
                    <a:pt x="5422" y="4345"/>
                  </a:cubicBezTo>
                  <a:cubicBezTo>
                    <a:pt x="5458" y="4301"/>
                    <a:pt x="5481" y="4227"/>
                    <a:pt x="5444" y="4205"/>
                  </a:cubicBezTo>
                  <a:cubicBezTo>
                    <a:pt x="5400" y="4176"/>
                    <a:pt x="5371" y="4125"/>
                    <a:pt x="5400" y="4074"/>
                  </a:cubicBezTo>
                  <a:cubicBezTo>
                    <a:pt x="5422" y="4022"/>
                    <a:pt x="5429" y="3971"/>
                    <a:pt x="5400" y="3949"/>
                  </a:cubicBezTo>
                  <a:cubicBezTo>
                    <a:pt x="5363" y="3920"/>
                    <a:pt x="5319" y="3898"/>
                    <a:pt x="5334" y="3854"/>
                  </a:cubicBezTo>
                  <a:cubicBezTo>
                    <a:pt x="5341" y="3810"/>
                    <a:pt x="5356" y="3700"/>
                    <a:pt x="5246" y="3736"/>
                  </a:cubicBezTo>
                  <a:cubicBezTo>
                    <a:pt x="5136" y="3773"/>
                    <a:pt x="5056" y="3722"/>
                    <a:pt x="5092" y="3685"/>
                  </a:cubicBezTo>
                  <a:cubicBezTo>
                    <a:pt x="5129" y="3649"/>
                    <a:pt x="5085" y="3641"/>
                    <a:pt x="5034" y="3641"/>
                  </a:cubicBezTo>
                  <a:cubicBezTo>
                    <a:pt x="4982" y="3641"/>
                    <a:pt x="4968" y="3634"/>
                    <a:pt x="4953" y="3590"/>
                  </a:cubicBezTo>
                  <a:cubicBezTo>
                    <a:pt x="4946" y="3546"/>
                    <a:pt x="4931" y="3510"/>
                    <a:pt x="4887" y="3539"/>
                  </a:cubicBezTo>
                  <a:cubicBezTo>
                    <a:pt x="4843" y="3575"/>
                    <a:pt x="4770" y="3612"/>
                    <a:pt x="4741" y="3531"/>
                  </a:cubicBezTo>
                  <a:cubicBezTo>
                    <a:pt x="4718" y="3458"/>
                    <a:pt x="4689" y="3465"/>
                    <a:pt x="4653" y="3473"/>
                  </a:cubicBezTo>
                  <a:cubicBezTo>
                    <a:pt x="4608" y="3480"/>
                    <a:pt x="4557" y="3451"/>
                    <a:pt x="4528" y="3414"/>
                  </a:cubicBezTo>
                  <a:cubicBezTo>
                    <a:pt x="4506" y="3377"/>
                    <a:pt x="4469" y="3422"/>
                    <a:pt x="4447" y="3385"/>
                  </a:cubicBezTo>
                  <a:cubicBezTo>
                    <a:pt x="4418" y="3355"/>
                    <a:pt x="4455" y="3312"/>
                    <a:pt x="4403" y="3326"/>
                  </a:cubicBezTo>
                  <a:cubicBezTo>
                    <a:pt x="4352" y="3348"/>
                    <a:pt x="4308" y="3385"/>
                    <a:pt x="4242" y="3422"/>
                  </a:cubicBezTo>
                  <a:cubicBezTo>
                    <a:pt x="4176" y="3458"/>
                    <a:pt x="4132" y="3487"/>
                    <a:pt x="4088" y="3429"/>
                  </a:cubicBezTo>
                  <a:cubicBezTo>
                    <a:pt x="4044" y="3370"/>
                    <a:pt x="4000" y="3334"/>
                    <a:pt x="3986" y="3304"/>
                  </a:cubicBezTo>
                  <a:cubicBezTo>
                    <a:pt x="3971" y="3268"/>
                    <a:pt x="3920" y="3282"/>
                    <a:pt x="3920" y="3282"/>
                  </a:cubicBezTo>
                  <a:cubicBezTo>
                    <a:pt x="3920" y="3282"/>
                    <a:pt x="3913" y="3363"/>
                    <a:pt x="3876" y="3348"/>
                  </a:cubicBezTo>
                  <a:cubicBezTo>
                    <a:pt x="3839" y="3326"/>
                    <a:pt x="3700" y="3238"/>
                    <a:pt x="3700" y="3238"/>
                  </a:cubicBezTo>
                  <a:cubicBezTo>
                    <a:pt x="3700" y="3238"/>
                    <a:pt x="3663" y="3224"/>
                    <a:pt x="3641" y="3158"/>
                  </a:cubicBezTo>
                  <a:cubicBezTo>
                    <a:pt x="3612" y="3092"/>
                    <a:pt x="3553" y="3084"/>
                    <a:pt x="3532" y="3048"/>
                  </a:cubicBezTo>
                  <a:cubicBezTo>
                    <a:pt x="3502" y="3011"/>
                    <a:pt x="3444" y="2960"/>
                    <a:pt x="3429" y="2901"/>
                  </a:cubicBezTo>
                  <a:cubicBezTo>
                    <a:pt x="3407" y="2843"/>
                    <a:pt x="3407" y="2799"/>
                    <a:pt x="3451" y="2747"/>
                  </a:cubicBezTo>
                  <a:cubicBezTo>
                    <a:pt x="3495" y="2696"/>
                    <a:pt x="3502" y="2725"/>
                    <a:pt x="3539" y="2696"/>
                  </a:cubicBezTo>
                  <a:cubicBezTo>
                    <a:pt x="3568" y="2674"/>
                    <a:pt x="3509" y="2645"/>
                    <a:pt x="3480" y="2615"/>
                  </a:cubicBezTo>
                  <a:cubicBezTo>
                    <a:pt x="3444" y="2579"/>
                    <a:pt x="3451" y="2550"/>
                    <a:pt x="3465" y="2462"/>
                  </a:cubicBezTo>
                  <a:cubicBezTo>
                    <a:pt x="3487" y="2374"/>
                    <a:pt x="3546" y="2352"/>
                    <a:pt x="3553" y="2308"/>
                  </a:cubicBezTo>
                  <a:cubicBezTo>
                    <a:pt x="3561" y="2264"/>
                    <a:pt x="3539" y="2234"/>
                    <a:pt x="3532" y="2183"/>
                  </a:cubicBezTo>
                  <a:cubicBezTo>
                    <a:pt x="3517" y="2132"/>
                    <a:pt x="3509" y="1985"/>
                    <a:pt x="3546" y="1941"/>
                  </a:cubicBezTo>
                  <a:cubicBezTo>
                    <a:pt x="3575" y="1897"/>
                    <a:pt x="3619" y="1846"/>
                    <a:pt x="3590" y="1817"/>
                  </a:cubicBezTo>
                  <a:cubicBezTo>
                    <a:pt x="3553" y="1780"/>
                    <a:pt x="3517" y="1824"/>
                    <a:pt x="3480" y="1795"/>
                  </a:cubicBezTo>
                  <a:cubicBezTo>
                    <a:pt x="3436" y="1773"/>
                    <a:pt x="3451" y="1685"/>
                    <a:pt x="3429" y="1677"/>
                  </a:cubicBezTo>
                  <a:cubicBezTo>
                    <a:pt x="3400" y="1670"/>
                    <a:pt x="3400" y="1670"/>
                    <a:pt x="3363" y="1707"/>
                  </a:cubicBezTo>
                  <a:cubicBezTo>
                    <a:pt x="3334" y="1736"/>
                    <a:pt x="3275" y="1787"/>
                    <a:pt x="3268" y="1736"/>
                  </a:cubicBezTo>
                  <a:cubicBezTo>
                    <a:pt x="3253" y="1685"/>
                    <a:pt x="3275" y="1685"/>
                    <a:pt x="3290" y="1663"/>
                  </a:cubicBezTo>
                  <a:cubicBezTo>
                    <a:pt x="3304" y="1634"/>
                    <a:pt x="3224" y="1626"/>
                    <a:pt x="3224" y="1626"/>
                  </a:cubicBezTo>
                  <a:cubicBezTo>
                    <a:pt x="3224" y="1626"/>
                    <a:pt x="3231" y="1597"/>
                    <a:pt x="3246" y="1546"/>
                  </a:cubicBezTo>
                  <a:cubicBezTo>
                    <a:pt x="3268" y="1494"/>
                    <a:pt x="3246" y="1406"/>
                    <a:pt x="3268" y="1384"/>
                  </a:cubicBezTo>
                  <a:cubicBezTo>
                    <a:pt x="3282" y="1355"/>
                    <a:pt x="3334" y="1348"/>
                    <a:pt x="3348" y="1318"/>
                  </a:cubicBezTo>
                  <a:cubicBezTo>
                    <a:pt x="3363" y="1296"/>
                    <a:pt x="3392" y="1231"/>
                    <a:pt x="3348" y="1143"/>
                  </a:cubicBezTo>
                  <a:cubicBezTo>
                    <a:pt x="3304" y="1055"/>
                    <a:pt x="3275" y="1025"/>
                    <a:pt x="3297" y="981"/>
                  </a:cubicBezTo>
                  <a:cubicBezTo>
                    <a:pt x="3326" y="937"/>
                    <a:pt x="3297" y="915"/>
                    <a:pt x="3290" y="879"/>
                  </a:cubicBezTo>
                  <a:cubicBezTo>
                    <a:pt x="3282" y="850"/>
                    <a:pt x="3312" y="813"/>
                    <a:pt x="3356" y="784"/>
                  </a:cubicBezTo>
                  <a:cubicBezTo>
                    <a:pt x="3400" y="762"/>
                    <a:pt x="3385" y="710"/>
                    <a:pt x="3363" y="666"/>
                  </a:cubicBezTo>
                  <a:cubicBezTo>
                    <a:pt x="3348" y="622"/>
                    <a:pt x="3275" y="534"/>
                    <a:pt x="3238" y="520"/>
                  </a:cubicBezTo>
                  <a:cubicBezTo>
                    <a:pt x="3202" y="512"/>
                    <a:pt x="3202" y="564"/>
                    <a:pt x="3165" y="586"/>
                  </a:cubicBezTo>
                  <a:cubicBezTo>
                    <a:pt x="3121" y="600"/>
                    <a:pt x="3128" y="542"/>
                    <a:pt x="3114" y="505"/>
                  </a:cubicBezTo>
                  <a:cubicBezTo>
                    <a:pt x="3092" y="468"/>
                    <a:pt x="3092" y="520"/>
                    <a:pt x="3041" y="512"/>
                  </a:cubicBezTo>
                  <a:cubicBezTo>
                    <a:pt x="2989" y="505"/>
                    <a:pt x="2916" y="491"/>
                    <a:pt x="2887" y="498"/>
                  </a:cubicBezTo>
                  <a:cubicBezTo>
                    <a:pt x="2865" y="505"/>
                    <a:pt x="2755" y="512"/>
                    <a:pt x="2689" y="483"/>
                  </a:cubicBezTo>
                  <a:cubicBezTo>
                    <a:pt x="2615" y="446"/>
                    <a:pt x="2542" y="432"/>
                    <a:pt x="2527" y="403"/>
                  </a:cubicBezTo>
                  <a:cubicBezTo>
                    <a:pt x="2506" y="381"/>
                    <a:pt x="2527" y="344"/>
                    <a:pt x="2542" y="307"/>
                  </a:cubicBezTo>
                  <a:cubicBezTo>
                    <a:pt x="2557" y="278"/>
                    <a:pt x="2506" y="249"/>
                    <a:pt x="2462" y="278"/>
                  </a:cubicBezTo>
                  <a:cubicBezTo>
                    <a:pt x="2425" y="300"/>
                    <a:pt x="2396" y="205"/>
                    <a:pt x="2396" y="205"/>
                  </a:cubicBezTo>
                  <a:cubicBezTo>
                    <a:pt x="2352" y="153"/>
                    <a:pt x="2337" y="146"/>
                    <a:pt x="2293" y="175"/>
                  </a:cubicBezTo>
                  <a:cubicBezTo>
                    <a:pt x="2249" y="197"/>
                    <a:pt x="2220" y="227"/>
                    <a:pt x="2213" y="175"/>
                  </a:cubicBezTo>
                  <a:cubicBezTo>
                    <a:pt x="2205" y="124"/>
                    <a:pt x="2191" y="124"/>
                    <a:pt x="2154" y="117"/>
                  </a:cubicBezTo>
                  <a:cubicBezTo>
                    <a:pt x="2110" y="109"/>
                    <a:pt x="2110" y="80"/>
                    <a:pt x="2125" y="43"/>
                  </a:cubicBezTo>
                  <a:cubicBezTo>
                    <a:pt x="2139" y="14"/>
                    <a:pt x="2117" y="0"/>
                    <a:pt x="2073" y="0"/>
                  </a:cubicBezTo>
                  <a:cubicBezTo>
                    <a:pt x="2051" y="22"/>
                    <a:pt x="2022" y="51"/>
                    <a:pt x="2022" y="73"/>
                  </a:cubicBezTo>
                  <a:cubicBezTo>
                    <a:pt x="2022" y="109"/>
                    <a:pt x="1978" y="131"/>
                    <a:pt x="1956" y="146"/>
                  </a:cubicBezTo>
                </a:path>
              </a:pathLst>
            </a:custGeom>
            <a:grpFill/>
            <a:ln w="28575" cap="flat" cmpd="sng">
              <a:solidFill>
                <a:schemeClr val="bg1"/>
              </a:solidFill>
              <a:bevel/>
              <a:headEnd/>
              <a:tailEnd/>
            </a:ln>
            <a:effectLst/>
            <a:extLst/>
          </p:spPr>
          <p:txBody>
            <a:bodyPr wrap="none" anchor="ctr"/>
            <a:lstStyle/>
            <a:p>
              <a:pPr defTabSz="1371714">
                <a:defRPr/>
              </a:pPr>
              <a:endParaRPr lang="en-US" sz="2701"/>
            </a:p>
          </p:txBody>
        </p:sp>
        <p:sp>
          <p:nvSpPr>
            <p:cNvPr id="126" name="Freeform 16"/>
            <p:cNvSpPr>
              <a:spLocks noChangeArrowheads="1"/>
            </p:cNvSpPr>
            <p:nvPr/>
          </p:nvSpPr>
          <p:spPr bwMode="auto">
            <a:xfrm>
              <a:off x="4094384" y="4059044"/>
              <a:ext cx="3810138" cy="3310390"/>
            </a:xfrm>
            <a:custGeom>
              <a:avLst/>
              <a:gdLst>
                <a:gd name="T0" fmla="*/ 3153683 w 9914"/>
                <a:gd name="T1" fmla="*/ 905904 h 8714"/>
                <a:gd name="T2" fmla="*/ 2982120 w 9914"/>
                <a:gd name="T3" fmla="*/ 765721 h 8714"/>
                <a:gd name="T4" fmla="*/ 2759055 w 9914"/>
                <a:gd name="T5" fmla="*/ 647027 h 8714"/>
                <a:gd name="T6" fmla="*/ 2575118 w 9914"/>
                <a:gd name="T7" fmla="*/ 578919 h 8714"/>
                <a:gd name="T8" fmla="*/ 2345364 w 9914"/>
                <a:gd name="T9" fmla="*/ 557098 h 8714"/>
                <a:gd name="T10" fmla="*/ 2163768 w 9914"/>
                <a:gd name="T11" fmla="*/ 501554 h 8714"/>
                <a:gd name="T12" fmla="*/ 1980165 w 9914"/>
                <a:gd name="T13" fmla="*/ 361039 h 8714"/>
                <a:gd name="T14" fmla="*/ 1759441 w 9914"/>
                <a:gd name="T15" fmla="*/ 82325 h 8714"/>
                <a:gd name="T16" fmla="*/ 1313645 w 9914"/>
                <a:gd name="T17" fmla="*/ 31409 h 8714"/>
                <a:gd name="T18" fmla="*/ 1262142 w 9914"/>
                <a:gd name="T19" fmla="*/ 438405 h 8714"/>
                <a:gd name="T20" fmla="*/ 1058808 w 9914"/>
                <a:gd name="T21" fmla="*/ 356080 h 8714"/>
                <a:gd name="T22" fmla="*/ 1024362 w 9914"/>
                <a:gd name="T23" fmla="*/ 547510 h 8714"/>
                <a:gd name="T24" fmla="*/ 967843 w 9914"/>
                <a:gd name="T25" fmla="*/ 297890 h 8714"/>
                <a:gd name="T26" fmla="*/ 700967 w 9914"/>
                <a:gd name="T27" fmla="*/ 225154 h 8714"/>
                <a:gd name="T28" fmla="*/ 318713 w 9914"/>
                <a:gd name="T29" fmla="*/ 387489 h 8714"/>
                <a:gd name="T30" fmla="*/ 387271 w 9914"/>
                <a:gd name="T31" fmla="*/ 622561 h 8714"/>
                <a:gd name="T32" fmla="*/ 357841 w 9914"/>
                <a:gd name="T33" fmla="*/ 881769 h 8714"/>
                <a:gd name="T34" fmla="*/ 220724 w 9914"/>
                <a:gd name="T35" fmla="*/ 1388282 h 8714"/>
                <a:gd name="T36" fmla="*/ 27089 w 9914"/>
                <a:gd name="T37" fmla="*/ 1463333 h 8714"/>
                <a:gd name="T38" fmla="*/ 206009 w 9914"/>
                <a:gd name="T39" fmla="*/ 1574753 h 8714"/>
                <a:gd name="T40" fmla="*/ 240121 w 9914"/>
                <a:gd name="T41" fmla="*/ 1821727 h 8714"/>
                <a:gd name="T42" fmla="*/ 580906 w 9914"/>
                <a:gd name="T43" fmla="*/ 1678898 h 8714"/>
                <a:gd name="T44" fmla="*/ 671537 w 9914"/>
                <a:gd name="T45" fmla="*/ 1598888 h 8714"/>
                <a:gd name="T46" fmla="*/ 833402 w 9914"/>
                <a:gd name="T47" fmla="*/ 1688486 h 8714"/>
                <a:gd name="T48" fmla="*/ 823369 w 9914"/>
                <a:gd name="T49" fmla="*/ 1858096 h 8714"/>
                <a:gd name="T50" fmla="*/ 816011 w 9914"/>
                <a:gd name="T51" fmla="*/ 1996296 h 8714"/>
                <a:gd name="T52" fmla="*/ 994932 w 9914"/>
                <a:gd name="T53" fmla="*/ 2015802 h 8714"/>
                <a:gd name="T54" fmla="*/ 1181210 w 9914"/>
                <a:gd name="T55" fmla="*/ 1933147 h 8714"/>
                <a:gd name="T56" fmla="*/ 1183551 w 9914"/>
                <a:gd name="T57" fmla="*/ 1710308 h 8714"/>
                <a:gd name="T58" fmla="*/ 1195925 w 9914"/>
                <a:gd name="T59" fmla="*/ 1591614 h 8714"/>
                <a:gd name="T60" fmla="*/ 1345416 w 9914"/>
                <a:gd name="T61" fmla="*/ 1523837 h 8714"/>
                <a:gd name="T62" fmla="*/ 1539051 w 9914"/>
                <a:gd name="T63" fmla="*/ 1637571 h 8714"/>
                <a:gd name="T64" fmla="*/ 1639380 w 9914"/>
                <a:gd name="T65" fmla="*/ 1627983 h 8714"/>
                <a:gd name="T66" fmla="*/ 1580520 w 9914"/>
                <a:gd name="T67" fmla="*/ 1824372 h 8714"/>
                <a:gd name="T68" fmla="*/ 1609950 w 9914"/>
                <a:gd name="T69" fmla="*/ 1945380 h 8714"/>
                <a:gd name="T70" fmla="*/ 1688542 w 9914"/>
                <a:gd name="T71" fmla="*/ 2110030 h 8714"/>
                <a:gd name="T72" fmla="*/ 1847731 w 9914"/>
                <a:gd name="T73" fmla="*/ 2250544 h 8714"/>
                <a:gd name="T74" fmla="*/ 1838032 w 9914"/>
                <a:gd name="T75" fmla="*/ 2444619 h 8714"/>
                <a:gd name="T76" fmla="*/ 1958093 w 9914"/>
                <a:gd name="T77" fmla="*/ 2505123 h 8714"/>
                <a:gd name="T78" fmla="*/ 1994880 w 9914"/>
                <a:gd name="T79" fmla="*/ 2592076 h 8714"/>
                <a:gd name="T80" fmla="*/ 1980165 w 9914"/>
                <a:gd name="T81" fmla="*/ 2754412 h 8714"/>
                <a:gd name="T82" fmla="*/ 2085511 w 9914"/>
                <a:gd name="T83" fmla="*/ 2836737 h 8714"/>
                <a:gd name="T84" fmla="*/ 2154069 w 9914"/>
                <a:gd name="T85" fmla="*/ 2769290 h 8714"/>
                <a:gd name="T86" fmla="*/ 2296203 w 9914"/>
                <a:gd name="T87" fmla="*/ 2715729 h 8714"/>
                <a:gd name="T88" fmla="*/ 2462749 w 9914"/>
                <a:gd name="T89" fmla="*/ 2633404 h 8714"/>
                <a:gd name="T90" fmla="*/ 2599866 w 9914"/>
                <a:gd name="T91" fmla="*/ 2558353 h 8714"/>
                <a:gd name="T92" fmla="*/ 2692838 w 9914"/>
                <a:gd name="T93" fmla="*/ 2517025 h 8714"/>
                <a:gd name="T94" fmla="*/ 2661067 w 9914"/>
                <a:gd name="T95" fmla="*/ 2342787 h 8714"/>
                <a:gd name="T96" fmla="*/ 2670765 w 9914"/>
                <a:gd name="T97" fmla="*/ 2122263 h 8714"/>
                <a:gd name="T98" fmla="*/ 2834971 w 9914"/>
                <a:gd name="T99" fmla="*/ 2030019 h 8714"/>
                <a:gd name="T100" fmla="*/ 2957372 w 9914"/>
                <a:gd name="T101" fmla="*/ 1889835 h 8714"/>
                <a:gd name="T102" fmla="*/ 2930618 w 9914"/>
                <a:gd name="T103" fmla="*/ 1722541 h 8714"/>
                <a:gd name="T104" fmla="*/ 2898847 w 9914"/>
                <a:gd name="T105" fmla="*/ 1538384 h 8714"/>
                <a:gd name="T106" fmla="*/ 2871758 w 9914"/>
                <a:gd name="T107" fmla="*/ 1400184 h 8714"/>
                <a:gd name="T108" fmla="*/ 2776111 w 9914"/>
                <a:gd name="T109" fmla="*/ 1153209 h 8714"/>
                <a:gd name="T110" fmla="*/ 2996835 w 9914"/>
                <a:gd name="T111" fmla="*/ 1092706 h 8714"/>
                <a:gd name="T112" fmla="*/ 3192812 w 9914"/>
                <a:gd name="T113" fmla="*/ 1063611 h 8714"/>
                <a:gd name="T114" fmla="*/ 3298158 w 9914"/>
                <a:gd name="T115" fmla="*/ 944918 h 87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914" h="8714">
                  <a:moveTo>
                    <a:pt x="9906" y="2777"/>
                  </a:moveTo>
                  <a:lnTo>
                    <a:pt x="9906" y="2777"/>
                  </a:lnTo>
                  <a:cubicBezTo>
                    <a:pt x="9855" y="2777"/>
                    <a:pt x="9833" y="2799"/>
                    <a:pt x="9767" y="2792"/>
                  </a:cubicBezTo>
                  <a:cubicBezTo>
                    <a:pt x="9708" y="2777"/>
                    <a:pt x="9664" y="2733"/>
                    <a:pt x="9598" y="2704"/>
                  </a:cubicBezTo>
                  <a:cubicBezTo>
                    <a:pt x="9532" y="2682"/>
                    <a:pt x="9474" y="2719"/>
                    <a:pt x="9430" y="2740"/>
                  </a:cubicBezTo>
                  <a:cubicBezTo>
                    <a:pt x="9386" y="2755"/>
                    <a:pt x="9342" y="2755"/>
                    <a:pt x="9305" y="2704"/>
                  </a:cubicBezTo>
                  <a:cubicBezTo>
                    <a:pt x="9261" y="2653"/>
                    <a:pt x="9195" y="2565"/>
                    <a:pt x="9239" y="2557"/>
                  </a:cubicBezTo>
                  <a:cubicBezTo>
                    <a:pt x="9195" y="2521"/>
                    <a:pt x="9115" y="2491"/>
                    <a:pt x="9056" y="2506"/>
                  </a:cubicBezTo>
                  <a:cubicBezTo>
                    <a:pt x="8975" y="2528"/>
                    <a:pt x="8975" y="2447"/>
                    <a:pt x="9027" y="2418"/>
                  </a:cubicBezTo>
                  <a:cubicBezTo>
                    <a:pt x="9078" y="2381"/>
                    <a:pt x="8968" y="2330"/>
                    <a:pt x="8917" y="2316"/>
                  </a:cubicBezTo>
                  <a:cubicBezTo>
                    <a:pt x="8865" y="2294"/>
                    <a:pt x="8778" y="2176"/>
                    <a:pt x="8755" y="2132"/>
                  </a:cubicBezTo>
                  <a:cubicBezTo>
                    <a:pt x="8741" y="2088"/>
                    <a:pt x="8682" y="2015"/>
                    <a:pt x="8638" y="1942"/>
                  </a:cubicBezTo>
                  <a:cubicBezTo>
                    <a:pt x="8594" y="1861"/>
                    <a:pt x="8572" y="1847"/>
                    <a:pt x="8506" y="1839"/>
                  </a:cubicBezTo>
                  <a:cubicBezTo>
                    <a:pt x="8433" y="1832"/>
                    <a:pt x="8426" y="1869"/>
                    <a:pt x="8382" y="1920"/>
                  </a:cubicBezTo>
                  <a:cubicBezTo>
                    <a:pt x="8338" y="1971"/>
                    <a:pt x="8294" y="1971"/>
                    <a:pt x="8250" y="1957"/>
                  </a:cubicBezTo>
                  <a:cubicBezTo>
                    <a:pt x="8206" y="1942"/>
                    <a:pt x="8140" y="1854"/>
                    <a:pt x="8111" y="1810"/>
                  </a:cubicBezTo>
                  <a:cubicBezTo>
                    <a:pt x="8089" y="1766"/>
                    <a:pt x="8060" y="1759"/>
                    <a:pt x="8015" y="1781"/>
                  </a:cubicBezTo>
                  <a:cubicBezTo>
                    <a:pt x="7986" y="1788"/>
                    <a:pt x="7935" y="1766"/>
                    <a:pt x="7905" y="1744"/>
                  </a:cubicBezTo>
                  <a:cubicBezTo>
                    <a:pt x="7891" y="1751"/>
                    <a:pt x="7869" y="1759"/>
                    <a:pt x="7854" y="1766"/>
                  </a:cubicBezTo>
                  <a:cubicBezTo>
                    <a:pt x="7818" y="1795"/>
                    <a:pt x="7752" y="1759"/>
                    <a:pt x="7700" y="1751"/>
                  </a:cubicBezTo>
                  <a:cubicBezTo>
                    <a:pt x="7650" y="1744"/>
                    <a:pt x="7570" y="1693"/>
                    <a:pt x="7533" y="1678"/>
                  </a:cubicBezTo>
                  <a:cubicBezTo>
                    <a:pt x="7504" y="1656"/>
                    <a:pt x="7408" y="1597"/>
                    <a:pt x="7364" y="1576"/>
                  </a:cubicBezTo>
                  <a:cubicBezTo>
                    <a:pt x="7320" y="1546"/>
                    <a:pt x="7291" y="1583"/>
                    <a:pt x="7240" y="1590"/>
                  </a:cubicBezTo>
                  <a:cubicBezTo>
                    <a:pt x="7189" y="1597"/>
                    <a:pt x="7181" y="1619"/>
                    <a:pt x="7144" y="1649"/>
                  </a:cubicBezTo>
                  <a:cubicBezTo>
                    <a:pt x="7108" y="1685"/>
                    <a:pt x="7079" y="1678"/>
                    <a:pt x="7013" y="1685"/>
                  </a:cubicBezTo>
                  <a:cubicBezTo>
                    <a:pt x="6954" y="1693"/>
                    <a:pt x="6881" y="1597"/>
                    <a:pt x="6837" y="1546"/>
                  </a:cubicBezTo>
                  <a:cubicBezTo>
                    <a:pt x="6793" y="1495"/>
                    <a:pt x="6778" y="1517"/>
                    <a:pt x="6727" y="1539"/>
                  </a:cubicBezTo>
                  <a:cubicBezTo>
                    <a:pt x="6675" y="1568"/>
                    <a:pt x="6668" y="1597"/>
                    <a:pt x="6624" y="1634"/>
                  </a:cubicBezTo>
                  <a:cubicBezTo>
                    <a:pt x="6580" y="1663"/>
                    <a:pt x="6522" y="1634"/>
                    <a:pt x="6507" y="1597"/>
                  </a:cubicBezTo>
                  <a:cubicBezTo>
                    <a:pt x="6492" y="1568"/>
                    <a:pt x="6507" y="1524"/>
                    <a:pt x="6470" y="1517"/>
                  </a:cubicBezTo>
                  <a:cubicBezTo>
                    <a:pt x="6441" y="1502"/>
                    <a:pt x="6412" y="1539"/>
                    <a:pt x="6368" y="1576"/>
                  </a:cubicBezTo>
                  <a:cubicBezTo>
                    <a:pt x="6324" y="1605"/>
                    <a:pt x="6302" y="1502"/>
                    <a:pt x="6265" y="1473"/>
                  </a:cubicBezTo>
                  <a:cubicBezTo>
                    <a:pt x="6236" y="1436"/>
                    <a:pt x="6243" y="1363"/>
                    <a:pt x="6251" y="1312"/>
                  </a:cubicBezTo>
                  <a:cubicBezTo>
                    <a:pt x="6258" y="1260"/>
                    <a:pt x="6214" y="1216"/>
                    <a:pt x="6177" y="1180"/>
                  </a:cubicBezTo>
                  <a:cubicBezTo>
                    <a:pt x="6133" y="1150"/>
                    <a:pt x="5994" y="1121"/>
                    <a:pt x="5921" y="1092"/>
                  </a:cubicBezTo>
                  <a:cubicBezTo>
                    <a:pt x="5840" y="1055"/>
                    <a:pt x="5730" y="879"/>
                    <a:pt x="5708" y="784"/>
                  </a:cubicBezTo>
                  <a:cubicBezTo>
                    <a:pt x="5679" y="689"/>
                    <a:pt x="5576" y="645"/>
                    <a:pt x="5540" y="594"/>
                  </a:cubicBezTo>
                  <a:cubicBezTo>
                    <a:pt x="5518" y="571"/>
                    <a:pt x="5459" y="476"/>
                    <a:pt x="5408" y="396"/>
                  </a:cubicBezTo>
                  <a:cubicBezTo>
                    <a:pt x="5415" y="410"/>
                    <a:pt x="5423" y="425"/>
                    <a:pt x="5423" y="425"/>
                  </a:cubicBezTo>
                  <a:cubicBezTo>
                    <a:pt x="5423" y="425"/>
                    <a:pt x="5342" y="308"/>
                    <a:pt x="5261" y="249"/>
                  </a:cubicBezTo>
                  <a:cubicBezTo>
                    <a:pt x="5181" y="198"/>
                    <a:pt x="5100" y="154"/>
                    <a:pt x="5012" y="161"/>
                  </a:cubicBezTo>
                  <a:cubicBezTo>
                    <a:pt x="4924" y="176"/>
                    <a:pt x="4829" y="161"/>
                    <a:pt x="4749" y="220"/>
                  </a:cubicBezTo>
                  <a:cubicBezTo>
                    <a:pt x="4675" y="278"/>
                    <a:pt x="4573" y="300"/>
                    <a:pt x="4448" y="278"/>
                  </a:cubicBezTo>
                  <a:cubicBezTo>
                    <a:pt x="4323" y="249"/>
                    <a:pt x="4243" y="308"/>
                    <a:pt x="4177" y="227"/>
                  </a:cubicBezTo>
                  <a:cubicBezTo>
                    <a:pt x="4104" y="154"/>
                    <a:pt x="4001" y="0"/>
                    <a:pt x="3928" y="95"/>
                  </a:cubicBezTo>
                  <a:cubicBezTo>
                    <a:pt x="3847" y="183"/>
                    <a:pt x="3789" y="249"/>
                    <a:pt x="3774" y="322"/>
                  </a:cubicBezTo>
                  <a:cubicBezTo>
                    <a:pt x="3767" y="388"/>
                    <a:pt x="3722" y="579"/>
                    <a:pt x="3671" y="659"/>
                  </a:cubicBezTo>
                  <a:cubicBezTo>
                    <a:pt x="3627" y="740"/>
                    <a:pt x="3664" y="901"/>
                    <a:pt x="3708" y="967"/>
                  </a:cubicBezTo>
                  <a:cubicBezTo>
                    <a:pt x="3752" y="1033"/>
                    <a:pt x="3774" y="1055"/>
                    <a:pt x="3774" y="1150"/>
                  </a:cubicBezTo>
                  <a:cubicBezTo>
                    <a:pt x="3774" y="1238"/>
                    <a:pt x="3774" y="1326"/>
                    <a:pt x="3774" y="1326"/>
                  </a:cubicBezTo>
                  <a:cubicBezTo>
                    <a:pt x="3774" y="1326"/>
                    <a:pt x="3744" y="1238"/>
                    <a:pt x="3701" y="1194"/>
                  </a:cubicBezTo>
                  <a:cubicBezTo>
                    <a:pt x="3649" y="1150"/>
                    <a:pt x="3701" y="1194"/>
                    <a:pt x="3605" y="1172"/>
                  </a:cubicBezTo>
                  <a:cubicBezTo>
                    <a:pt x="3518" y="1150"/>
                    <a:pt x="3518" y="1172"/>
                    <a:pt x="3459" y="1092"/>
                  </a:cubicBezTo>
                  <a:cubicBezTo>
                    <a:pt x="3400" y="1011"/>
                    <a:pt x="3356" y="901"/>
                    <a:pt x="3276" y="952"/>
                  </a:cubicBezTo>
                  <a:cubicBezTo>
                    <a:pt x="3202" y="1011"/>
                    <a:pt x="3166" y="1004"/>
                    <a:pt x="3166" y="1077"/>
                  </a:cubicBezTo>
                  <a:cubicBezTo>
                    <a:pt x="3166" y="1158"/>
                    <a:pt x="3166" y="1216"/>
                    <a:pt x="3144" y="1275"/>
                  </a:cubicBezTo>
                  <a:cubicBezTo>
                    <a:pt x="3122" y="1326"/>
                    <a:pt x="3188" y="1385"/>
                    <a:pt x="3232" y="1319"/>
                  </a:cubicBezTo>
                  <a:cubicBezTo>
                    <a:pt x="3276" y="1253"/>
                    <a:pt x="3298" y="1304"/>
                    <a:pt x="3312" y="1407"/>
                  </a:cubicBezTo>
                  <a:cubicBezTo>
                    <a:pt x="3327" y="1509"/>
                    <a:pt x="3312" y="1553"/>
                    <a:pt x="3254" y="1627"/>
                  </a:cubicBezTo>
                  <a:cubicBezTo>
                    <a:pt x="3202" y="1693"/>
                    <a:pt x="3144" y="1737"/>
                    <a:pt x="3063" y="1656"/>
                  </a:cubicBezTo>
                  <a:cubicBezTo>
                    <a:pt x="2982" y="1576"/>
                    <a:pt x="3004" y="1502"/>
                    <a:pt x="2902" y="1502"/>
                  </a:cubicBezTo>
                  <a:cubicBezTo>
                    <a:pt x="2799" y="1502"/>
                    <a:pt x="2748" y="1363"/>
                    <a:pt x="2814" y="1341"/>
                  </a:cubicBezTo>
                  <a:cubicBezTo>
                    <a:pt x="2880" y="1319"/>
                    <a:pt x="2961" y="1385"/>
                    <a:pt x="2997" y="1319"/>
                  </a:cubicBezTo>
                  <a:cubicBezTo>
                    <a:pt x="3027" y="1253"/>
                    <a:pt x="3041" y="1202"/>
                    <a:pt x="2997" y="1128"/>
                  </a:cubicBezTo>
                  <a:cubicBezTo>
                    <a:pt x="2946" y="1048"/>
                    <a:pt x="2924" y="945"/>
                    <a:pt x="2894" y="901"/>
                  </a:cubicBezTo>
                  <a:cubicBezTo>
                    <a:pt x="2858" y="850"/>
                    <a:pt x="2770" y="901"/>
                    <a:pt x="2770" y="799"/>
                  </a:cubicBezTo>
                  <a:cubicBezTo>
                    <a:pt x="2770" y="696"/>
                    <a:pt x="2792" y="674"/>
                    <a:pt x="2711" y="652"/>
                  </a:cubicBezTo>
                  <a:cubicBezTo>
                    <a:pt x="2711" y="652"/>
                    <a:pt x="2623" y="616"/>
                    <a:pt x="2550" y="616"/>
                  </a:cubicBezTo>
                  <a:cubicBezTo>
                    <a:pt x="2484" y="616"/>
                    <a:pt x="2418" y="579"/>
                    <a:pt x="2374" y="630"/>
                  </a:cubicBezTo>
                  <a:cubicBezTo>
                    <a:pt x="2323" y="674"/>
                    <a:pt x="2169" y="652"/>
                    <a:pt x="2096" y="681"/>
                  </a:cubicBezTo>
                  <a:cubicBezTo>
                    <a:pt x="2030" y="718"/>
                    <a:pt x="1818" y="806"/>
                    <a:pt x="1744" y="777"/>
                  </a:cubicBezTo>
                  <a:cubicBezTo>
                    <a:pt x="1678" y="740"/>
                    <a:pt x="1554" y="703"/>
                    <a:pt x="1473" y="726"/>
                  </a:cubicBezTo>
                  <a:cubicBezTo>
                    <a:pt x="1400" y="755"/>
                    <a:pt x="1224" y="726"/>
                    <a:pt x="1158" y="799"/>
                  </a:cubicBezTo>
                  <a:cubicBezTo>
                    <a:pt x="1092" y="865"/>
                    <a:pt x="968" y="952"/>
                    <a:pt x="923" y="1026"/>
                  </a:cubicBezTo>
                  <a:cubicBezTo>
                    <a:pt x="872" y="1092"/>
                    <a:pt x="887" y="1128"/>
                    <a:pt x="953" y="1172"/>
                  </a:cubicBezTo>
                  <a:cubicBezTo>
                    <a:pt x="1019" y="1216"/>
                    <a:pt x="997" y="1260"/>
                    <a:pt x="894" y="1253"/>
                  </a:cubicBezTo>
                  <a:cubicBezTo>
                    <a:pt x="799" y="1238"/>
                    <a:pt x="799" y="1253"/>
                    <a:pt x="770" y="1341"/>
                  </a:cubicBezTo>
                  <a:cubicBezTo>
                    <a:pt x="748" y="1429"/>
                    <a:pt x="748" y="1524"/>
                    <a:pt x="718" y="1612"/>
                  </a:cubicBezTo>
                  <a:cubicBezTo>
                    <a:pt x="682" y="1707"/>
                    <a:pt x="660" y="1854"/>
                    <a:pt x="784" y="1876"/>
                  </a:cubicBezTo>
                  <a:cubicBezTo>
                    <a:pt x="909" y="1898"/>
                    <a:pt x="1099" y="1861"/>
                    <a:pt x="1158" y="1883"/>
                  </a:cubicBezTo>
                  <a:cubicBezTo>
                    <a:pt x="1217" y="1905"/>
                    <a:pt x="1173" y="1883"/>
                    <a:pt x="1158" y="1978"/>
                  </a:cubicBezTo>
                  <a:cubicBezTo>
                    <a:pt x="1151" y="2066"/>
                    <a:pt x="1158" y="2132"/>
                    <a:pt x="1114" y="2176"/>
                  </a:cubicBezTo>
                  <a:cubicBezTo>
                    <a:pt x="1070" y="2228"/>
                    <a:pt x="1136" y="2235"/>
                    <a:pt x="1121" y="2330"/>
                  </a:cubicBezTo>
                  <a:cubicBezTo>
                    <a:pt x="1114" y="2418"/>
                    <a:pt x="1077" y="2359"/>
                    <a:pt x="1055" y="2440"/>
                  </a:cubicBezTo>
                  <a:cubicBezTo>
                    <a:pt x="1033" y="2521"/>
                    <a:pt x="1048" y="2557"/>
                    <a:pt x="1070" y="2667"/>
                  </a:cubicBezTo>
                  <a:cubicBezTo>
                    <a:pt x="1092" y="2777"/>
                    <a:pt x="1121" y="2953"/>
                    <a:pt x="1070" y="3056"/>
                  </a:cubicBezTo>
                  <a:cubicBezTo>
                    <a:pt x="1011" y="3158"/>
                    <a:pt x="931" y="3349"/>
                    <a:pt x="865" y="3429"/>
                  </a:cubicBezTo>
                  <a:cubicBezTo>
                    <a:pt x="799" y="3510"/>
                    <a:pt x="762" y="3657"/>
                    <a:pt x="770" y="3759"/>
                  </a:cubicBezTo>
                  <a:cubicBezTo>
                    <a:pt x="784" y="3854"/>
                    <a:pt x="740" y="4016"/>
                    <a:pt x="740" y="4059"/>
                  </a:cubicBezTo>
                  <a:cubicBezTo>
                    <a:pt x="740" y="4103"/>
                    <a:pt x="740" y="4243"/>
                    <a:pt x="660" y="4199"/>
                  </a:cubicBezTo>
                  <a:cubicBezTo>
                    <a:pt x="579" y="4155"/>
                    <a:pt x="520" y="4177"/>
                    <a:pt x="447" y="4155"/>
                  </a:cubicBezTo>
                  <a:cubicBezTo>
                    <a:pt x="367" y="4133"/>
                    <a:pt x="308" y="4081"/>
                    <a:pt x="249" y="4103"/>
                  </a:cubicBezTo>
                  <a:cubicBezTo>
                    <a:pt x="198" y="4133"/>
                    <a:pt x="44" y="4096"/>
                    <a:pt x="44" y="4177"/>
                  </a:cubicBezTo>
                  <a:cubicBezTo>
                    <a:pt x="44" y="4257"/>
                    <a:pt x="37" y="4323"/>
                    <a:pt x="73" y="4345"/>
                  </a:cubicBezTo>
                  <a:cubicBezTo>
                    <a:pt x="103" y="4367"/>
                    <a:pt x="147" y="4389"/>
                    <a:pt x="81" y="4426"/>
                  </a:cubicBezTo>
                  <a:cubicBezTo>
                    <a:pt x="15" y="4455"/>
                    <a:pt x="0" y="4448"/>
                    <a:pt x="0" y="4514"/>
                  </a:cubicBezTo>
                  <a:cubicBezTo>
                    <a:pt x="0" y="4580"/>
                    <a:pt x="0" y="4682"/>
                    <a:pt x="59" y="4704"/>
                  </a:cubicBezTo>
                  <a:cubicBezTo>
                    <a:pt x="118" y="4734"/>
                    <a:pt x="264" y="4785"/>
                    <a:pt x="330" y="4807"/>
                  </a:cubicBezTo>
                  <a:cubicBezTo>
                    <a:pt x="396" y="4829"/>
                    <a:pt x="513" y="4866"/>
                    <a:pt x="520" y="4821"/>
                  </a:cubicBezTo>
                  <a:cubicBezTo>
                    <a:pt x="535" y="4778"/>
                    <a:pt x="601" y="4675"/>
                    <a:pt x="616" y="4763"/>
                  </a:cubicBezTo>
                  <a:cubicBezTo>
                    <a:pt x="623" y="4858"/>
                    <a:pt x="696" y="4968"/>
                    <a:pt x="726" y="4990"/>
                  </a:cubicBezTo>
                  <a:cubicBezTo>
                    <a:pt x="762" y="5012"/>
                    <a:pt x="770" y="5129"/>
                    <a:pt x="726" y="5181"/>
                  </a:cubicBezTo>
                  <a:cubicBezTo>
                    <a:pt x="682" y="5239"/>
                    <a:pt x="623" y="5400"/>
                    <a:pt x="645" y="5430"/>
                  </a:cubicBezTo>
                  <a:cubicBezTo>
                    <a:pt x="674" y="5466"/>
                    <a:pt x="726" y="5503"/>
                    <a:pt x="726" y="5503"/>
                  </a:cubicBezTo>
                  <a:cubicBezTo>
                    <a:pt x="726" y="5503"/>
                    <a:pt x="726" y="5503"/>
                    <a:pt x="718" y="5510"/>
                  </a:cubicBezTo>
                  <a:cubicBezTo>
                    <a:pt x="755" y="5510"/>
                    <a:pt x="799" y="5503"/>
                    <a:pt x="821" y="5474"/>
                  </a:cubicBezTo>
                  <a:cubicBezTo>
                    <a:pt x="850" y="5422"/>
                    <a:pt x="1004" y="5430"/>
                    <a:pt x="1055" y="5422"/>
                  </a:cubicBezTo>
                  <a:cubicBezTo>
                    <a:pt x="1107" y="5415"/>
                    <a:pt x="1275" y="5400"/>
                    <a:pt x="1334" y="5342"/>
                  </a:cubicBezTo>
                  <a:cubicBezTo>
                    <a:pt x="1400" y="5283"/>
                    <a:pt x="1532" y="5203"/>
                    <a:pt x="1583" y="5173"/>
                  </a:cubicBezTo>
                  <a:cubicBezTo>
                    <a:pt x="1634" y="5137"/>
                    <a:pt x="1678" y="5107"/>
                    <a:pt x="1737" y="5078"/>
                  </a:cubicBezTo>
                  <a:cubicBezTo>
                    <a:pt x="1795" y="5041"/>
                    <a:pt x="1788" y="5034"/>
                    <a:pt x="1803" y="4997"/>
                  </a:cubicBezTo>
                  <a:cubicBezTo>
                    <a:pt x="1825" y="4968"/>
                    <a:pt x="1847" y="4946"/>
                    <a:pt x="1788" y="4909"/>
                  </a:cubicBezTo>
                  <a:cubicBezTo>
                    <a:pt x="1730" y="4866"/>
                    <a:pt x="1788" y="4844"/>
                    <a:pt x="1803" y="4807"/>
                  </a:cubicBezTo>
                  <a:cubicBezTo>
                    <a:pt x="1825" y="4763"/>
                    <a:pt x="1847" y="4719"/>
                    <a:pt x="1898" y="4756"/>
                  </a:cubicBezTo>
                  <a:cubicBezTo>
                    <a:pt x="1949" y="4785"/>
                    <a:pt x="1964" y="4821"/>
                    <a:pt x="2008" y="4836"/>
                  </a:cubicBezTo>
                  <a:cubicBezTo>
                    <a:pt x="2052" y="4858"/>
                    <a:pt x="2023" y="4909"/>
                    <a:pt x="2045" y="4953"/>
                  </a:cubicBezTo>
                  <a:cubicBezTo>
                    <a:pt x="2059" y="5005"/>
                    <a:pt x="2103" y="5019"/>
                    <a:pt x="2147" y="5027"/>
                  </a:cubicBezTo>
                  <a:cubicBezTo>
                    <a:pt x="2184" y="5034"/>
                    <a:pt x="2206" y="5056"/>
                    <a:pt x="2235" y="5085"/>
                  </a:cubicBezTo>
                  <a:cubicBezTo>
                    <a:pt x="2272" y="5107"/>
                    <a:pt x="2323" y="5107"/>
                    <a:pt x="2360" y="5085"/>
                  </a:cubicBezTo>
                  <a:cubicBezTo>
                    <a:pt x="2389" y="5056"/>
                    <a:pt x="2470" y="5071"/>
                    <a:pt x="2492" y="5107"/>
                  </a:cubicBezTo>
                  <a:cubicBezTo>
                    <a:pt x="2521" y="5151"/>
                    <a:pt x="2513" y="5232"/>
                    <a:pt x="2558" y="5247"/>
                  </a:cubicBezTo>
                  <a:cubicBezTo>
                    <a:pt x="2609" y="5261"/>
                    <a:pt x="2623" y="5312"/>
                    <a:pt x="2543" y="5320"/>
                  </a:cubicBezTo>
                  <a:cubicBezTo>
                    <a:pt x="2470" y="5335"/>
                    <a:pt x="2484" y="5371"/>
                    <a:pt x="2499" y="5408"/>
                  </a:cubicBezTo>
                  <a:cubicBezTo>
                    <a:pt x="2521" y="5445"/>
                    <a:pt x="2528" y="5445"/>
                    <a:pt x="2499" y="5496"/>
                  </a:cubicBezTo>
                  <a:cubicBezTo>
                    <a:pt x="2477" y="5547"/>
                    <a:pt x="2513" y="5598"/>
                    <a:pt x="2462" y="5620"/>
                  </a:cubicBezTo>
                  <a:cubicBezTo>
                    <a:pt x="2411" y="5642"/>
                    <a:pt x="2389" y="5671"/>
                    <a:pt x="2462" y="5716"/>
                  </a:cubicBezTo>
                  <a:cubicBezTo>
                    <a:pt x="2528" y="5759"/>
                    <a:pt x="2572" y="5774"/>
                    <a:pt x="2623" y="5767"/>
                  </a:cubicBezTo>
                  <a:cubicBezTo>
                    <a:pt x="2675" y="5759"/>
                    <a:pt x="2660" y="5789"/>
                    <a:pt x="2645" y="5847"/>
                  </a:cubicBezTo>
                  <a:cubicBezTo>
                    <a:pt x="2631" y="5906"/>
                    <a:pt x="2653" y="5943"/>
                    <a:pt x="2580" y="5972"/>
                  </a:cubicBezTo>
                  <a:cubicBezTo>
                    <a:pt x="2499" y="5994"/>
                    <a:pt x="2492" y="5994"/>
                    <a:pt x="2440" y="6038"/>
                  </a:cubicBezTo>
                  <a:cubicBezTo>
                    <a:pt x="2389" y="6082"/>
                    <a:pt x="2382" y="6089"/>
                    <a:pt x="2440" y="6119"/>
                  </a:cubicBezTo>
                  <a:cubicBezTo>
                    <a:pt x="2499" y="6155"/>
                    <a:pt x="2492" y="6221"/>
                    <a:pt x="2550" y="6207"/>
                  </a:cubicBezTo>
                  <a:cubicBezTo>
                    <a:pt x="2609" y="6192"/>
                    <a:pt x="2645" y="6170"/>
                    <a:pt x="2675" y="6140"/>
                  </a:cubicBezTo>
                  <a:cubicBezTo>
                    <a:pt x="2697" y="6104"/>
                    <a:pt x="2741" y="6104"/>
                    <a:pt x="2807" y="6111"/>
                  </a:cubicBezTo>
                  <a:cubicBezTo>
                    <a:pt x="2873" y="6119"/>
                    <a:pt x="2924" y="6119"/>
                    <a:pt x="2975" y="6097"/>
                  </a:cubicBezTo>
                  <a:cubicBezTo>
                    <a:pt x="3027" y="6067"/>
                    <a:pt x="3019" y="6045"/>
                    <a:pt x="3063" y="5994"/>
                  </a:cubicBezTo>
                  <a:cubicBezTo>
                    <a:pt x="3107" y="5943"/>
                    <a:pt x="3114" y="5899"/>
                    <a:pt x="3173" y="5906"/>
                  </a:cubicBezTo>
                  <a:cubicBezTo>
                    <a:pt x="3232" y="5921"/>
                    <a:pt x="3290" y="5891"/>
                    <a:pt x="3320" y="5928"/>
                  </a:cubicBezTo>
                  <a:cubicBezTo>
                    <a:pt x="3342" y="5957"/>
                    <a:pt x="3422" y="6009"/>
                    <a:pt x="3437" y="5957"/>
                  </a:cubicBezTo>
                  <a:cubicBezTo>
                    <a:pt x="3451" y="5906"/>
                    <a:pt x="3473" y="5877"/>
                    <a:pt x="3532" y="5847"/>
                  </a:cubicBezTo>
                  <a:cubicBezTo>
                    <a:pt x="3591" y="5826"/>
                    <a:pt x="3686" y="5789"/>
                    <a:pt x="3664" y="5745"/>
                  </a:cubicBezTo>
                  <a:cubicBezTo>
                    <a:pt x="3649" y="5708"/>
                    <a:pt x="3605" y="5708"/>
                    <a:pt x="3576" y="5679"/>
                  </a:cubicBezTo>
                  <a:cubicBezTo>
                    <a:pt x="3539" y="5657"/>
                    <a:pt x="3554" y="5664"/>
                    <a:pt x="3576" y="5598"/>
                  </a:cubicBezTo>
                  <a:cubicBezTo>
                    <a:pt x="3591" y="5525"/>
                    <a:pt x="3627" y="5312"/>
                    <a:pt x="3591" y="5283"/>
                  </a:cubicBezTo>
                  <a:cubicBezTo>
                    <a:pt x="3554" y="5247"/>
                    <a:pt x="3547" y="5232"/>
                    <a:pt x="3539" y="5173"/>
                  </a:cubicBezTo>
                  <a:cubicBezTo>
                    <a:pt x="3532" y="5107"/>
                    <a:pt x="3473" y="5071"/>
                    <a:pt x="3415" y="5049"/>
                  </a:cubicBezTo>
                  <a:cubicBezTo>
                    <a:pt x="3349" y="5034"/>
                    <a:pt x="3298" y="4997"/>
                    <a:pt x="3283" y="4953"/>
                  </a:cubicBezTo>
                  <a:cubicBezTo>
                    <a:pt x="3268" y="4917"/>
                    <a:pt x="3217" y="4836"/>
                    <a:pt x="3283" y="4836"/>
                  </a:cubicBezTo>
                  <a:cubicBezTo>
                    <a:pt x="3349" y="4836"/>
                    <a:pt x="3371" y="4866"/>
                    <a:pt x="3437" y="4858"/>
                  </a:cubicBezTo>
                  <a:cubicBezTo>
                    <a:pt x="3503" y="4844"/>
                    <a:pt x="3554" y="4873"/>
                    <a:pt x="3576" y="4814"/>
                  </a:cubicBezTo>
                  <a:cubicBezTo>
                    <a:pt x="3591" y="4756"/>
                    <a:pt x="3532" y="4726"/>
                    <a:pt x="3583" y="4697"/>
                  </a:cubicBezTo>
                  <a:cubicBezTo>
                    <a:pt x="3635" y="4660"/>
                    <a:pt x="3635" y="4616"/>
                    <a:pt x="3671" y="4616"/>
                  </a:cubicBezTo>
                  <a:cubicBezTo>
                    <a:pt x="3715" y="4616"/>
                    <a:pt x="3686" y="4675"/>
                    <a:pt x="3759" y="4660"/>
                  </a:cubicBezTo>
                  <a:cubicBezTo>
                    <a:pt x="3840" y="4646"/>
                    <a:pt x="3854" y="4646"/>
                    <a:pt x="3906" y="4609"/>
                  </a:cubicBezTo>
                  <a:cubicBezTo>
                    <a:pt x="3957" y="4572"/>
                    <a:pt x="3979" y="4572"/>
                    <a:pt x="4023" y="4609"/>
                  </a:cubicBezTo>
                  <a:cubicBezTo>
                    <a:pt x="4067" y="4646"/>
                    <a:pt x="4030" y="4697"/>
                    <a:pt x="4067" y="4741"/>
                  </a:cubicBezTo>
                  <a:cubicBezTo>
                    <a:pt x="4096" y="4792"/>
                    <a:pt x="4111" y="4873"/>
                    <a:pt x="4089" y="4909"/>
                  </a:cubicBezTo>
                  <a:cubicBezTo>
                    <a:pt x="4074" y="4939"/>
                    <a:pt x="4052" y="4990"/>
                    <a:pt x="4126" y="5019"/>
                  </a:cubicBezTo>
                  <a:cubicBezTo>
                    <a:pt x="4199" y="5041"/>
                    <a:pt x="4331" y="5071"/>
                    <a:pt x="4397" y="5034"/>
                  </a:cubicBezTo>
                  <a:cubicBezTo>
                    <a:pt x="4463" y="4997"/>
                    <a:pt x="4594" y="5027"/>
                    <a:pt x="4602" y="4953"/>
                  </a:cubicBezTo>
                  <a:cubicBezTo>
                    <a:pt x="4609" y="4888"/>
                    <a:pt x="4661" y="4880"/>
                    <a:pt x="4690" y="4814"/>
                  </a:cubicBezTo>
                  <a:cubicBezTo>
                    <a:pt x="4712" y="4741"/>
                    <a:pt x="4726" y="4712"/>
                    <a:pt x="4778" y="4704"/>
                  </a:cubicBezTo>
                  <a:cubicBezTo>
                    <a:pt x="4829" y="4697"/>
                    <a:pt x="4880" y="4668"/>
                    <a:pt x="4924" y="4712"/>
                  </a:cubicBezTo>
                  <a:cubicBezTo>
                    <a:pt x="4968" y="4756"/>
                    <a:pt x="4932" y="4792"/>
                    <a:pt x="4888" y="4821"/>
                  </a:cubicBezTo>
                  <a:cubicBezTo>
                    <a:pt x="4851" y="4844"/>
                    <a:pt x="4858" y="4895"/>
                    <a:pt x="4902" y="4924"/>
                  </a:cubicBezTo>
                  <a:cubicBezTo>
                    <a:pt x="4939" y="4946"/>
                    <a:pt x="4939" y="4990"/>
                    <a:pt x="4910" y="5034"/>
                  </a:cubicBezTo>
                  <a:cubicBezTo>
                    <a:pt x="4873" y="5078"/>
                    <a:pt x="4858" y="5195"/>
                    <a:pt x="4792" y="5203"/>
                  </a:cubicBezTo>
                  <a:cubicBezTo>
                    <a:pt x="4719" y="5210"/>
                    <a:pt x="4690" y="5217"/>
                    <a:pt x="4661" y="5283"/>
                  </a:cubicBezTo>
                  <a:cubicBezTo>
                    <a:pt x="4639" y="5342"/>
                    <a:pt x="4602" y="5386"/>
                    <a:pt x="4639" y="5415"/>
                  </a:cubicBezTo>
                  <a:cubicBezTo>
                    <a:pt x="4668" y="5452"/>
                    <a:pt x="4668" y="5496"/>
                    <a:pt x="4726" y="5518"/>
                  </a:cubicBezTo>
                  <a:cubicBezTo>
                    <a:pt x="4792" y="5547"/>
                    <a:pt x="4858" y="5562"/>
                    <a:pt x="4822" y="5584"/>
                  </a:cubicBezTo>
                  <a:cubicBezTo>
                    <a:pt x="4792" y="5613"/>
                    <a:pt x="4749" y="5620"/>
                    <a:pt x="4756" y="5657"/>
                  </a:cubicBezTo>
                  <a:cubicBezTo>
                    <a:pt x="4763" y="5686"/>
                    <a:pt x="4756" y="5716"/>
                    <a:pt x="4719" y="5730"/>
                  </a:cubicBezTo>
                  <a:cubicBezTo>
                    <a:pt x="4690" y="5745"/>
                    <a:pt x="4690" y="5811"/>
                    <a:pt x="4697" y="5833"/>
                  </a:cubicBezTo>
                  <a:cubicBezTo>
                    <a:pt x="4704" y="5855"/>
                    <a:pt x="4726" y="5884"/>
                    <a:pt x="4814" y="5884"/>
                  </a:cubicBezTo>
                  <a:cubicBezTo>
                    <a:pt x="4902" y="5884"/>
                    <a:pt x="4961" y="5877"/>
                    <a:pt x="4975" y="5921"/>
                  </a:cubicBezTo>
                  <a:cubicBezTo>
                    <a:pt x="4990" y="5957"/>
                    <a:pt x="4968" y="5987"/>
                    <a:pt x="4975" y="6023"/>
                  </a:cubicBezTo>
                  <a:cubicBezTo>
                    <a:pt x="4983" y="6053"/>
                    <a:pt x="5042" y="6089"/>
                    <a:pt x="5042" y="6089"/>
                  </a:cubicBezTo>
                  <a:cubicBezTo>
                    <a:pt x="5042" y="6089"/>
                    <a:pt x="5049" y="6185"/>
                    <a:pt x="5063" y="6236"/>
                  </a:cubicBezTo>
                  <a:cubicBezTo>
                    <a:pt x="5071" y="6280"/>
                    <a:pt x="5078" y="6346"/>
                    <a:pt x="5049" y="6382"/>
                  </a:cubicBezTo>
                  <a:cubicBezTo>
                    <a:pt x="5027" y="6426"/>
                    <a:pt x="5071" y="6507"/>
                    <a:pt x="5137" y="6456"/>
                  </a:cubicBezTo>
                  <a:cubicBezTo>
                    <a:pt x="5203" y="6404"/>
                    <a:pt x="5254" y="6456"/>
                    <a:pt x="5254" y="6514"/>
                  </a:cubicBezTo>
                  <a:cubicBezTo>
                    <a:pt x="5254" y="6573"/>
                    <a:pt x="5283" y="6624"/>
                    <a:pt x="5327" y="6624"/>
                  </a:cubicBezTo>
                  <a:cubicBezTo>
                    <a:pt x="5364" y="6624"/>
                    <a:pt x="5386" y="6683"/>
                    <a:pt x="5386" y="6749"/>
                  </a:cubicBezTo>
                  <a:cubicBezTo>
                    <a:pt x="5386" y="6822"/>
                    <a:pt x="5444" y="6822"/>
                    <a:pt x="5525" y="6807"/>
                  </a:cubicBezTo>
                  <a:cubicBezTo>
                    <a:pt x="5613" y="6800"/>
                    <a:pt x="5599" y="6881"/>
                    <a:pt x="5562" y="6932"/>
                  </a:cubicBezTo>
                  <a:cubicBezTo>
                    <a:pt x="5525" y="6983"/>
                    <a:pt x="5576" y="6961"/>
                    <a:pt x="5576" y="7012"/>
                  </a:cubicBezTo>
                  <a:cubicBezTo>
                    <a:pt x="5576" y="7064"/>
                    <a:pt x="5540" y="7108"/>
                    <a:pt x="5503" y="7130"/>
                  </a:cubicBezTo>
                  <a:cubicBezTo>
                    <a:pt x="5466" y="7159"/>
                    <a:pt x="5466" y="7196"/>
                    <a:pt x="5474" y="7254"/>
                  </a:cubicBezTo>
                  <a:cubicBezTo>
                    <a:pt x="5489" y="7313"/>
                    <a:pt x="5540" y="7357"/>
                    <a:pt x="5496" y="7394"/>
                  </a:cubicBezTo>
                  <a:cubicBezTo>
                    <a:pt x="5452" y="7438"/>
                    <a:pt x="5401" y="7474"/>
                    <a:pt x="5452" y="7518"/>
                  </a:cubicBezTo>
                  <a:cubicBezTo>
                    <a:pt x="5489" y="7547"/>
                    <a:pt x="5532" y="7547"/>
                    <a:pt x="5554" y="7547"/>
                  </a:cubicBezTo>
                  <a:cubicBezTo>
                    <a:pt x="5584" y="7526"/>
                    <a:pt x="5620" y="7504"/>
                    <a:pt x="5642" y="7511"/>
                  </a:cubicBezTo>
                  <a:cubicBezTo>
                    <a:pt x="5686" y="7518"/>
                    <a:pt x="5679" y="7591"/>
                    <a:pt x="5723" y="7591"/>
                  </a:cubicBezTo>
                  <a:cubicBezTo>
                    <a:pt x="5767" y="7591"/>
                    <a:pt x="5804" y="7599"/>
                    <a:pt x="5855" y="7577"/>
                  </a:cubicBezTo>
                  <a:cubicBezTo>
                    <a:pt x="5899" y="7547"/>
                    <a:pt x="5972" y="7540"/>
                    <a:pt x="5980" y="7584"/>
                  </a:cubicBezTo>
                  <a:cubicBezTo>
                    <a:pt x="5987" y="7628"/>
                    <a:pt x="6053" y="7679"/>
                    <a:pt x="6082" y="7694"/>
                  </a:cubicBezTo>
                  <a:cubicBezTo>
                    <a:pt x="6104" y="7709"/>
                    <a:pt x="6097" y="7789"/>
                    <a:pt x="6038" y="7760"/>
                  </a:cubicBezTo>
                  <a:cubicBezTo>
                    <a:pt x="5980" y="7738"/>
                    <a:pt x="5935" y="7745"/>
                    <a:pt x="5965" y="7782"/>
                  </a:cubicBezTo>
                  <a:cubicBezTo>
                    <a:pt x="5987" y="7811"/>
                    <a:pt x="6016" y="7848"/>
                    <a:pt x="5965" y="7840"/>
                  </a:cubicBezTo>
                  <a:cubicBezTo>
                    <a:pt x="5913" y="7833"/>
                    <a:pt x="5980" y="7885"/>
                    <a:pt x="5935" y="7914"/>
                  </a:cubicBezTo>
                  <a:cubicBezTo>
                    <a:pt x="5892" y="7950"/>
                    <a:pt x="5899" y="7995"/>
                    <a:pt x="5928" y="8016"/>
                  </a:cubicBezTo>
                  <a:cubicBezTo>
                    <a:pt x="5950" y="8046"/>
                    <a:pt x="5987" y="8126"/>
                    <a:pt x="5980" y="8163"/>
                  </a:cubicBezTo>
                  <a:cubicBezTo>
                    <a:pt x="5972" y="8200"/>
                    <a:pt x="6023" y="8214"/>
                    <a:pt x="5994" y="8266"/>
                  </a:cubicBezTo>
                  <a:cubicBezTo>
                    <a:pt x="5972" y="8317"/>
                    <a:pt x="5980" y="8324"/>
                    <a:pt x="5921" y="8331"/>
                  </a:cubicBezTo>
                  <a:cubicBezTo>
                    <a:pt x="5862" y="8339"/>
                    <a:pt x="5855" y="8368"/>
                    <a:pt x="5840" y="8412"/>
                  </a:cubicBezTo>
                  <a:cubicBezTo>
                    <a:pt x="5833" y="8449"/>
                    <a:pt x="5818" y="8493"/>
                    <a:pt x="5877" y="8529"/>
                  </a:cubicBezTo>
                  <a:cubicBezTo>
                    <a:pt x="5935" y="8559"/>
                    <a:pt x="6082" y="8603"/>
                    <a:pt x="6104" y="8639"/>
                  </a:cubicBezTo>
                  <a:cubicBezTo>
                    <a:pt x="6133" y="8676"/>
                    <a:pt x="6177" y="8713"/>
                    <a:pt x="6214" y="8676"/>
                  </a:cubicBezTo>
                  <a:cubicBezTo>
                    <a:pt x="6258" y="8632"/>
                    <a:pt x="6294" y="8603"/>
                    <a:pt x="6236" y="8580"/>
                  </a:cubicBezTo>
                  <a:cubicBezTo>
                    <a:pt x="6177" y="8551"/>
                    <a:pt x="6148" y="8500"/>
                    <a:pt x="6148" y="8478"/>
                  </a:cubicBezTo>
                  <a:cubicBezTo>
                    <a:pt x="6148" y="8449"/>
                    <a:pt x="6155" y="8471"/>
                    <a:pt x="6207" y="8434"/>
                  </a:cubicBezTo>
                  <a:cubicBezTo>
                    <a:pt x="6258" y="8397"/>
                    <a:pt x="6309" y="8383"/>
                    <a:pt x="6324" y="8339"/>
                  </a:cubicBezTo>
                  <a:cubicBezTo>
                    <a:pt x="6346" y="8295"/>
                    <a:pt x="6404" y="8273"/>
                    <a:pt x="6412" y="8309"/>
                  </a:cubicBezTo>
                  <a:cubicBezTo>
                    <a:pt x="6419" y="8339"/>
                    <a:pt x="6441" y="8376"/>
                    <a:pt x="6441" y="8376"/>
                  </a:cubicBezTo>
                  <a:cubicBezTo>
                    <a:pt x="6441" y="8376"/>
                    <a:pt x="6419" y="8287"/>
                    <a:pt x="6463" y="8273"/>
                  </a:cubicBezTo>
                  <a:cubicBezTo>
                    <a:pt x="6507" y="8258"/>
                    <a:pt x="6522" y="8266"/>
                    <a:pt x="6558" y="8287"/>
                  </a:cubicBezTo>
                  <a:cubicBezTo>
                    <a:pt x="6588" y="8309"/>
                    <a:pt x="6602" y="8346"/>
                    <a:pt x="6610" y="8383"/>
                  </a:cubicBezTo>
                  <a:cubicBezTo>
                    <a:pt x="6654" y="8368"/>
                    <a:pt x="6734" y="8339"/>
                    <a:pt x="6749" y="8309"/>
                  </a:cubicBezTo>
                  <a:cubicBezTo>
                    <a:pt x="6771" y="8280"/>
                    <a:pt x="6830" y="8221"/>
                    <a:pt x="6866" y="8214"/>
                  </a:cubicBezTo>
                  <a:cubicBezTo>
                    <a:pt x="6903" y="8207"/>
                    <a:pt x="6939" y="8207"/>
                    <a:pt x="6976" y="8214"/>
                  </a:cubicBezTo>
                  <a:cubicBezTo>
                    <a:pt x="7020" y="8221"/>
                    <a:pt x="7093" y="8200"/>
                    <a:pt x="7108" y="8163"/>
                  </a:cubicBezTo>
                  <a:cubicBezTo>
                    <a:pt x="7130" y="8119"/>
                    <a:pt x="7123" y="8060"/>
                    <a:pt x="7152" y="8046"/>
                  </a:cubicBezTo>
                  <a:cubicBezTo>
                    <a:pt x="7181" y="8038"/>
                    <a:pt x="7203" y="8097"/>
                    <a:pt x="7247" y="8060"/>
                  </a:cubicBezTo>
                  <a:cubicBezTo>
                    <a:pt x="7291" y="8031"/>
                    <a:pt x="7335" y="8002"/>
                    <a:pt x="7364" y="7965"/>
                  </a:cubicBezTo>
                  <a:cubicBezTo>
                    <a:pt x="7394" y="7936"/>
                    <a:pt x="7401" y="7921"/>
                    <a:pt x="7445" y="7899"/>
                  </a:cubicBezTo>
                  <a:cubicBezTo>
                    <a:pt x="7482" y="7877"/>
                    <a:pt x="7496" y="7870"/>
                    <a:pt x="7504" y="7826"/>
                  </a:cubicBezTo>
                  <a:cubicBezTo>
                    <a:pt x="7504" y="7782"/>
                    <a:pt x="7504" y="7723"/>
                    <a:pt x="7540" y="7709"/>
                  </a:cubicBezTo>
                  <a:cubicBezTo>
                    <a:pt x="7577" y="7687"/>
                    <a:pt x="7628" y="7687"/>
                    <a:pt x="7650" y="7687"/>
                  </a:cubicBezTo>
                  <a:cubicBezTo>
                    <a:pt x="7679" y="7687"/>
                    <a:pt x="7752" y="7709"/>
                    <a:pt x="7774" y="7738"/>
                  </a:cubicBezTo>
                  <a:cubicBezTo>
                    <a:pt x="7796" y="7760"/>
                    <a:pt x="7854" y="7819"/>
                    <a:pt x="7891" y="7797"/>
                  </a:cubicBezTo>
                  <a:cubicBezTo>
                    <a:pt x="7928" y="7775"/>
                    <a:pt x="7928" y="7738"/>
                    <a:pt x="7957" y="7716"/>
                  </a:cubicBezTo>
                  <a:cubicBezTo>
                    <a:pt x="7993" y="7701"/>
                    <a:pt x="8008" y="7701"/>
                    <a:pt x="8037" y="7731"/>
                  </a:cubicBezTo>
                  <a:cubicBezTo>
                    <a:pt x="8067" y="7760"/>
                    <a:pt x="8147" y="7738"/>
                    <a:pt x="8111" y="7694"/>
                  </a:cubicBezTo>
                  <a:cubicBezTo>
                    <a:pt x="8081" y="7657"/>
                    <a:pt x="8052" y="7657"/>
                    <a:pt x="8052" y="7613"/>
                  </a:cubicBezTo>
                  <a:cubicBezTo>
                    <a:pt x="8060" y="7577"/>
                    <a:pt x="8081" y="7562"/>
                    <a:pt x="8118" y="7540"/>
                  </a:cubicBezTo>
                  <a:cubicBezTo>
                    <a:pt x="8140" y="7533"/>
                    <a:pt x="8147" y="7511"/>
                    <a:pt x="8155" y="7496"/>
                  </a:cubicBezTo>
                  <a:cubicBezTo>
                    <a:pt x="8125" y="7423"/>
                    <a:pt x="8125" y="7423"/>
                    <a:pt x="8125" y="7423"/>
                  </a:cubicBezTo>
                  <a:cubicBezTo>
                    <a:pt x="8118" y="7350"/>
                    <a:pt x="8125" y="7269"/>
                    <a:pt x="8081" y="7225"/>
                  </a:cubicBezTo>
                  <a:cubicBezTo>
                    <a:pt x="8030" y="7181"/>
                    <a:pt x="7979" y="7130"/>
                    <a:pt x="7957" y="7086"/>
                  </a:cubicBezTo>
                  <a:cubicBezTo>
                    <a:pt x="7942" y="7035"/>
                    <a:pt x="7898" y="6939"/>
                    <a:pt x="7928" y="6873"/>
                  </a:cubicBezTo>
                  <a:cubicBezTo>
                    <a:pt x="7950" y="6800"/>
                    <a:pt x="7957" y="6800"/>
                    <a:pt x="8008" y="6749"/>
                  </a:cubicBezTo>
                  <a:cubicBezTo>
                    <a:pt x="8060" y="6697"/>
                    <a:pt x="8103" y="6639"/>
                    <a:pt x="8052" y="6595"/>
                  </a:cubicBezTo>
                  <a:cubicBezTo>
                    <a:pt x="8001" y="6558"/>
                    <a:pt x="7964" y="6544"/>
                    <a:pt x="8001" y="6507"/>
                  </a:cubicBezTo>
                  <a:cubicBezTo>
                    <a:pt x="8037" y="6463"/>
                    <a:pt x="8045" y="6448"/>
                    <a:pt x="7986" y="6419"/>
                  </a:cubicBezTo>
                  <a:cubicBezTo>
                    <a:pt x="7928" y="6397"/>
                    <a:pt x="7840" y="6368"/>
                    <a:pt x="7854" y="6309"/>
                  </a:cubicBezTo>
                  <a:cubicBezTo>
                    <a:pt x="7876" y="6250"/>
                    <a:pt x="7862" y="6280"/>
                    <a:pt x="7935" y="6280"/>
                  </a:cubicBezTo>
                  <a:cubicBezTo>
                    <a:pt x="8001" y="6280"/>
                    <a:pt x="8001" y="6302"/>
                    <a:pt x="8045" y="6243"/>
                  </a:cubicBezTo>
                  <a:cubicBezTo>
                    <a:pt x="8089" y="6185"/>
                    <a:pt x="8111" y="6162"/>
                    <a:pt x="8191" y="6155"/>
                  </a:cubicBezTo>
                  <a:cubicBezTo>
                    <a:pt x="8265" y="6148"/>
                    <a:pt x="8411" y="6155"/>
                    <a:pt x="8477" y="6140"/>
                  </a:cubicBezTo>
                  <a:cubicBezTo>
                    <a:pt x="8543" y="6119"/>
                    <a:pt x="8587" y="6148"/>
                    <a:pt x="8653" y="6111"/>
                  </a:cubicBezTo>
                  <a:cubicBezTo>
                    <a:pt x="8726" y="6082"/>
                    <a:pt x="8726" y="6053"/>
                    <a:pt x="8682" y="6009"/>
                  </a:cubicBezTo>
                  <a:cubicBezTo>
                    <a:pt x="8638" y="5972"/>
                    <a:pt x="8653" y="5935"/>
                    <a:pt x="8726" y="5928"/>
                  </a:cubicBezTo>
                  <a:cubicBezTo>
                    <a:pt x="8792" y="5921"/>
                    <a:pt x="8807" y="5899"/>
                    <a:pt x="8843" y="5847"/>
                  </a:cubicBezTo>
                  <a:cubicBezTo>
                    <a:pt x="8880" y="5796"/>
                    <a:pt x="8917" y="5730"/>
                    <a:pt x="8843" y="5716"/>
                  </a:cubicBezTo>
                  <a:cubicBezTo>
                    <a:pt x="8763" y="5694"/>
                    <a:pt x="8785" y="5635"/>
                    <a:pt x="8807" y="5613"/>
                  </a:cubicBezTo>
                  <a:cubicBezTo>
                    <a:pt x="8836" y="5584"/>
                    <a:pt x="8910" y="5584"/>
                    <a:pt x="8917" y="5562"/>
                  </a:cubicBezTo>
                  <a:cubicBezTo>
                    <a:pt x="8931" y="5532"/>
                    <a:pt x="8910" y="5518"/>
                    <a:pt x="8858" y="5474"/>
                  </a:cubicBezTo>
                  <a:cubicBezTo>
                    <a:pt x="8807" y="5430"/>
                    <a:pt x="8778" y="5400"/>
                    <a:pt x="8785" y="5357"/>
                  </a:cubicBezTo>
                  <a:cubicBezTo>
                    <a:pt x="8792" y="5312"/>
                    <a:pt x="8814" y="5239"/>
                    <a:pt x="8763" y="5210"/>
                  </a:cubicBezTo>
                  <a:cubicBezTo>
                    <a:pt x="8719" y="5188"/>
                    <a:pt x="8726" y="5173"/>
                    <a:pt x="8800" y="5151"/>
                  </a:cubicBezTo>
                  <a:cubicBezTo>
                    <a:pt x="8880" y="5137"/>
                    <a:pt x="8939" y="5049"/>
                    <a:pt x="8880" y="5019"/>
                  </a:cubicBezTo>
                  <a:cubicBezTo>
                    <a:pt x="8814" y="4983"/>
                    <a:pt x="8785" y="4939"/>
                    <a:pt x="8726" y="4909"/>
                  </a:cubicBezTo>
                  <a:cubicBezTo>
                    <a:pt x="8668" y="4873"/>
                    <a:pt x="8594" y="4807"/>
                    <a:pt x="8602" y="4734"/>
                  </a:cubicBezTo>
                  <a:cubicBezTo>
                    <a:pt x="8616" y="4668"/>
                    <a:pt x="8602" y="4660"/>
                    <a:pt x="8668" y="4653"/>
                  </a:cubicBezTo>
                  <a:cubicBezTo>
                    <a:pt x="8726" y="4646"/>
                    <a:pt x="8755" y="4646"/>
                    <a:pt x="8755" y="4646"/>
                  </a:cubicBezTo>
                  <a:cubicBezTo>
                    <a:pt x="8755" y="4646"/>
                    <a:pt x="8682" y="4602"/>
                    <a:pt x="8653" y="4543"/>
                  </a:cubicBezTo>
                  <a:cubicBezTo>
                    <a:pt x="8631" y="4485"/>
                    <a:pt x="8616" y="4433"/>
                    <a:pt x="8624" y="4389"/>
                  </a:cubicBezTo>
                  <a:cubicBezTo>
                    <a:pt x="8631" y="4345"/>
                    <a:pt x="8668" y="4279"/>
                    <a:pt x="8682" y="4250"/>
                  </a:cubicBezTo>
                  <a:cubicBezTo>
                    <a:pt x="8697" y="4228"/>
                    <a:pt x="8646" y="4199"/>
                    <a:pt x="8587" y="4235"/>
                  </a:cubicBezTo>
                  <a:cubicBezTo>
                    <a:pt x="8528" y="4272"/>
                    <a:pt x="8514" y="4177"/>
                    <a:pt x="8484" y="4126"/>
                  </a:cubicBezTo>
                  <a:cubicBezTo>
                    <a:pt x="8462" y="4074"/>
                    <a:pt x="8374" y="3994"/>
                    <a:pt x="8374" y="3994"/>
                  </a:cubicBezTo>
                  <a:cubicBezTo>
                    <a:pt x="8367" y="3964"/>
                    <a:pt x="8272" y="3913"/>
                    <a:pt x="8265" y="3869"/>
                  </a:cubicBezTo>
                  <a:cubicBezTo>
                    <a:pt x="8257" y="3825"/>
                    <a:pt x="8199" y="3700"/>
                    <a:pt x="8206" y="3635"/>
                  </a:cubicBezTo>
                  <a:cubicBezTo>
                    <a:pt x="8213" y="3561"/>
                    <a:pt x="8213" y="3495"/>
                    <a:pt x="8301" y="3488"/>
                  </a:cubicBezTo>
                  <a:cubicBezTo>
                    <a:pt x="8382" y="3481"/>
                    <a:pt x="8462" y="3503"/>
                    <a:pt x="8521" y="3481"/>
                  </a:cubicBezTo>
                  <a:cubicBezTo>
                    <a:pt x="8580" y="3451"/>
                    <a:pt x="8594" y="3444"/>
                    <a:pt x="8624" y="3400"/>
                  </a:cubicBezTo>
                  <a:cubicBezTo>
                    <a:pt x="8646" y="3356"/>
                    <a:pt x="8638" y="3290"/>
                    <a:pt x="8697" y="3283"/>
                  </a:cubicBezTo>
                  <a:cubicBezTo>
                    <a:pt x="8755" y="3276"/>
                    <a:pt x="8880" y="3253"/>
                    <a:pt x="8880" y="3253"/>
                  </a:cubicBezTo>
                  <a:cubicBezTo>
                    <a:pt x="8880" y="3253"/>
                    <a:pt x="8939" y="3327"/>
                    <a:pt x="8961" y="3305"/>
                  </a:cubicBezTo>
                  <a:cubicBezTo>
                    <a:pt x="8990" y="3290"/>
                    <a:pt x="8997" y="3268"/>
                    <a:pt x="9049" y="3290"/>
                  </a:cubicBezTo>
                  <a:cubicBezTo>
                    <a:pt x="9100" y="3319"/>
                    <a:pt x="9166" y="3385"/>
                    <a:pt x="9203" y="3378"/>
                  </a:cubicBezTo>
                  <a:cubicBezTo>
                    <a:pt x="9232" y="3371"/>
                    <a:pt x="9224" y="3378"/>
                    <a:pt x="9283" y="3356"/>
                  </a:cubicBezTo>
                  <a:cubicBezTo>
                    <a:pt x="9342" y="3341"/>
                    <a:pt x="9386" y="3341"/>
                    <a:pt x="9422" y="3305"/>
                  </a:cubicBezTo>
                  <a:cubicBezTo>
                    <a:pt x="9452" y="3276"/>
                    <a:pt x="9503" y="3246"/>
                    <a:pt x="9547" y="3217"/>
                  </a:cubicBezTo>
                  <a:cubicBezTo>
                    <a:pt x="9591" y="3180"/>
                    <a:pt x="9620" y="3158"/>
                    <a:pt x="9657" y="3144"/>
                  </a:cubicBezTo>
                  <a:cubicBezTo>
                    <a:pt x="9701" y="3136"/>
                    <a:pt x="9635" y="3107"/>
                    <a:pt x="9664" y="3056"/>
                  </a:cubicBezTo>
                  <a:cubicBezTo>
                    <a:pt x="9701" y="3004"/>
                    <a:pt x="9730" y="2909"/>
                    <a:pt x="9730" y="2909"/>
                  </a:cubicBezTo>
                  <a:cubicBezTo>
                    <a:pt x="9730" y="2909"/>
                    <a:pt x="9767" y="2953"/>
                    <a:pt x="9796" y="2931"/>
                  </a:cubicBezTo>
                  <a:cubicBezTo>
                    <a:pt x="9818" y="2916"/>
                    <a:pt x="9862" y="2894"/>
                    <a:pt x="9862" y="2858"/>
                  </a:cubicBezTo>
                  <a:cubicBezTo>
                    <a:pt x="9862" y="2836"/>
                    <a:pt x="9891" y="2807"/>
                    <a:pt x="9913" y="2785"/>
                  </a:cubicBezTo>
                  <a:lnTo>
                    <a:pt x="9906" y="2777"/>
                  </a:lnTo>
                </a:path>
              </a:pathLst>
            </a:custGeom>
            <a:grpFill/>
            <a:ln w="28575" cap="flat" cmpd="sng">
              <a:solidFill>
                <a:schemeClr val="bg1"/>
              </a:solidFill>
              <a:bevel/>
              <a:headEnd/>
              <a:tailEnd/>
            </a:ln>
          </p:spPr>
          <p:txBody>
            <a:bodyPr wrap="none" anchor="ctr"/>
            <a:lstStyle/>
            <a:p>
              <a:pPr defTabSz="1371714">
                <a:defRPr/>
              </a:pPr>
              <a:endParaRPr lang="en-US" sz="2701"/>
            </a:p>
          </p:txBody>
        </p:sp>
        <p:sp>
          <p:nvSpPr>
            <p:cNvPr id="127" name="Freeform 126"/>
            <p:cNvSpPr>
              <a:spLocks noChangeArrowheads="1"/>
            </p:cNvSpPr>
            <p:nvPr/>
          </p:nvSpPr>
          <p:spPr bwMode="auto">
            <a:xfrm>
              <a:off x="3373941" y="5791754"/>
              <a:ext cx="2878123" cy="2744979"/>
            </a:xfrm>
            <a:custGeom>
              <a:avLst/>
              <a:gdLst>
                <a:gd name="T0" fmla="*/ 974 w 7489"/>
                <a:gd name="T1" fmla="*/ 7143 h 7225"/>
                <a:gd name="T2" fmla="*/ 630 w 7489"/>
                <a:gd name="T3" fmla="*/ 6616 h 7225"/>
                <a:gd name="T4" fmla="*/ 717 w 7489"/>
                <a:gd name="T5" fmla="*/ 6213 h 7225"/>
                <a:gd name="T6" fmla="*/ 402 w 7489"/>
                <a:gd name="T7" fmla="*/ 5920 h 7225"/>
                <a:gd name="T8" fmla="*/ 256 w 7489"/>
                <a:gd name="T9" fmla="*/ 5502 h 7225"/>
                <a:gd name="T10" fmla="*/ 278 w 7489"/>
                <a:gd name="T11" fmla="*/ 5194 h 7225"/>
                <a:gd name="T12" fmla="*/ 36 w 7489"/>
                <a:gd name="T13" fmla="*/ 4974 h 7225"/>
                <a:gd name="T14" fmla="*/ 205 w 7489"/>
                <a:gd name="T15" fmla="*/ 4799 h 7225"/>
                <a:gd name="T16" fmla="*/ 571 w 7489"/>
                <a:gd name="T17" fmla="*/ 4426 h 7225"/>
                <a:gd name="T18" fmla="*/ 534 w 7489"/>
                <a:gd name="T19" fmla="*/ 4067 h 7225"/>
                <a:gd name="T20" fmla="*/ 674 w 7489"/>
                <a:gd name="T21" fmla="*/ 3158 h 7225"/>
                <a:gd name="T22" fmla="*/ 293 w 7489"/>
                <a:gd name="T23" fmla="*/ 2521 h 7225"/>
                <a:gd name="T24" fmla="*/ 446 w 7489"/>
                <a:gd name="T25" fmla="*/ 2140 h 7225"/>
                <a:gd name="T26" fmla="*/ 762 w 7489"/>
                <a:gd name="T27" fmla="*/ 2044 h 7225"/>
                <a:gd name="T28" fmla="*/ 1150 w 7489"/>
                <a:gd name="T29" fmla="*/ 2096 h 7225"/>
                <a:gd name="T30" fmla="*/ 1985 w 7489"/>
                <a:gd name="T31" fmla="*/ 1949 h 7225"/>
                <a:gd name="T32" fmla="*/ 1868 w 7489"/>
                <a:gd name="T33" fmla="*/ 1444 h 7225"/>
                <a:gd name="T34" fmla="*/ 2359 w 7489"/>
                <a:gd name="T35" fmla="*/ 1085 h 7225"/>
                <a:gd name="T36" fmla="*/ 2960 w 7489"/>
                <a:gd name="T37" fmla="*/ 843 h 7225"/>
                <a:gd name="T38" fmla="*/ 3619 w 7489"/>
                <a:gd name="T39" fmla="*/ 308 h 7225"/>
                <a:gd name="T40" fmla="*/ 4022 w 7489"/>
                <a:gd name="T41" fmla="*/ 447 h 7225"/>
                <a:gd name="T42" fmla="*/ 4491 w 7489"/>
                <a:gd name="T43" fmla="*/ 725 h 7225"/>
                <a:gd name="T44" fmla="*/ 4345 w 7489"/>
                <a:gd name="T45" fmla="*/ 1136 h 7225"/>
                <a:gd name="T46" fmla="*/ 4330 w 7489"/>
                <a:gd name="T47" fmla="*/ 1480 h 7225"/>
                <a:gd name="T48" fmla="*/ 4755 w 7489"/>
                <a:gd name="T49" fmla="*/ 1539 h 7225"/>
                <a:gd name="T50" fmla="*/ 5143 w 7489"/>
                <a:gd name="T51" fmla="*/ 1326 h 7225"/>
                <a:gd name="T52" fmla="*/ 5422 w 7489"/>
                <a:gd name="T53" fmla="*/ 1070 h 7225"/>
                <a:gd name="T54" fmla="*/ 5231 w 7489"/>
                <a:gd name="T55" fmla="*/ 271 h 7225"/>
                <a:gd name="T56" fmla="*/ 5546 w 7489"/>
                <a:gd name="T57" fmla="*/ 37 h 7225"/>
                <a:gd name="T58" fmla="*/ 5957 w 7489"/>
                <a:gd name="T59" fmla="*/ 169 h 7225"/>
                <a:gd name="T60" fmla="*/ 6550 w 7489"/>
                <a:gd name="T61" fmla="*/ 242 h 7225"/>
                <a:gd name="T62" fmla="*/ 6821 w 7489"/>
                <a:gd name="T63" fmla="*/ 396 h 7225"/>
                <a:gd name="T64" fmla="*/ 6645 w 7489"/>
                <a:gd name="T65" fmla="*/ 953 h 7225"/>
                <a:gd name="T66" fmla="*/ 6865 w 7489"/>
                <a:gd name="T67" fmla="*/ 1348 h 7225"/>
                <a:gd name="T68" fmla="*/ 6968 w 7489"/>
                <a:gd name="T69" fmla="*/ 1891 h 7225"/>
                <a:gd name="T70" fmla="*/ 7415 w 7489"/>
                <a:gd name="T71" fmla="*/ 2228 h 7225"/>
                <a:gd name="T72" fmla="*/ 7364 w 7489"/>
                <a:gd name="T73" fmla="*/ 2858 h 7225"/>
                <a:gd name="T74" fmla="*/ 7268 w 7489"/>
                <a:gd name="T75" fmla="*/ 3092 h 7225"/>
                <a:gd name="T76" fmla="*/ 6733 w 7489"/>
                <a:gd name="T77" fmla="*/ 3517 h 7225"/>
                <a:gd name="T78" fmla="*/ 6352 w 7489"/>
                <a:gd name="T79" fmla="*/ 3576 h 7225"/>
                <a:gd name="T80" fmla="*/ 6059 w 7489"/>
                <a:gd name="T81" fmla="*/ 3840 h 7225"/>
                <a:gd name="T82" fmla="*/ 5656 w 7489"/>
                <a:gd name="T83" fmla="*/ 4184 h 7225"/>
                <a:gd name="T84" fmla="*/ 6059 w 7489"/>
                <a:gd name="T85" fmla="*/ 4397 h 7225"/>
                <a:gd name="T86" fmla="*/ 5847 w 7489"/>
                <a:gd name="T87" fmla="*/ 4813 h 7225"/>
                <a:gd name="T88" fmla="*/ 5605 w 7489"/>
                <a:gd name="T89" fmla="*/ 4784 h 7225"/>
                <a:gd name="T90" fmla="*/ 5488 w 7489"/>
                <a:gd name="T91" fmla="*/ 5158 h 7225"/>
                <a:gd name="T92" fmla="*/ 5143 w 7489"/>
                <a:gd name="T93" fmla="*/ 5568 h 7225"/>
                <a:gd name="T94" fmla="*/ 4733 w 7489"/>
                <a:gd name="T95" fmla="*/ 5795 h 7225"/>
                <a:gd name="T96" fmla="*/ 4638 w 7489"/>
                <a:gd name="T97" fmla="*/ 6096 h 7225"/>
                <a:gd name="T98" fmla="*/ 4352 w 7489"/>
                <a:gd name="T99" fmla="*/ 5744 h 7225"/>
                <a:gd name="T100" fmla="*/ 4088 w 7489"/>
                <a:gd name="T101" fmla="*/ 5400 h 7225"/>
                <a:gd name="T102" fmla="*/ 3810 w 7489"/>
                <a:gd name="T103" fmla="*/ 5671 h 7225"/>
                <a:gd name="T104" fmla="*/ 3502 w 7489"/>
                <a:gd name="T105" fmla="*/ 5920 h 7225"/>
                <a:gd name="T106" fmla="*/ 2974 w 7489"/>
                <a:gd name="T107" fmla="*/ 6286 h 7225"/>
                <a:gd name="T108" fmla="*/ 2417 w 7489"/>
                <a:gd name="T109" fmla="*/ 6396 h 7225"/>
                <a:gd name="T110" fmla="*/ 2110 w 7489"/>
                <a:gd name="T111" fmla="*/ 6682 h 7225"/>
                <a:gd name="T112" fmla="*/ 1824 w 7489"/>
                <a:gd name="T113" fmla="*/ 6916 h 7225"/>
                <a:gd name="T114" fmla="*/ 1567 w 7489"/>
                <a:gd name="T115" fmla="*/ 7188 h 7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89" h="7225">
                  <a:moveTo>
                    <a:pt x="1186" y="7224"/>
                  </a:moveTo>
                  <a:lnTo>
                    <a:pt x="1186" y="7224"/>
                  </a:lnTo>
                  <a:cubicBezTo>
                    <a:pt x="1150" y="7224"/>
                    <a:pt x="1128" y="7180"/>
                    <a:pt x="1113" y="7136"/>
                  </a:cubicBezTo>
                  <a:cubicBezTo>
                    <a:pt x="1106" y="7129"/>
                    <a:pt x="1106" y="7114"/>
                    <a:pt x="1099" y="7107"/>
                  </a:cubicBezTo>
                  <a:cubicBezTo>
                    <a:pt x="1076" y="7070"/>
                    <a:pt x="1069" y="7063"/>
                    <a:pt x="1047" y="7063"/>
                  </a:cubicBezTo>
                  <a:cubicBezTo>
                    <a:pt x="1040" y="7063"/>
                    <a:pt x="1033" y="7063"/>
                    <a:pt x="1033" y="7063"/>
                  </a:cubicBezTo>
                  <a:cubicBezTo>
                    <a:pt x="1018" y="7063"/>
                    <a:pt x="1011" y="7085"/>
                    <a:pt x="1003" y="7122"/>
                  </a:cubicBezTo>
                  <a:cubicBezTo>
                    <a:pt x="996" y="7158"/>
                    <a:pt x="996" y="7158"/>
                    <a:pt x="996" y="7158"/>
                  </a:cubicBezTo>
                  <a:cubicBezTo>
                    <a:pt x="974" y="7143"/>
                    <a:pt x="974" y="7143"/>
                    <a:pt x="974" y="7143"/>
                  </a:cubicBezTo>
                  <a:cubicBezTo>
                    <a:pt x="959" y="7129"/>
                    <a:pt x="952" y="7122"/>
                    <a:pt x="945" y="7107"/>
                  </a:cubicBezTo>
                  <a:cubicBezTo>
                    <a:pt x="908" y="7048"/>
                    <a:pt x="923" y="7004"/>
                    <a:pt x="966" y="6916"/>
                  </a:cubicBezTo>
                  <a:cubicBezTo>
                    <a:pt x="996" y="6858"/>
                    <a:pt x="981" y="6850"/>
                    <a:pt x="959" y="6821"/>
                  </a:cubicBezTo>
                  <a:cubicBezTo>
                    <a:pt x="945" y="6806"/>
                    <a:pt x="937" y="6792"/>
                    <a:pt x="923" y="6770"/>
                  </a:cubicBezTo>
                  <a:cubicBezTo>
                    <a:pt x="893" y="6704"/>
                    <a:pt x="857" y="6660"/>
                    <a:pt x="791" y="6660"/>
                  </a:cubicBezTo>
                  <a:cubicBezTo>
                    <a:pt x="783" y="6660"/>
                    <a:pt x="769" y="6660"/>
                    <a:pt x="762" y="6660"/>
                  </a:cubicBezTo>
                  <a:cubicBezTo>
                    <a:pt x="732" y="6667"/>
                    <a:pt x="710" y="6674"/>
                    <a:pt x="695" y="6674"/>
                  </a:cubicBezTo>
                  <a:cubicBezTo>
                    <a:pt x="666" y="6674"/>
                    <a:pt x="652" y="6653"/>
                    <a:pt x="644" y="6638"/>
                  </a:cubicBezTo>
                  <a:cubicBezTo>
                    <a:pt x="644" y="6631"/>
                    <a:pt x="637" y="6623"/>
                    <a:pt x="630" y="6616"/>
                  </a:cubicBezTo>
                  <a:cubicBezTo>
                    <a:pt x="622" y="6601"/>
                    <a:pt x="615" y="6594"/>
                    <a:pt x="608" y="6587"/>
                  </a:cubicBezTo>
                  <a:cubicBezTo>
                    <a:pt x="586" y="6557"/>
                    <a:pt x="564" y="6535"/>
                    <a:pt x="578" y="6455"/>
                  </a:cubicBezTo>
                  <a:cubicBezTo>
                    <a:pt x="593" y="6396"/>
                    <a:pt x="608" y="6389"/>
                    <a:pt x="637" y="6374"/>
                  </a:cubicBezTo>
                  <a:cubicBezTo>
                    <a:pt x="652" y="6374"/>
                    <a:pt x="674" y="6360"/>
                    <a:pt x="710" y="6330"/>
                  </a:cubicBezTo>
                  <a:cubicBezTo>
                    <a:pt x="732" y="6315"/>
                    <a:pt x="754" y="6293"/>
                    <a:pt x="762" y="6286"/>
                  </a:cubicBezTo>
                  <a:lnTo>
                    <a:pt x="762" y="6286"/>
                  </a:lnTo>
                  <a:lnTo>
                    <a:pt x="754" y="6279"/>
                  </a:lnTo>
                  <a:cubicBezTo>
                    <a:pt x="747" y="6272"/>
                    <a:pt x="740" y="6257"/>
                    <a:pt x="732" y="6235"/>
                  </a:cubicBezTo>
                  <a:cubicBezTo>
                    <a:pt x="725" y="6213"/>
                    <a:pt x="717" y="6213"/>
                    <a:pt x="717" y="6213"/>
                  </a:cubicBezTo>
                  <a:cubicBezTo>
                    <a:pt x="710" y="6213"/>
                    <a:pt x="703" y="6213"/>
                    <a:pt x="703" y="6213"/>
                  </a:cubicBezTo>
                  <a:cubicBezTo>
                    <a:pt x="688" y="6220"/>
                    <a:pt x="674" y="6220"/>
                    <a:pt x="659" y="6220"/>
                  </a:cubicBezTo>
                  <a:cubicBezTo>
                    <a:pt x="644" y="6220"/>
                    <a:pt x="622" y="6220"/>
                    <a:pt x="600" y="6206"/>
                  </a:cubicBezTo>
                  <a:cubicBezTo>
                    <a:pt x="542" y="6184"/>
                    <a:pt x="534" y="6169"/>
                    <a:pt x="534" y="6132"/>
                  </a:cubicBezTo>
                  <a:cubicBezTo>
                    <a:pt x="534" y="6118"/>
                    <a:pt x="534" y="6096"/>
                    <a:pt x="527" y="6066"/>
                  </a:cubicBezTo>
                  <a:cubicBezTo>
                    <a:pt x="512" y="6030"/>
                    <a:pt x="505" y="6015"/>
                    <a:pt x="505" y="6000"/>
                  </a:cubicBezTo>
                  <a:cubicBezTo>
                    <a:pt x="490" y="5971"/>
                    <a:pt x="490" y="5964"/>
                    <a:pt x="468" y="5927"/>
                  </a:cubicBezTo>
                  <a:cubicBezTo>
                    <a:pt x="461" y="5912"/>
                    <a:pt x="454" y="5912"/>
                    <a:pt x="439" y="5912"/>
                  </a:cubicBezTo>
                  <a:cubicBezTo>
                    <a:pt x="432" y="5912"/>
                    <a:pt x="417" y="5912"/>
                    <a:pt x="402" y="5920"/>
                  </a:cubicBezTo>
                  <a:cubicBezTo>
                    <a:pt x="388" y="5927"/>
                    <a:pt x="373" y="5927"/>
                    <a:pt x="351" y="5927"/>
                  </a:cubicBezTo>
                  <a:cubicBezTo>
                    <a:pt x="344" y="5927"/>
                    <a:pt x="336" y="5927"/>
                    <a:pt x="329" y="5927"/>
                  </a:cubicBezTo>
                  <a:cubicBezTo>
                    <a:pt x="307" y="5920"/>
                    <a:pt x="285" y="5912"/>
                    <a:pt x="278" y="5891"/>
                  </a:cubicBezTo>
                  <a:cubicBezTo>
                    <a:pt x="263" y="5869"/>
                    <a:pt x="263" y="5832"/>
                    <a:pt x="278" y="5781"/>
                  </a:cubicBezTo>
                  <a:cubicBezTo>
                    <a:pt x="293" y="5737"/>
                    <a:pt x="285" y="5729"/>
                    <a:pt x="256" y="5722"/>
                  </a:cubicBezTo>
                  <a:cubicBezTo>
                    <a:pt x="249" y="5722"/>
                    <a:pt x="234" y="5715"/>
                    <a:pt x="226" y="5707"/>
                  </a:cubicBezTo>
                  <a:cubicBezTo>
                    <a:pt x="205" y="5700"/>
                    <a:pt x="161" y="5671"/>
                    <a:pt x="168" y="5641"/>
                  </a:cubicBezTo>
                  <a:cubicBezTo>
                    <a:pt x="168" y="5627"/>
                    <a:pt x="183" y="5619"/>
                    <a:pt x="205" y="5612"/>
                  </a:cubicBezTo>
                  <a:cubicBezTo>
                    <a:pt x="249" y="5605"/>
                    <a:pt x="256" y="5575"/>
                    <a:pt x="256" y="5502"/>
                  </a:cubicBezTo>
                  <a:cubicBezTo>
                    <a:pt x="256" y="5465"/>
                    <a:pt x="271" y="5451"/>
                    <a:pt x="300" y="5451"/>
                  </a:cubicBezTo>
                  <a:cubicBezTo>
                    <a:pt x="314" y="5451"/>
                    <a:pt x="322" y="5451"/>
                    <a:pt x="336" y="5451"/>
                  </a:cubicBezTo>
                  <a:cubicBezTo>
                    <a:pt x="351" y="5451"/>
                    <a:pt x="366" y="5458"/>
                    <a:pt x="381" y="5458"/>
                  </a:cubicBezTo>
                  <a:cubicBezTo>
                    <a:pt x="388" y="5458"/>
                    <a:pt x="395" y="5458"/>
                    <a:pt x="402" y="5451"/>
                  </a:cubicBezTo>
                  <a:cubicBezTo>
                    <a:pt x="410" y="5451"/>
                    <a:pt x="417" y="5451"/>
                    <a:pt x="424" y="5443"/>
                  </a:cubicBezTo>
                  <a:cubicBezTo>
                    <a:pt x="432" y="5429"/>
                    <a:pt x="424" y="5407"/>
                    <a:pt x="417" y="5378"/>
                  </a:cubicBezTo>
                  <a:cubicBezTo>
                    <a:pt x="417" y="5356"/>
                    <a:pt x="410" y="5334"/>
                    <a:pt x="410" y="5312"/>
                  </a:cubicBezTo>
                  <a:cubicBezTo>
                    <a:pt x="410" y="5238"/>
                    <a:pt x="410" y="5238"/>
                    <a:pt x="373" y="5238"/>
                  </a:cubicBezTo>
                  <a:cubicBezTo>
                    <a:pt x="336" y="5238"/>
                    <a:pt x="293" y="5224"/>
                    <a:pt x="278" y="5194"/>
                  </a:cubicBezTo>
                  <a:cubicBezTo>
                    <a:pt x="271" y="5172"/>
                    <a:pt x="263" y="5150"/>
                    <a:pt x="293" y="5106"/>
                  </a:cubicBezTo>
                  <a:cubicBezTo>
                    <a:pt x="300" y="5092"/>
                    <a:pt x="307" y="5070"/>
                    <a:pt x="307" y="5062"/>
                  </a:cubicBezTo>
                  <a:cubicBezTo>
                    <a:pt x="300" y="5055"/>
                    <a:pt x="285" y="5048"/>
                    <a:pt x="285" y="5048"/>
                  </a:cubicBezTo>
                  <a:cubicBezTo>
                    <a:pt x="278" y="5048"/>
                    <a:pt x="278" y="5055"/>
                    <a:pt x="271" y="5055"/>
                  </a:cubicBezTo>
                  <a:cubicBezTo>
                    <a:pt x="256" y="5055"/>
                    <a:pt x="241" y="5062"/>
                    <a:pt x="219" y="5062"/>
                  </a:cubicBezTo>
                  <a:cubicBezTo>
                    <a:pt x="197" y="5062"/>
                    <a:pt x="161" y="5062"/>
                    <a:pt x="109" y="5077"/>
                  </a:cubicBezTo>
                  <a:cubicBezTo>
                    <a:pt x="102" y="5077"/>
                    <a:pt x="87" y="5077"/>
                    <a:pt x="80" y="5077"/>
                  </a:cubicBezTo>
                  <a:cubicBezTo>
                    <a:pt x="65" y="5077"/>
                    <a:pt x="51" y="5077"/>
                    <a:pt x="43" y="5062"/>
                  </a:cubicBezTo>
                  <a:cubicBezTo>
                    <a:pt x="29" y="5048"/>
                    <a:pt x="29" y="5011"/>
                    <a:pt x="36" y="4974"/>
                  </a:cubicBezTo>
                  <a:cubicBezTo>
                    <a:pt x="36" y="4960"/>
                    <a:pt x="36" y="4945"/>
                    <a:pt x="36" y="4923"/>
                  </a:cubicBezTo>
                  <a:cubicBezTo>
                    <a:pt x="36" y="4894"/>
                    <a:pt x="29" y="4872"/>
                    <a:pt x="21" y="4850"/>
                  </a:cubicBezTo>
                  <a:cubicBezTo>
                    <a:pt x="7" y="4813"/>
                    <a:pt x="0" y="4784"/>
                    <a:pt x="29" y="4755"/>
                  </a:cubicBezTo>
                  <a:cubicBezTo>
                    <a:pt x="58" y="4733"/>
                    <a:pt x="73" y="4725"/>
                    <a:pt x="87" y="4725"/>
                  </a:cubicBezTo>
                  <a:cubicBezTo>
                    <a:pt x="102" y="4725"/>
                    <a:pt x="124" y="4733"/>
                    <a:pt x="124" y="4777"/>
                  </a:cubicBezTo>
                  <a:cubicBezTo>
                    <a:pt x="124" y="4791"/>
                    <a:pt x="131" y="4806"/>
                    <a:pt x="146" y="4821"/>
                  </a:cubicBezTo>
                  <a:cubicBezTo>
                    <a:pt x="161" y="4835"/>
                    <a:pt x="175" y="4843"/>
                    <a:pt x="183" y="4843"/>
                  </a:cubicBezTo>
                  <a:cubicBezTo>
                    <a:pt x="183" y="4843"/>
                    <a:pt x="183" y="4843"/>
                    <a:pt x="190" y="4835"/>
                  </a:cubicBezTo>
                  <a:cubicBezTo>
                    <a:pt x="190" y="4828"/>
                    <a:pt x="197" y="4813"/>
                    <a:pt x="205" y="4799"/>
                  </a:cubicBezTo>
                  <a:cubicBezTo>
                    <a:pt x="226" y="4762"/>
                    <a:pt x="249" y="4711"/>
                    <a:pt x="293" y="4674"/>
                  </a:cubicBezTo>
                  <a:cubicBezTo>
                    <a:pt x="314" y="4660"/>
                    <a:pt x="329" y="4652"/>
                    <a:pt x="344" y="4645"/>
                  </a:cubicBezTo>
                  <a:cubicBezTo>
                    <a:pt x="351" y="4638"/>
                    <a:pt x="358" y="4638"/>
                    <a:pt x="381" y="4601"/>
                  </a:cubicBezTo>
                  <a:cubicBezTo>
                    <a:pt x="410" y="4535"/>
                    <a:pt x="454" y="4520"/>
                    <a:pt x="505" y="4499"/>
                  </a:cubicBezTo>
                  <a:cubicBezTo>
                    <a:pt x="520" y="4492"/>
                    <a:pt x="520" y="4492"/>
                    <a:pt x="520" y="4492"/>
                  </a:cubicBezTo>
                  <a:cubicBezTo>
                    <a:pt x="549" y="4484"/>
                    <a:pt x="571" y="4477"/>
                    <a:pt x="578" y="4477"/>
                  </a:cubicBezTo>
                  <a:cubicBezTo>
                    <a:pt x="586" y="4477"/>
                    <a:pt x="593" y="4477"/>
                    <a:pt x="593" y="4477"/>
                  </a:cubicBezTo>
                  <a:cubicBezTo>
                    <a:pt x="593" y="4477"/>
                    <a:pt x="593" y="4477"/>
                    <a:pt x="593" y="4470"/>
                  </a:cubicBezTo>
                  <a:cubicBezTo>
                    <a:pt x="593" y="4448"/>
                    <a:pt x="571" y="4426"/>
                    <a:pt x="571" y="4426"/>
                  </a:cubicBezTo>
                  <a:cubicBezTo>
                    <a:pt x="564" y="4411"/>
                    <a:pt x="564" y="4411"/>
                    <a:pt x="564" y="4411"/>
                  </a:cubicBezTo>
                  <a:cubicBezTo>
                    <a:pt x="644" y="4353"/>
                    <a:pt x="644" y="4353"/>
                    <a:pt x="644" y="4353"/>
                  </a:cubicBezTo>
                  <a:cubicBezTo>
                    <a:pt x="644" y="4353"/>
                    <a:pt x="637" y="4353"/>
                    <a:pt x="630" y="4353"/>
                  </a:cubicBezTo>
                  <a:cubicBezTo>
                    <a:pt x="630" y="4353"/>
                    <a:pt x="615" y="4353"/>
                    <a:pt x="608" y="4360"/>
                  </a:cubicBezTo>
                  <a:cubicBezTo>
                    <a:pt x="571" y="4382"/>
                    <a:pt x="527" y="4404"/>
                    <a:pt x="483" y="4404"/>
                  </a:cubicBezTo>
                  <a:cubicBezTo>
                    <a:pt x="461" y="4404"/>
                    <a:pt x="439" y="4397"/>
                    <a:pt x="417" y="4382"/>
                  </a:cubicBezTo>
                  <a:cubicBezTo>
                    <a:pt x="402" y="4375"/>
                    <a:pt x="395" y="4360"/>
                    <a:pt x="388" y="4345"/>
                  </a:cubicBezTo>
                  <a:cubicBezTo>
                    <a:pt x="381" y="4272"/>
                    <a:pt x="461" y="4170"/>
                    <a:pt x="468" y="4155"/>
                  </a:cubicBezTo>
                  <a:cubicBezTo>
                    <a:pt x="490" y="4133"/>
                    <a:pt x="512" y="4104"/>
                    <a:pt x="534" y="4067"/>
                  </a:cubicBezTo>
                  <a:cubicBezTo>
                    <a:pt x="556" y="4023"/>
                    <a:pt x="578" y="3979"/>
                    <a:pt x="615" y="3928"/>
                  </a:cubicBezTo>
                  <a:cubicBezTo>
                    <a:pt x="652" y="3884"/>
                    <a:pt x="681" y="3869"/>
                    <a:pt x="695" y="3854"/>
                  </a:cubicBezTo>
                  <a:cubicBezTo>
                    <a:pt x="717" y="3840"/>
                    <a:pt x="732" y="3832"/>
                    <a:pt x="740" y="3803"/>
                  </a:cubicBezTo>
                  <a:cubicBezTo>
                    <a:pt x="747" y="3774"/>
                    <a:pt x="747" y="3744"/>
                    <a:pt x="747" y="3715"/>
                  </a:cubicBezTo>
                  <a:cubicBezTo>
                    <a:pt x="740" y="3679"/>
                    <a:pt x="740" y="3627"/>
                    <a:pt x="762" y="3569"/>
                  </a:cubicBezTo>
                  <a:cubicBezTo>
                    <a:pt x="798" y="3503"/>
                    <a:pt x="776" y="3444"/>
                    <a:pt x="754" y="3378"/>
                  </a:cubicBezTo>
                  <a:cubicBezTo>
                    <a:pt x="754" y="3363"/>
                    <a:pt x="747" y="3342"/>
                    <a:pt x="740" y="3320"/>
                  </a:cubicBezTo>
                  <a:cubicBezTo>
                    <a:pt x="725" y="3275"/>
                    <a:pt x="710" y="3246"/>
                    <a:pt x="703" y="3224"/>
                  </a:cubicBezTo>
                  <a:cubicBezTo>
                    <a:pt x="688" y="3210"/>
                    <a:pt x="681" y="3188"/>
                    <a:pt x="674" y="3158"/>
                  </a:cubicBezTo>
                  <a:cubicBezTo>
                    <a:pt x="659" y="3114"/>
                    <a:pt x="637" y="3070"/>
                    <a:pt x="564" y="2997"/>
                  </a:cubicBezTo>
                  <a:cubicBezTo>
                    <a:pt x="527" y="2968"/>
                    <a:pt x="512" y="2939"/>
                    <a:pt x="512" y="2916"/>
                  </a:cubicBezTo>
                  <a:cubicBezTo>
                    <a:pt x="512" y="2894"/>
                    <a:pt x="534" y="2873"/>
                    <a:pt x="564" y="2851"/>
                  </a:cubicBezTo>
                  <a:cubicBezTo>
                    <a:pt x="578" y="2843"/>
                    <a:pt x="578" y="2836"/>
                    <a:pt x="578" y="2836"/>
                  </a:cubicBezTo>
                  <a:cubicBezTo>
                    <a:pt x="578" y="2821"/>
                    <a:pt x="534" y="2806"/>
                    <a:pt x="505" y="2792"/>
                  </a:cubicBezTo>
                  <a:cubicBezTo>
                    <a:pt x="490" y="2785"/>
                    <a:pt x="490" y="2785"/>
                    <a:pt x="490" y="2785"/>
                  </a:cubicBezTo>
                  <a:cubicBezTo>
                    <a:pt x="424" y="2763"/>
                    <a:pt x="410" y="2726"/>
                    <a:pt x="410" y="2660"/>
                  </a:cubicBezTo>
                  <a:cubicBezTo>
                    <a:pt x="410" y="2587"/>
                    <a:pt x="410" y="2557"/>
                    <a:pt x="366" y="2535"/>
                  </a:cubicBezTo>
                  <a:cubicBezTo>
                    <a:pt x="336" y="2528"/>
                    <a:pt x="307" y="2521"/>
                    <a:pt x="293" y="2521"/>
                  </a:cubicBezTo>
                  <a:cubicBezTo>
                    <a:pt x="271" y="2521"/>
                    <a:pt x="263" y="2528"/>
                    <a:pt x="256" y="2528"/>
                  </a:cubicBezTo>
                  <a:cubicBezTo>
                    <a:pt x="226" y="2535"/>
                    <a:pt x="226" y="2535"/>
                    <a:pt x="226" y="2535"/>
                  </a:cubicBezTo>
                  <a:cubicBezTo>
                    <a:pt x="241" y="2506"/>
                    <a:pt x="241" y="2506"/>
                    <a:pt x="241" y="2506"/>
                  </a:cubicBezTo>
                  <a:cubicBezTo>
                    <a:pt x="241" y="2499"/>
                    <a:pt x="271" y="2462"/>
                    <a:pt x="329" y="2440"/>
                  </a:cubicBezTo>
                  <a:cubicBezTo>
                    <a:pt x="351" y="2433"/>
                    <a:pt x="351" y="2418"/>
                    <a:pt x="351" y="2418"/>
                  </a:cubicBezTo>
                  <a:cubicBezTo>
                    <a:pt x="358" y="2396"/>
                    <a:pt x="336" y="2367"/>
                    <a:pt x="300" y="2345"/>
                  </a:cubicBezTo>
                  <a:cubicBezTo>
                    <a:pt x="271" y="2316"/>
                    <a:pt x="249" y="2279"/>
                    <a:pt x="256" y="2250"/>
                  </a:cubicBezTo>
                  <a:cubicBezTo>
                    <a:pt x="263" y="2235"/>
                    <a:pt x="278" y="2213"/>
                    <a:pt x="322" y="2206"/>
                  </a:cubicBezTo>
                  <a:cubicBezTo>
                    <a:pt x="395" y="2191"/>
                    <a:pt x="432" y="2176"/>
                    <a:pt x="446" y="2140"/>
                  </a:cubicBezTo>
                  <a:cubicBezTo>
                    <a:pt x="461" y="2111"/>
                    <a:pt x="490" y="2089"/>
                    <a:pt x="520" y="2089"/>
                  </a:cubicBezTo>
                  <a:cubicBezTo>
                    <a:pt x="527" y="2089"/>
                    <a:pt x="549" y="2089"/>
                    <a:pt x="564" y="2118"/>
                  </a:cubicBezTo>
                  <a:cubicBezTo>
                    <a:pt x="586" y="2154"/>
                    <a:pt x="608" y="2169"/>
                    <a:pt x="688" y="2169"/>
                  </a:cubicBezTo>
                  <a:cubicBezTo>
                    <a:pt x="695" y="2169"/>
                    <a:pt x="703" y="2169"/>
                    <a:pt x="703" y="2169"/>
                  </a:cubicBezTo>
                  <a:cubicBezTo>
                    <a:pt x="710" y="2154"/>
                    <a:pt x="659" y="2096"/>
                    <a:pt x="644" y="2074"/>
                  </a:cubicBezTo>
                  <a:cubicBezTo>
                    <a:pt x="630" y="2066"/>
                    <a:pt x="622" y="2052"/>
                    <a:pt x="615" y="2044"/>
                  </a:cubicBezTo>
                  <a:cubicBezTo>
                    <a:pt x="600" y="2023"/>
                    <a:pt x="608" y="2008"/>
                    <a:pt x="608" y="2001"/>
                  </a:cubicBezTo>
                  <a:cubicBezTo>
                    <a:pt x="622" y="1964"/>
                    <a:pt x="688" y="1964"/>
                    <a:pt x="695" y="1964"/>
                  </a:cubicBezTo>
                  <a:cubicBezTo>
                    <a:pt x="732" y="1964"/>
                    <a:pt x="747" y="2008"/>
                    <a:pt x="762" y="2044"/>
                  </a:cubicBezTo>
                  <a:cubicBezTo>
                    <a:pt x="769" y="2059"/>
                    <a:pt x="776" y="2074"/>
                    <a:pt x="783" y="2089"/>
                  </a:cubicBezTo>
                  <a:cubicBezTo>
                    <a:pt x="791" y="2111"/>
                    <a:pt x="813" y="2118"/>
                    <a:pt x="857" y="2118"/>
                  </a:cubicBezTo>
                  <a:cubicBezTo>
                    <a:pt x="879" y="2118"/>
                    <a:pt x="901" y="2118"/>
                    <a:pt x="923" y="2111"/>
                  </a:cubicBezTo>
                  <a:cubicBezTo>
                    <a:pt x="930" y="2111"/>
                    <a:pt x="937" y="2111"/>
                    <a:pt x="945" y="2111"/>
                  </a:cubicBezTo>
                  <a:cubicBezTo>
                    <a:pt x="1011" y="2111"/>
                    <a:pt x="1076" y="2154"/>
                    <a:pt x="1128" y="2191"/>
                  </a:cubicBezTo>
                  <a:cubicBezTo>
                    <a:pt x="1157" y="2220"/>
                    <a:pt x="1179" y="2228"/>
                    <a:pt x="1194" y="2228"/>
                  </a:cubicBezTo>
                  <a:cubicBezTo>
                    <a:pt x="1194" y="2228"/>
                    <a:pt x="1201" y="2228"/>
                    <a:pt x="1208" y="2213"/>
                  </a:cubicBezTo>
                  <a:cubicBezTo>
                    <a:pt x="1208" y="2198"/>
                    <a:pt x="1194" y="2184"/>
                    <a:pt x="1179" y="2162"/>
                  </a:cubicBezTo>
                  <a:cubicBezTo>
                    <a:pt x="1157" y="2147"/>
                    <a:pt x="1142" y="2125"/>
                    <a:pt x="1150" y="2096"/>
                  </a:cubicBezTo>
                  <a:cubicBezTo>
                    <a:pt x="1157" y="2081"/>
                    <a:pt x="1172" y="2074"/>
                    <a:pt x="1186" y="2074"/>
                  </a:cubicBezTo>
                  <a:cubicBezTo>
                    <a:pt x="1223" y="2074"/>
                    <a:pt x="1267" y="2103"/>
                    <a:pt x="1296" y="2140"/>
                  </a:cubicBezTo>
                  <a:cubicBezTo>
                    <a:pt x="1311" y="2154"/>
                    <a:pt x="1326" y="2154"/>
                    <a:pt x="1340" y="2154"/>
                  </a:cubicBezTo>
                  <a:cubicBezTo>
                    <a:pt x="1377" y="2154"/>
                    <a:pt x="1428" y="2125"/>
                    <a:pt x="1450" y="2103"/>
                  </a:cubicBezTo>
                  <a:cubicBezTo>
                    <a:pt x="1487" y="2066"/>
                    <a:pt x="1663" y="2001"/>
                    <a:pt x="1729" y="1979"/>
                  </a:cubicBezTo>
                  <a:cubicBezTo>
                    <a:pt x="1743" y="1971"/>
                    <a:pt x="1758" y="1964"/>
                    <a:pt x="1773" y="1964"/>
                  </a:cubicBezTo>
                  <a:cubicBezTo>
                    <a:pt x="1809" y="1964"/>
                    <a:pt x="1846" y="1979"/>
                    <a:pt x="1861" y="2044"/>
                  </a:cubicBezTo>
                  <a:cubicBezTo>
                    <a:pt x="1861" y="2052"/>
                    <a:pt x="1861" y="2052"/>
                    <a:pt x="1868" y="2052"/>
                  </a:cubicBezTo>
                  <a:cubicBezTo>
                    <a:pt x="1897" y="2052"/>
                    <a:pt x="1963" y="2001"/>
                    <a:pt x="1985" y="1949"/>
                  </a:cubicBezTo>
                  <a:cubicBezTo>
                    <a:pt x="2014" y="1905"/>
                    <a:pt x="2022" y="1883"/>
                    <a:pt x="2044" y="1854"/>
                  </a:cubicBezTo>
                  <a:cubicBezTo>
                    <a:pt x="2051" y="1847"/>
                    <a:pt x="2058" y="1832"/>
                    <a:pt x="2066" y="1810"/>
                  </a:cubicBezTo>
                  <a:cubicBezTo>
                    <a:pt x="2088" y="1781"/>
                    <a:pt x="2088" y="1773"/>
                    <a:pt x="2066" y="1751"/>
                  </a:cubicBezTo>
                  <a:cubicBezTo>
                    <a:pt x="2058" y="1744"/>
                    <a:pt x="2051" y="1737"/>
                    <a:pt x="2044" y="1730"/>
                  </a:cubicBezTo>
                  <a:cubicBezTo>
                    <a:pt x="2014" y="1693"/>
                    <a:pt x="1971" y="1656"/>
                    <a:pt x="1912" y="1620"/>
                  </a:cubicBezTo>
                  <a:cubicBezTo>
                    <a:pt x="1890" y="1605"/>
                    <a:pt x="1890" y="1605"/>
                    <a:pt x="1890" y="1605"/>
                  </a:cubicBezTo>
                  <a:cubicBezTo>
                    <a:pt x="1846" y="1575"/>
                    <a:pt x="1817" y="1554"/>
                    <a:pt x="1817" y="1524"/>
                  </a:cubicBezTo>
                  <a:cubicBezTo>
                    <a:pt x="1809" y="1510"/>
                    <a:pt x="1817" y="1495"/>
                    <a:pt x="1831" y="1473"/>
                  </a:cubicBezTo>
                  <a:cubicBezTo>
                    <a:pt x="1846" y="1451"/>
                    <a:pt x="1853" y="1444"/>
                    <a:pt x="1868" y="1444"/>
                  </a:cubicBezTo>
                  <a:cubicBezTo>
                    <a:pt x="1875" y="1444"/>
                    <a:pt x="1883" y="1451"/>
                    <a:pt x="1883" y="1451"/>
                  </a:cubicBezTo>
                  <a:cubicBezTo>
                    <a:pt x="1890" y="1451"/>
                    <a:pt x="1890" y="1451"/>
                    <a:pt x="1890" y="1451"/>
                  </a:cubicBezTo>
                  <a:cubicBezTo>
                    <a:pt x="1890" y="1451"/>
                    <a:pt x="1897" y="1444"/>
                    <a:pt x="1897" y="1436"/>
                  </a:cubicBezTo>
                  <a:cubicBezTo>
                    <a:pt x="1912" y="1407"/>
                    <a:pt x="1956" y="1326"/>
                    <a:pt x="2036" y="1326"/>
                  </a:cubicBezTo>
                  <a:cubicBezTo>
                    <a:pt x="2102" y="1326"/>
                    <a:pt x="2132" y="1326"/>
                    <a:pt x="2161" y="1297"/>
                  </a:cubicBezTo>
                  <a:cubicBezTo>
                    <a:pt x="2176" y="1290"/>
                    <a:pt x="2183" y="1261"/>
                    <a:pt x="2198" y="1231"/>
                  </a:cubicBezTo>
                  <a:cubicBezTo>
                    <a:pt x="2212" y="1194"/>
                    <a:pt x="2227" y="1151"/>
                    <a:pt x="2256" y="1129"/>
                  </a:cubicBezTo>
                  <a:cubicBezTo>
                    <a:pt x="2278" y="1106"/>
                    <a:pt x="2300" y="1106"/>
                    <a:pt x="2322" y="1106"/>
                  </a:cubicBezTo>
                  <a:cubicBezTo>
                    <a:pt x="2344" y="1106"/>
                    <a:pt x="2352" y="1106"/>
                    <a:pt x="2359" y="1085"/>
                  </a:cubicBezTo>
                  <a:cubicBezTo>
                    <a:pt x="2366" y="1077"/>
                    <a:pt x="2374" y="1070"/>
                    <a:pt x="2374" y="1063"/>
                  </a:cubicBezTo>
                  <a:cubicBezTo>
                    <a:pt x="2388" y="1026"/>
                    <a:pt x="2403" y="989"/>
                    <a:pt x="2476" y="975"/>
                  </a:cubicBezTo>
                  <a:cubicBezTo>
                    <a:pt x="2527" y="967"/>
                    <a:pt x="2564" y="945"/>
                    <a:pt x="2586" y="931"/>
                  </a:cubicBezTo>
                  <a:cubicBezTo>
                    <a:pt x="2593" y="931"/>
                    <a:pt x="2593" y="931"/>
                    <a:pt x="2593" y="931"/>
                  </a:cubicBezTo>
                  <a:lnTo>
                    <a:pt x="2593" y="931"/>
                  </a:lnTo>
                  <a:cubicBezTo>
                    <a:pt x="2645" y="931"/>
                    <a:pt x="2667" y="916"/>
                    <a:pt x="2681" y="901"/>
                  </a:cubicBezTo>
                  <a:cubicBezTo>
                    <a:pt x="2711" y="857"/>
                    <a:pt x="2798" y="850"/>
                    <a:pt x="2879" y="850"/>
                  </a:cubicBezTo>
                  <a:cubicBezTo>
                    <a:pt x="2901" y="850"/>
                    <a:pt x="2916" y="850"/>
                    <a:pt x="2930" y="843"/>
                  </a:cubicBezTo>
                  <a:cubicBezTo>
                    <a:pt x="2938" y="843"/>
                    <a:pt x="2945" y="843"/>
                    <a:pt x="2960" y="843"/>
                  </a:cubicBezTo>
                  <a:cubicBezTo>
                    <a:pt x="3018" y="828"/>
                    <a:pt x="3150" y="813"/>
                    <a:pt x="3202" y="762"/>
                  </a:cubicBezTo>
                  <a:cubicBezTo>
                    <a:pt x="3245" y="718"/>
                    <a:pt x="3333" y="660"/>
                    <a:pt x="3399" y="623"/>
                  </a:cubicBezTo>
                  <a:cubicBezTo>
                    <a:pt x="3421" y="608"/>
                    <a:pt x="3436" y="601"/>
                    <a:pt x="3451" y="594"/>
                  </a:cubicBezTo>
                  <a:cubicBezTo>
                    <a:pt x="3502" y="557"/>
                    <a:pt x="3546" y="528"/>
                    <a:pt x="3605" y="498"/>
                  </a:cubicBezTo>
                  <a:cubicBezTo>
                    <a:pt x="3648" y="476"/>
                    <a:pt x="3648" y="462"/>
                    <a:pt x="3656" y="447"/>
                  </a:cubicBezTo>
                  <a:cubicBezTo>
                    <a:pt x="3663" y="440"/>
                    <a:pt x="3663" y="432"/>
                    <a:pt x="3663" y="425"/>
                  </a:cubicBezTo>
                  <a:cubicBezTo>
                    <a:pt x="3670" y="425"/>
                    <a:pt x="3670" y="418"/>
                    <a:pt x="3678" y="411"/>
                  </a:cubicBezTo>
                  <a:cubicBezTo>
                    <a:pt x="3685" y="388"/>
                    <a:pt x="3693" y="381"/>
                    <a:pt x="3656" y="352"/>
                  </a:cubicBezTo>
                  <a:cubicBezTo>
                    <a:pt x="3634" y="337"/>
                    <a:pt x="3626" y="323"/>
                    <a:pt x="3619" y="308"/>
                  </a:cubicBezTo>
                  <a:cubicBezTo>
                    <a:pt x="3619" y="293"/>
                    <a:pt x="3634" y="279"/>
                    <a:pt x="3641" y="264"/>
                  </a:cubicBezTo>
                  <a:cubicBezTo>
                    <a:pt x="3656" y="256"/>
                    <a:pt x="3663" y="242"/>
                    <a:pt x="3663" y="235"/>
                  </a:cubicBezTo>
                  <a:cubicBezTo>
                    <a:pt x="3678" y="198"/>
                    <a:pt x="3700" y="161"/>
                    <a:pt x="3736" y="161"/>
                  </a:cubicBezTo>
                  <a:cubicBezTo>
                    <a:pt x="3751" y="161"/>
                    <a:pt x="3766" y="169"/>
                    <a:pt x="3780" y="176"/>
                  </a:cubicBezTo>
                  <a:cubicBezTo>
                    <a:pt x="3802" y="191"/>
                    <a:pt x="3824" y="205"/>
                    <a:pt x="3839" y="220"/>
                  </a:cubicBezTo>
                  <a:cubicBezTo>
                    <a:pt x="3854" y="235"/>
                    <a:pt x="3868" y="249"/>
                    <a:pt x="3890" y="256"/>
                  </a:cubicBezTo>
                  <a:cubicBezTo>
                    <a:pt x="3927" y="271"/>
                    <a:pt x="3927" y="308"/>
                    <a:pt x="3927" y="337"/>
                  </a:cubicBezTo>
                  <a:cubicBezTo>
                    <a:pt x="3927" y="352"/>
                    <a:pt x="3927" y="366"/>
                    <a:pt x="3934" y="388"/>
                  </a:cubicBezTo>
                  <a:cubicBezTo>
                    <a:pt x="3949" y="432"/>
                    <a:pt x="3978" y="440"/>
                    <a:pt x="4022" y="447"/>
                  </a:cubicBezTo>
                  <a:cubicBezTo>
                    <a:pt x="4059" y="454"/>
                    <a:pt x="4074" y="469"/>
                    <a:pt x="4095" y="491"/>
                  </a:cubicBezTo>
                  <a:cubicBezTo>
                    <a:pt x="4103" y="491"/>
                    <a:pt x="4110" y="498"/>
                    <a:pt x="4125" y="506"/>
                  </a:cubicBezTo>
                  <a:cubicBezTo>
                    <a:pt x="4139" y="520"/>
                    <a:pt x="4154" y="520"/>
                    <a:pt x="4176" y="520"/>
                  </a:cubicBezTo>
                  <a:cubicBezTo>
                    <a:pt x="4191" y="520"/>
                    <a:pt x="4213" y="520"/>
                    <a:pt x="4220" y="506"/>
                  </a:cubicBezTo>
                  <a:cubicBezTo>
                    <a:pt x="4235" y="498"/>
                    <a:pt x="4257" y="491"/>
                    <a:pt x="4286" y="491"/>
                  </a:cubicBezTo>
                  <a:cubicBezTo>
                    <a:pt x="4323" y="491"/>
                    <a:pt x="4367" y="506"/>
                    <a:pt x="4381" y="535"/>
                  </a:cubicBezTo>
                  <a:cubicBezTo>
                    <a:pt x="4388" y="557"/>
                    <a:pt x="4396" y="579"/>
                    <a:pt x="4403" y="594"/>
                  </a:cubicBezTo>
                  <a:cubicBezTo>
                    <a:pt x="4411" y="638"/>
                    <a:pt x="4418" y="660"/>
                    <a:pt x="4440" y="667"/>
                  </a:cubicBezTo>
                  <a:cubicBezTo>
                    <a:pt x="4476" y="674"/>
                    <a:pt x="4491" y="704"/>
                    <a:pt x="4491" y="725"/>
                  </a:cubicBezTo>
                  <a:cubicBezTo>
                    <a:pt x="4491" y="740"/>
                    <a:pt x="4476" y="770"/>
                    <a:pt x="4418" y="770"/>
                  </a:cubicBezTo>
                  <a:cubicBezTo>
                    <a:pt x="4396" y="777"/>
                    <a:pt x="4381" y="784"/>
                    <a:pt x="4381" y="792"/>
                  </a:cubicBezTo>
                  <a:cubicBezTo>
                    <a:pt x="4374" y="799"/>
                    <a:pt x="4381" y="821"/>
                    <a:pt x="4388" y="835"/>
                  </a:cubicBezTo>
                  <a:cubicBezTo>
                    <a:pt x="4396" y="850"/>
                    <a:pt x="4396" y="850"/>
                    <a:pt x="4396" y="850"/>
                  </a:cubicBezTo>
                  <a:cubicBezTo>
                    <a:pt x="4411" y="880"/>
                    <a:pt x="4411" y="887"/>
                    <a:pt x="4388" y="938"/>
                  </a:cubicBezTo>
                  <a:cubicBezTo>
                    <a:pt x="4381" y="953"/>
                    <a:pt x="4381" y="975"/>
                    <a:pt x="4381" y="989"/>
                  </a:cubicBezTo>
                  <a:cubicBezTo>
                    <a:pt x="4381" y="1019"/>
                    <a:pt x="4381" y="1048"/>
                    <a:pt x="4337" y="1070"/>
                  </a:cubicBezTo>
                  <a:cubicBezTo>
                    <a:pt x="4308" y="1085"/>
                    <a:pt x="4308" y="1092"/>
                    <a:pt x="4308" y="1099"/>
                  </a:cubicBezTo>
                  <a:cubicBezTo>
                    <a:pt x="4308" y="1099"/>
                    <a:pt x="4308" y="1114"/>
                    <a:pt x="4345" y="1136"/>
                  </a:cubicBezTo>
                  <a:cubicBezTo>
                    <a:pt x="4403" y="1173"/>
                    <a:pt x="4433" y="1187"/>
                    <a:pt x="4469" y="1187"/>
                  </a:cubicBezTo>
                  <a:cubicBezTo>
                    <a:pt x="4476" y="1187"/>
                    <a:pt x="4484" y="1187"/>
                    <a:pt x="4491" y="1187"/>
                  </a:cubicBezTo>
                  <a:cubicBezTo>
                    <a:pt x="4498" y="1187"/>
                    <a:pt x="4506" y="1180"/>
                    <a:pt x="4506" y="1180"/>
                  </a:cubicBezTo>
                  <a:cubicBezTo>
                    <a:pt x="4528" y="1180"/>
                    <a:pt x="4535" y="1187"/>
                    <a:pt x="4543" y="1194"/>
                  </a:cubicBezTo>
                  <a:cubicBezTo>
                    <a:pt x="4557" y="1216"/>
                    <a:pt x="4550" y="1246"/>
                    <a:pt x="4535" y="1290"/>
                  </a:cubicBezTo>
                  <a:cubicBezTo>
                    <a:pt x="4528" y="1304"/>
                    <a:pt x="4528" y="1319"/>
                    <a:pt x="4528" y="1334"/>
                  </a:cubicBezTo>
                  <a:cubicBezTo>
                    <a:pt x="4528" y="1363"/>
                    <a:pt x="4520" y="1400"/>
                    <a:pt x="4455" y="1422"/>
                  </a:cubicBezTo>
                  <a:cubicBezTo>
                    <a:pt x="4440" y="1429"/>
                    <a:pt x="4440" y="1429"/>
                    <a:pt x="4440" y="1429"/>
                  </a:cubicBezTo>
                  <a:cubicBezTo>
                    <a:pt x="4381" y="1444"/>
                    <a:pt x="4374" y="1444"/>
                    <a:pt x="4330" y="1480"/>
                  </a:cubicBezTo>
                  <a:cubicBezTo>
                    <a:pt x="4315" y="1495"/>
                    <a:pt x="4293" y="1510"/>
                    <a:pt x="4293" y="1517"/>
                  </a:cubicBezTo>
                  <a:cubicBezTo>
                    <a:pt x="4293" y="1524"/>
                    <a:pt x="4293" y="1524"/>
                    <a:pt x="4323" y="1546"/>
                  </a:cubicBezTo>
                  <a:cubicBezTo>
                    <a:pt x="4352" y="1561"/>
                    <a:pt x="4367" y="1583"/>
                    <a:pt x="4381" y="1605"/>
                  </a:cubicBezTo>
                  <a:cubicBezTo>
                    <a:pt x="4396" y="1620"/>
                    <a:pt x="4396" y="1627"/>
                    <a:pt x="4411" y="1627"/>
                  </a:cubicBezTo>
                  <a:cubicBezTo>
                    <a:pt x="4418" y="1627"/>
                    <a:pt x="4418" y="1627"/>
                    <a:pt x="4425" y="1627"/>
                  </a:cubicBezTo>
                  <a:cubicBezTo>
                    <a:pt x="4484" y="1612"/>
                    <a:pt x="4513" y="1590"/>
                    <a:pt x="4535" y="1568"/>
                  </a:cubicBezTo>
                  <a:cubicBezTo>
                    <a:pt x="4557" y="1532"/>
                    <a:pt x="4594" y="1532"/>
                    <a:pt x="4623" y="1532"/>
                  </a:cubicBezTo>
                  <a:cubicBezTo>
                    <a:pt x="4638" y="1532"/>
                    <a:pt x="4660" y="1532"/>
                    <a:pt x="4682" y="1532"/>
                  </a:cubicBezTo>
                  <a:cubicBezTo>
                    <a:pt x="4711" y="1539"/>
                    <a:pt x="4733" y="1539"/>
                    <a:pt x="4755" y="1539"/>
                  </a:cubicBezTo>
                  <a:cubicBezTo>
                    <a:pt x="4792" y="1539"/>
                    <a:pt x="4821" y="1532"/>
                    <a:pt x="4843" y="1517"/>
                  </a:cubicBezTo>
                  <a:cubicBezTo>
                    <a:pt x="4872" y="1502"/>
                    <a:pt x="4879" y="1495"/>
                    <a:pt x="4894" y="1473"/>
                  </a:cubicBezTo>
                  <a:cubicBezTo>
                    <a:pt x="4902" y="1458"/>
                    <a:pt x="4909" y="1444"/>
                    <a:pt x="4924" y="1422"/>
                  </a:cubicBezTo>
                  <a:cubicBezTo>
                    <a:pt x="4938" y="1407"/>
                    <a:pt x="4945" y="1400"/>
                    <a:pt x="4953" y="1385"/>
                  </a:cubicBezTo>
                  <a:cubicBezTo>
                    <a:pt x="4975" y="1356"/>
                    <a:pt x="4989" y="1326"/>
                    <a:pt x="5033" y="1326"/>
                  </a:cubicBezTo>
                  <a:cubicBezTo>
                    <a:pt x="5041" y="1326"/>
                    <a:pt x="5048" y="1326"/>
                    <a:pt x="5048" y="1326"/>
                  </a:cubicBezTo>
                  <a:cubicBezTo>
                    <a:pt x="5063" y="1334"/>
                    <a:pt x="5070" y="1334"/>
                    <a:pt x="5077" y="1334"/>
                  </a:cubicBezTo>
                  <a:cubicBezTo>
                    <a:pt x="5092" y="1334"/>
                    <a:pt x="5099" y="1326"/>
                    <a:pt x="5114" y="1326"/>
                  </a:cubicBezTo>
                  <a:cubicBezTo>
                    <a:pt x="5121" y="1326"/>
                    <a:pt x="5136" y="1326"/>
                    <a:pt x="5143" y="1326"/>
                  </a:cubicBezTo>
                  <a:cubicBezTo>
                    <a:pt x="5165" y="1326"/>
                    <a:pt x="5187" y="1334"/>
                    <a:pt x="5202" y="1356"/>
                  </a:cubicBezTo>
                  <a:cubicBezTo>
                    <a:pt x="5224" y="1378"/>
                    <a:pt x="5260" y="1400"/>
                    <a:pt x="5283" y="1400"/>
                  </a:cubicBezTo>
                  <a:cubicBezTo>
                    <a:pt x="5290" y="1400"/>
                    <a:pt x="5297" y="1400"/>
                    <a:pt x="5297" y="1392"/>
                  </a:cubicBezTo>
                  <a:cubicBezTo>
                    <a:pt x="5312" y="1341"/>
                    <a:pt x="5334" y="1297"/>
                    <a:pt x="5400" y="1268"/>
                  </a:cubicBezTo>
                  <a:cubicBezTo>
                    <a:pt x="5414" y="1261"/>
                    <a:pt x="5414" y="1261"/>
                    <a:pt x="5414" y="1261"/>
                  </a:cubicBezTo>
                  <a:cubicBezTo>
                    <a:pt x="5458" y="1246"/>
                    <a:pt x="5539" y="1216"/>
                    <a:pt x="5524" y="1187"/>
                  </a:cubicBezTo>
                  <a:cubicBezTo>
                    <a:pt x="5517" y="1165"/>
                    <a:pt x="5502" y="1158"/>
                    <a:pt x="5480" y="1151"/>
                  </a:cubicBezTo>
                  <a:cubicBezTo>
                    <a:pt x="5466" y="1143"/>
                    <a:pt x="5451" y="1136"/>
                    <a:pt x="5436" y="1129"/>
                  </a:cubicBezTo>
                  <a:cubicBezTo>
                    <a:pt x="5414" y="1106"/>
                    <a:pt x="5407" y="1099"/>
                    <a:pt x="5422" y="1070"/>
                  </a:cubicBezTo>
                  <a:cubicBezTo>
                    <a:pt x="5422" y="1063"/>
                    <a:pt x="5429" y="1048"/>
                    <a:pt x="5436" y="1026"/>
                  </a:cubicBezTo>
                  <a:cubicBezTo>
                    <a:pt x="5458" y="931"/>
                    <a:pt x="5480" y="747"/>
                    <a:pt x="5451" y="725"/>
                  </a:cubicBezTo>
                  <a:cubicBezTo>
                    <a:pt x="5414" y="689"/>
                    <a:pt x="5407" y="667"/>
                    <a:pt x="5400" y="608"/>
                  </a:cubicBezTo>
                  <a:cubicBezTo>
                    <a:pt x="5393" y="550"/>
                    <a:pt x="5334" y="513"/>
                    <a:pt x="5283" y="498"/>
                  </a:cubicBezTo>
                  <a:cubicBezTo>
                    <a:pt x="5217" y="484"/>
                    <a:pt x="5165" y="440"/>
                    <a:pt x="5143" y="396"/>
                  </a:cubicBezTo>
                  <a:cubicBezTo>
                    <a:pt x="5143" y="388"/>
                    <a:pt x="5136" y="381"/>
                    <a:pt x="5136" y="374"/>
                  </a:cubicBezTo>
                  <a:cubicBezTo>
                    <a:pt x="5121" y="337"/>
                    <a:pt x="5099" y="301"/>
                    <a:pt x="5114" y="279"/>
                  </a:cubicBezTo>
                  <a:cubicBezTo>
                    <a:pt x="5121" y="264"/>
                    <a:pt x="5136" y="256"/>
                    <a:pt x="5158" y="256"/>
                  </a:cubicBezTo>
                  <a:cubicBezTo>
                    <a:pt x="5195" y="256"/>
                    <a:pt x="5217" y="264"/>
                    <a:pt x="5231" y="271"/>
                  </a:cubicBezTo>
                  <a:cubicBezTo>
                    <a:pt x="5253" y="271"/>
                    <a:pt x="5268" y="279"/>
                    <a:pt x="5283" y="279"/>
                  </a:cubicBezTo>
                  <a:cubicBezTo>
                    <a:pt x="5290" y="279"/>
                    <a:pt x="5297" y="279"/>
                    <a:pt x="5312" y="279"/>
                  </a:cubicBezTo>
                  <a:cubicBezTo>
                    <a:pt x="5326" y="271"/>
                    <a:pt x="5334" y="271"/>
                    <a:pt x="5348" y="271"/>
                  </a:cubicBezTo>
                  <a:cubicBezTo>
                    <a:pt x="5385" y="271"/>
                    <a:pt x="5385" y="271"/>
                    <a:pt x="5385" y="271"/>
                  </a:cubicBezTo>
                  <a:cubicBezTo>
                    <a:pt x="5414" y="271"/>
                    <a:pt x="5429" y="271"/>
                    <a:pt x="5436" y="242"/>
                  </a:cubicBezTo>
                  <a:cubicBezTo>
                    <a:pt x="5436" y="220"/>
                    <a:pt x="5436" y="205"/>
                    <a:pt x="5429" y="191"/>
                  </a:cubicBezTo>
                  <a:cubicBezTo>
                    <a:pt x="5422" y="169"/>
                    <a:pt x="5407" y="139"/>
                    <a:pt x="5451" y="117"/>
                  </a:cubicBezTo>
                  <a:cubicBezTo>
                    <a:pt x="5466" y="103"/>
                    <a:pt x="5480" y="88"/>
                    <a:pt x="5488" y="73"/>
                  </a:cubicBezTo>
                  <a:cubicBezTo>
                    <a:pt x="5502" y="59"/>
                    <a:pt x="5517" y="37"/>
                    <a:pt x="5546" y="37"/>
                  </a:cubicBezTo>
                  <a:cubicBezTo>
                    <a:pt x="5576" y="37"/>
                    <a:pt x="5583" y="59"/>
                    <a:pt x="5590" y="66"/>
                  </a:cubicBezTo>
                  <a:cubicBezTo>
                    <a:pt x="5597" y="81"/>
                    <a:pt x="5597" y="81"/>
                    <a:pt x="5612" y="81"/>
                  </a:cubicBezTo>
                  <a:cubicBezTo>
                    <a:pt x="5619" y="81"/>
                    <a:pt x="5627" y="81"/>
                    <a:pt x="5634" y="81"/>
                  </a:cubicBezTo>
                  <a:cubicBezTo>
                    <a:pt x="5656" y="73"/>
                    <a:pt x="5656" y="73"/>
                    <a:pt x="5656" y="73"/>
                  </a:cubicBezTo>
                  <a:cubicBezTo>
                    <a:pt x="5715" y="59"/>
                    <a:pt x="5729" y="59"/>
                    <a:pt x="5774" y="29"/>
                  </a:cubicBezTo>
                  <a:cubicBezTo>
                    <a:pt x="5803" y="15"/>
                    <a:pt x="5825" y="0"/>
                    <a:pt x="5839" y="0"/>
                  </a:cubicBezTo>
                  <a:cubicBezTo>
                    <a:pt x="5861" y="0"/>
                    <a:pt x="5883" y="15"/>
                    <a:pt x="5905" y="29"/>
                  </a:cubicBezTo>
                  <a:cubicBezTo>
                    <a:pt x="5935" y="51"/>
                    <a:pt x="5935" y="81"/>
                    <a:pt x="5935" y="110"/>
                  </a:cubicBezTo>
                  <a:cubicBezTo>
                    <a:pt x="5942" y="132"/>
                    <a:pt x="5942" y="154"/>
                    <a:pt x="5957" y="169"/>
                  </a:cubicBezTo>
                  <a:cubicBezTo>
                    <a:pt x="5986" y="220"/>
                    <a:pt x="6001" y="308"/>
                    <a:pt x="5979" y="344"/>
                  </a:cubicBezTo>
                  <a:cubicBezTo>
                    <a:pt x="5971" y="366"/>
                    <a:pt x="5957" y="388"/>
                    <a:pt x="5964" y="411"/>
                  </a:cubicBezTo>
                  <a:cubicBezTo>
                    <a:pt x="5971" y="418"/>
                    <a:pt x="5986" y="432"/>
                    <a:pt x="6008" y="440"/>
                  </a:cubicBezTo>
                  <a:cubicBezTo>
                    <a:pt x="6030" y="447"/>
                    <a:pt x="6110" y="469"/>
                    <a:pt x="6184" y="469"/>
                  </a:cubicBezTo>
                  <a:cubicBezTo>
                    <a:pt x="6220" y="469"/>
                    <a:pt x="6250" y="462"/>
                    <a:pt x="6264" y="454"/>
                  </a:cubicBezTo>
                  <a:cubicBezTo>
                    <a:pt x="6294" y="440"/>
                    <a:pt x="6330" y="440"/>
                    <a:pt x="6367" y="432"/>
                  </a:cubicBezTo>
                  <a:cubicBezTo>
                    <a:pt x="6426" y="425"/>
                    <a:pt x="6455" y="418"/>
                    <a:pt x="6462" y="388"/>
                  </a:cubicBezTo>
                  <a:cubicBezTo>
                    <a:pt x="6469" y="344"/>
                    <a:pt x="6484" y="323"/>
                    <a:pt x="6506" y="301"/>
                  </a:cubicBezTo>
                  <a:cubicBezTo>
                    <a:pt x="6521" y="286"/>
                    <a:pt x="6536" y="271"/>
                    <a:pt x="6550" y="242"/>
                  </a:cubicBezTo>
                  <a:cubicBezTo>
                    <a:pt x="6572" y="176"/>
                    <a:pt x="6594" y="132"/>
                    <a:pt x="6653" y="125"/>
                  </a:cubicBezTo>
                  <a:cubicBezTo>
                    <a:pt x="6660" y="117"/>
                    <a:pt x="6675" y="117"/>
                    <a:pt x="6682" y="117"/>
                  </a:cubicBezTo>
                  <a:cubicBezTo>
                    <a:pt x="6704" y="110"/>
                    <a:pt x="6719" y="110"/>
                    <a:pt x="6741" y="110"/>
                  </a:cubicBezTo>
                  <a:cubicBezTo>
                    <a:pt x="6770" y="110"/>
                    <a:pt x="6792" y="117"/>
                    <a:pt x="6814" y="132"/>
                  </a:cubicBezTo>
                  <a:cubicBezTo>
                    <a:pt x="6836" y="154"/>
                    <a:pt x="6836" y="176"/>
                    <a:pt x="6836" y="191"/>
                  </a:cubicBezTo>
                  <a:cubicBezTo>
                    <a:pt x="6829" y="227"/>
                    <a:pt x="6792" y="256"/>
                    <a:pt x="6770" y="271"/>
                  </a:cubicBezTo>
                  <a:cubicBezTo>
                    <a:pt x="6763" y="279"/>
                    <a:pt x="6755" y="286"/>
                    <a:pt x="6755" y="301"/>
                  </a:cubicBezTo>
                  <a:cubicBezTo>
                    <a:pt x="6755" y="315"/>
                    <a:pt x="6763" y="337"/>
                    <a:pt x="6785" y="344"/>
                  </a:cubicBezTo>
                  <a:cubicBezTo>
                    <a:pt x="6807" y="359"/>
                    <a:pt x="6814" y="374"/>
                    <a:pt x="6821" y="396"/>
                  </a:cubicBezTo>
                  <a:cubicBezTo>
                    <a:pt x="6829" y="425"/>
                    <a:pt x="6814" y="447"/>
                    <a:pt x="6792" y="476"/>
                  </a:cubicBezTo>
                  <a:cubicBezTo>
                    <a:pt x="6785" y="491"/>
                    <a:pt x="6777" y="513"/>
                    <a:pt x="6763" y="535"/>
                  </a:cubicBezTo>
                  <a:cubicBezTo>
                    <a:pt x="6741" y="586"/>
                    <a:pt x="6719" y="645"/>
                    <a:pt x="6667" y="652"/>
                  </a:cubicBezTo>
                  <a:cubicBezTo>
                    <a:pt x="6601" y="660"/>
                    <a:pt x="6572" y="667"/>
                    <a:pt x="6550" y="718"/>
                  </a:cubicBezTo>
                  <a:cubicBezTo>
                    <a:pt x="6543" y="733"/>
                    <a:pt x="6536" y="747"/>
                    <a:pt x="6536" y="755"/>
                  </a:cubicBezTo>
                  <a:cubicBezTo>
                    <a:pt x="6514" y="799"/>
                    <a:pt x="6506" y="821"/>
                    <a:pt x="6521" y="843"/>
                  </a:cubicBezTo>
                  <a:cubicBezTo>
                    <a:pt x="6536" y="857"/>
                    <a:pt x="6543" y="865"/>
                    <a:pt x="6550" y="880"/>
                  </a:cubicBezTo>
                  <a:cubicBezTo>
                    <a:pt x="6565" y="909"/>
                    <a:pt x="6579" y="923"/>
                    <a:pt x="6609" y="938"/>
                  </a:cubicBezTo>
                  <a:cubicBezTo>
                    <a:pt x="6624" y="945"/>
                    <a:pt x="6631" y="945"/>
                    <a:pt x="6645" y="953"/>
                  </a:cubicBezTo>
                  <a:cubicBezTo>
                    <a:pt x="6689" y="967"/>
                    <a:pt x="6719" y="982"/>
                    <a:pt x="6719" y="1004"/>
                  </a:cubicBezTo>
                  <a:cubicBezTo>
                    <a:pt x="6726" y="1011"/>
                    <a:pt x="6719" y="1026"/>
                    <a:pt x="6704" y="1033"/>
                  </a:cubicBezTo>
                  <a:cubicBezTo>
                    <a:pt x="6697" y="1041"/>
                    <a:pt x="6682" y="1048"/>
                    <a:pt x="6675" y="1055"/>
                  </a:cubicBezTo>
                  <a:cubicBezTo>
                    <a:pt x="6645" y="1070"/>
                    <a:pt x="6638" y="1077"/>
                    <a:pt x="6645" y="1085"/>
                  </a:cubicBezTo>
                  <a:cubicBezTo>
                    <a:pt x="6653" y="1129"/>
                    <a:pt x="6638" y="1158"/>
                    <a:pt x="6601" y="1180"/>
                  </a:cubicBezTo>
                  <a:cubicBezTo>
                    <a:pt x="6579" y="1194"/>
                    <a:pt x="6579" y="1238"/>
                    <a:pt x="6587" y="1261"/>
                  </a:cubicBezTo>
                  <a:cubicBezTo>
                    <a:pt x="6587" y="1275"/>
                    <a:pt x="6601" y="1304"/>
                    <a:pt x="6689" y="1304"/>
                  </a:cubicBezTo>
                  <a:cubicBezTo>
                    <a:pt x="6755" y="1304"/>
                    <a:pt x="6755" y="1304"/>
                    <a:pt x="6755" y="1304"/>
                  </a:cubicBezTo>
                  <a:cubicBezTo>
                    <a:pt x="6807" y="1304"/>
                    <a:pt x="6850" y="1304"/>
                    <a:pt x="6865" y="1348"/>
                  </a:cubicBezTo>
                  <a:cubicBezTo>
                    <a:pt x="6873" y="1378"/>
                    <a:pt x="6873" y="1400"/>
                    <a:pt x="6865" y="1414"/>
                  </a:cubicBezTo>
                  <a:cubicBezTo>
                    <a:pt x="6865" y="1429"/>
                    <a:pt x="6865" y="1444"/>
                    <a:pt x="6865" y="1451"/>
                  </a:cubicBezTo>
                  <a:cubicBezTo>
                    <a:pt x="6873" y="1473"/>
                    <a:pt x="6902" y="1495"/>
                    <a:pt x="6924" y="1510"/>
                  </a:cubicBezTo>
                  <a:cubicBezTo>
                    <a:pt x="6931" y="1517"/>
                    <a:pt x="6931" y="1517"/>
                    <a:pt x="6931" y="1517"/>
                  </a:cubicBezTo>
                  <a:cubicBezTo>
                    <a:pt x="6931" y="1524"/>
                    <a:pt x="6931" y="1524"/>
                    <a:pt x="6931" y="1524"/>
                  </a:cubicBezTo>
                  <a:cubicBezTo>
                    <a:pt x="6931" y="1524"/>
                    <a:pt x="6946" y="1612"/>
                    <a:pt x="6953" y="1663"/>
                  </a:cubicBezTo>
                  <a:cubicBezTo>
                    <a:pt x="6960" y="1707"/>
                    <a:pt x="6968" y="1781"/>
                    <a:pt x="6938" y="1825"/>
                  </a:cubicBezTo>
                  <a:cubicBezTo>
                    <a:pt x="6931" y="1839"/>
                    <a:pt x="6931" y="1861"/>
                    <a:pt x="6938" y="1876"/>
                  </a:cubicBezTo>
                  <a:cubicBezTo>
                    <a:pt x="6946" y="1876"/>
                    <a:pt x="6953" y="1891"/>
                    <a:pt x="6968" y="1891"/>
                  </a:cubicBezTo>
                  <a:cubicBezTo>
                    <a:pt x="6983" y="1891"/>
                    <a:pt x="6990" y="1883"/>
                    <a:pt x="7004" y="1876"/>
                  </a:cubicBezTo>
                  <a:cubicBezTo>
                    <a:pt x="7026" y="1861"/>
                    <a:pt x="7048" y="1854"/>
                    <a:pt x="7063" y="1854"/>
                  </a:cubicBezTo>
                  <a:cubicBezTo>
                    <a:pt x="7114" y="1854"/>
                    <a:pt x="7144" y="1898"/>
                    <a:pt x="7144" y="1949"/>
                  </a:cubicBezTo>
                  <a:cubicBezTo>
                    <a:pt x="7144" y="1993"/>
                    <a:pt x="7166" y="2044"/>
                    <a:pt x="7202" y="2044"/>
                  </a:cubicBezTo>
                  <a:cubicBezTo>
                    <a:pt x="7246" y="2044"/>
                    <a:pt x="7276" y="2096"/>
                    <a:pt x="7276" y="2184"/>
                  </a:cubicBezTo>
                  <a:cubicBezTo>
                    <a:pt x="7276" y="2213"/>
                    <a:pt x="7283" y="2220"/>
                    <a:pt x="7290" y="2220"/>
                  </a:cubicBezTo>
                  <a:cubicBezTo>
                    <a:pt x="7298" y="2228"/>
                    <a:pt x="7319" y="2235"/>
                    <a:pt x="7341" y="2235"/>
                  </a:cubicBezTo>
                  <a:cubicBezTo>
                    <a:pt x="7364" y="2235"/>
                    <a:pt x="7378" y="2235"/>
                    <a:pt x="7400" y="2228"/>
                  </a:cubicBezTo>
                  <a:cubicBezTo>
                    <a:pt x="7407" y="2228"/>
                    <a:pt x="7415" y="2228"/>
                    <a:pt x="7415" y="2228"/>
                  </a:cubicBezTo>
                  <a:cubicBezTo>
                    <a:pt x="7451" y="2228"/>
                    <a:pt x="7466" y="2242"/>
                    <a:pt x="7474" y="2257"/>
                  </a:cubicBezTo>
                  <a:cubicBezTo>
                    <a:pt x="7488" y="2294"/>
                    <a:pt x="7474" y="2338"/>
                    <a:pt x="7451" y="2374"/>
                  </a:cubicBezTo>
                  <a:cubicBezTo>
                    <a:pt x="7437" y="2389"/>
                    <a:pt x="7437" y="2389"/>
                    <a:pt x="7444" y="2396"/>
                  </a:cubicBezTo>
                  <a:cubicBezTo>
                    <a:pt x="7459" y="2411"/>
                    <a:pt x="7466" y="2418"/>
                    <a:pt x="7466" y="2447"/>
                  </a:cubicBezTo>
                  <a:cubicBezTo>
                    <a:pt x="7466" y="2506"/>
                    <a:pt x="7422" y="2550"/>
                    <a:pt x="7386" y="2580"/>
                  </a:cubicBezTo>
                  <a:cubicBezTo>
                    <a:pt x="7364" y="2601"/>
                    <a:pt x="7356" y="2623"/>
                    <a:pt x="7371" y="2682"/>
                  </a:cubicBezTo>
                  <a:cubicBezTo>
                    <a:pt x="7371" y="2704"/>
                    <a:pt x="7378" y="2719"/>
                    <a:pt x="7386" y="2741"/>
                  </a:cubicBezTo>
                  <a:cubicBezTo>
                    <a:pt x="7400" y="2770"/>
                    <a:pt x="7415" y="2806"/>
                    <a:pt x="7378" y="2843"/>
                  </a:cubicBezTo>
                  <a:cubicBezTo>
                    <a:pt x="7371" y="2851"/>
                    <a:pt x="7371" y="2851"/>
                    <a:pt x="7364" y="2858"/>
                  </a:cubicBezTo>
                  <a:cubicBezTo>
                    <a:pt x="7341" y="2880"/>
                    <a:pt x="7319" y="2902"/>
                    <a:pt x="7319" y="2916"/>
                  </a:cubicBezTo>
                  <a:cubicBezTo>
                    <a:pt x="7319" y="2924"/>
                    <a:pt x="7327" y="2931"/>
                    <a:pt x="7334" y="2939"/>
                  </a:cubicBezTo>
                  <a:cubicBezTo>
                    <a:pt x="7364" y="2961"/>
                    <a:pt x="7393" y="2968"/>
                    <a:pt x="7415" y="2968"/>
                  </a:cubicBezTo>
                  <a:cubicBezTo>
                    <a:pt x="7422" y="2968"/>
                    <a:pt x="7429" y="2968"/>
                    <a:pt x="7429" y="2968"/>
                  </a:cubicBezTo>
                  <a:cubicBezTo>
                    <a:pt x="7444" y="2961"/>
                    <a:pt x="7451" y="2961"/>
                    <a:pt x="7451" y="2961"/>
                  </a:cubicBezTo>
                  <a:cubicBezTo>
                    <a:pt x="7481" y="2953"/>
                    <a:pt x="7481" y="2953"/>
                    <a:pt x="7481" y="2953"/>
                  </a:cubicBezTo>
                  <a:cubicBezTo>
                    <a:pt x="7466" y="2982"/>
                    <a:pt x="7466" y="2982"/>
                    <a:pt x="7466" y="2982"/>
                  </a:cubicBezTo>
                  <a:cubicBezTo>
                    <a:pt x="7466" y="2990"/>
                    <a:pt x="7429" y="3048"/>
                    <a:pt x="7364" y="3048"/>
                  </a:cubicBezTo>
                  <a:cubicBezTo>
                    <a:pt x="7312" y="3048"/>
                    <a:pt x="7268" y="3063"/>
                    <a:pt x="7268" y="3092"/>
                  </a:cubicBezTo>
                  <a:cubicBezTo>
                    <a:pt x="7268" y="3107"/>
                    <a:pt x="7268" y="3107"/>
                    <a:pt x="7283" y="3114"/>
                  </a:cubicBezTo>
                  <a:cubicBezTo>
                    <a:pt x="7298" y="3122"/>
                    <a:pt x="7327" y="3136"/>
                    <a:pt x="7305" y="3180"/>
                  </a:cubicBezTo>
                  <a:cubicBezTo>
                    <a:pt x="7283" y="3224"/>
                    <a:pt x="7239" y="3320"/>
                    <a:pt x="7195" y="3363"/>
                  </a:cubicBezTo>
                  <a:cubicBezTo>
                    <a:pt x="7085" y="3466"/>
                    <a:pt x="7019" y="3532"/>
                    <a:pt x="6990" y="3561"/>
                  </a:cubicBezTo>
                  <a:cubicBezTo>
                    <a:pt x="6975" y="3569"/>
                    <a:pt x="6968" y="3576"/>
                    <a:pt x="6953" y="3591"/>
                  </a:cubicBezTo>
                  <a:cubicBezTo>
                    <a:pt x="6931" y="3620"/>
                    <a:pt x="6902" y="3656"/>
                    <a:pt x="6843" y="3656"/>
                  </a:cubicBezTo>
                  <a:cubicBezTo>
                    <a:pt x="6843" y="3656"/>
                    <a:pt x="6836" y="3656"/>
                    <a:pt x="6829" y="3656"/>
                  </a:cubicBezTo>
                  <a:cubicBezTo>
                    <a:pt x="6785" y="3649"/>
                    <a:pt x="6755" y="3627"/>
                    <a:pt x="6733" y="3598"/>
                  </a:cubicBezTo>
                  <a:cubicBezTo>
                    <a:pt x="6719" y="3569"/>
                    <a:pt x="6719" y="3539"/>
                    <a:pt x="6733" y="3517"/>
                  </a:cubicBezTo>
                  <a:cubicBezTo>
                    <a:pt x="6741" y="3503"/>
                    <a:pt x="6748" y="3488"/>
                    <a:pt x="6741" y="3481"/>
                  </a:cubicBezTo>
                  <a:cubicBezTo>
                    <a:pt x="6741" y="3473"/>
                    <a:pt x="6719" y="3466"/>
                    <a:pt x="6689" y="3459"/>
                  </a:cubicBezTo>
                  <a:cubicBezTo>
                    <a:pt x="6675" y="3451"/>
                    <a:pt x="6653" y="3437"/>
                    <a:pt x="6638" y="3422"/>
                  </a:cubicBezTo>
                  <a:cubicBezTo>
                    <a:pt x="6616" y="3407"/>
                    <a:pt x="6601" y="3393"/>
                    <a:pt x="6579" y="3393"/>
                  </a:cubicBezTo>
                  <a:cubicBezTo>
                    <a:pt x="6572" y="3393"/>
                    <a:pt x="6565" y="3393"/>
                    <a:pt x="6557" y="3400"/>
                  </a:cubicBezTo>
                  <a:cubicBezTo>
                    <a:pt x="6543" y="3407"/>
                    <a:pt x="6521" y="3415"/>
                    <a:pt x="6499" y="3422"/>
                  </a:cubicBezTo>
                  <a:cubicBezTo>
                    <a:pt x="6448" y="3444"/>
                    <a:pt x="6389" y="3459"/>
                    <a:pt x="6352" y="3488"/>
                  </a:cubicBezTo>
                  <a:cubicBezTo>
                    <a:pt x="6330" y="3503"/>
                    <a:pt x="6316" y="3517"/>
                    <a:pt x="6316" y="3525"/>
                  </a:cubicBezTo>
                  <a:cubicBezTo>
                    <a:pt x="6316" y="3539"/>
                    <a:pt x="6330" y="3554"/>
                    <a:pt x="6352" y="3576"/>
                  </a:cubicBezTo>
                  <a:cubicBezTo>
                    <a:pt x="6374" y="3605"/>
                    <a:pt x="6396" y="3620"/>
                    <a:pt x="6411" y="3635"/>
                  </a:cubicBezTo>
                  <a:cubicBezTo>
                    <a:pt x="6433" y="3649"/>
                    <a:pt x="6455" y="3664"/>
                    <a:pt x="6462" y="3686"/>
                  </a:cubicBezTo>
                  <a:cubicBezTo>
                    <a:pt x="6477" y="3708"/>
                    <a:pt x="6492" y="3737"/>
                    <a:pt x="6477" y="3766"/>
                  </a:cubicBezTo>
                  <a:cubicBezTo>
                    <a:pt x="6462" y="3789"/>
                    <a:pt x="6448" y="3803"/>
                    <a:pt x="6411" y="3811"/>
                  </a:cubicBezTo>
                  <a:cubicBezTo>
                    <a:pt x="6396" y="3811"/>
                    <a:pt x="6374" y="3818"/>
                    <a:pt x="6352" y="3825"/>
                  </a:cubicBezTo>
                  <a:cubicBezTo>
                    <a:pt x="6316" y="3832"/>
                    <a:pt x="6272" y="3847"/>
                    <a:pt x="6235" y="3847"/>
                  </a:cubicBezTo>
                  <a:cubicBezTo>
                    <a:pt x="6213" y="3847"/>
                    <a:pt x="6191" y="3840"/>
                    <a:pt x="6176" y="3832"/>
                  </a:cubicBezTo>
                  <a:cubicBezTo>
                    <a:pt x="6155" y="3818"/>
                    <a:pt x="6140" y="3811"/>
                    <a:pt x="6118" y="3811"/>
                  </a:cubicBezTo>
                  <a:cubicBezTo>
                    <a:pt x="6103" y="3811"/>
                    <a:pt x="6081" y="3818"/>
                    <a:pt x="6059" y="3840"/>
                  </a:cubicBezTo>
                  <a:cubicBezTo>
                    <a:pt x="6030" y="3869"/>
                    <a:pt x="6001" y="3869"/>
                    <a:pt x="5971" y="3869"/>
                  </a:cubicBezTo>
                  <a:cubicBezTo>
                    <a:pt x="5964" y="3869"/>
                    <a:pt x="5949" y="3869"/>
                    <a:pt x="5942" y="3869"/>
                  </a:cubicBezTo>
                  <a:cubicBezTo>
                    <a:pt x="5927" y="3869"/>
                    <a:pt x="5920" y="3869"/>
                    <a:pt x="5905" y="3869"/>
                  </a:cubicBezTo>
                  <a:cubicBezTo>
                    <a:pt x="5891" y="3869"/>
                    <a:pt x="5883" y="3869"/>
                    <a:pt x="5876" y="3884"/>
                  </a:cubicBezTo>
                  <a:cubicBezTo>
                    <a:pt x="5869" y="3898"/>
                    <a:pt x="5854" y="3913"/>
                    <a:pt x="5825" y="3942"/>
                  </a:cubicBezTo>
                  <a:cubicBezTo>
                    <a:pt x="5810" y="3950"/>
                    <a:pt x="5795" y="3964"/>
                    <a:pt x="5781" y="3972"/>
                  </a:cubicBezTo>
                  <a:cubicBezTo>
                    <a:pt x="5751" y="3994"/>
                    <a:pt x="5737" y="4001"/>
                    <a:pt x="5707" y="4052"/>
                  </a:cubicBezTo>
                  <a:cubicBezTo>
                    <a:pt x="5693" y="4074"/>
                    <a:pt x="5686" y="4096"/>
                    <a:pt x="5671" y="4111"/>
                  </a:cubicBezTo>
                  <a:cubicBezTo>
                    <a:pt x="5649" y="4148"/>
                    <a:pt x="5642" y="4162"/>
                    <a:pt x="5656" y="4184"/>
                  </a:cubicBezTo>
                  <a:cubicBezTo>
                    <a:pt x="5671" y="4206"/>
                    <a:pt x="5678" y="4221"/>
                    <a:pt x="5686" y="4235"/>
                  </a:cubicBezTo>
                  <a:cubicBezTo>
                    <a:pt x="5686" y="4250"/>
                    <a:pt x="5693" y="4257"/>
                    <a:pt x="5700" y="4265"/>
                  </a:cubicBezTo>
                  <a:cubicBezTo>
                    <a:pt x="5715" y="4272"/>
                    <a:pt x="5722" y="4272"/>
                    <a:pt x="5729" y="4272"/>
                  </a:cubicBezTo>
                  <a:cubicBezTo>
                    <a:pt x="5744" y="4272"/>
                    <a:pt x="5766" y="4265"/>
                    <a:pt x="5795" y="4243"/>
                  </a:cubicBezTo>
                  <a:cubicBezTo>
                    <a:pt x="5839" y="4199"/>
                    <a:pt x="5883" y="4184"/>
                    <a:pt x="5942" y="4177"/>
                  </a:cubicBezTo>
                  <a:cubicBezTo>
                    <a:pt x="5949" y="4177"/>
                    <a:pt x="5957" y="4177"/>
                    <a:pt x="5957" y="4177"/>
                  </a:cubicBezTo>
                  <a:cubicBezTo>
                    <a:pt x="6001" y="4177"/>
                    <a:pt x="6001" y="4206"/>
                    <a:pt x="6008" y="4228"/>
                  </a:cubicBezTo>
                  <a:cubicBezTo>
                    <a:pt x="6008" y="4243"/>
                    <a:pt x="6008" y="4257"/>
                    <a:pt x="6015" y="4272"/>
                  </a:cubicBezTo>
                  <a:cubicBezTo>
                    <a:pt x="6030" y="4338"/>
                    <a:pt x="6037" y="4367"/>
                    <a:pt x="6059" y="4397"/>
                  </a:cubicBezTo>
                  <a:cubicBezTo>
                    <a:pt x="6074" y="4441"/>
                    <a:pt x="6074" y="4448"/>
                    <a:pt x="6045" y="4506"/>
                  </a:cubicBezTo>
                  <a:cubicBezTo>
                    <a:pt x="6030" y="4535"/>
                    <a:pt x="6015" y="4550"/>
                    <a:pt x="6001" y="4564"/>
                  </a:cubicBezTo>
                  <a:cubicBezTo>
                    <a:pt x="5986" y="4572"/>
                    <a:pt x="5971" y="4586"/>
                    <a:pt x="5964" y="4601"/>
                  </a:cubicBezTo>
                  <a:cubicBezTo>
                    <a:pt x="5957" y="4608"/>
                    <a:pt x="5949" y="4615"/>
                    <a:pt x="5942" y="4623"/>
                  </a:cubicBezTo>
                  <a:cubicBezTo>
                    <a:pt x="5920" y="4652"/>
                    <a:pt x="5913" y="4660"/>
                    <a:pt x="5935" y="4681"/>
                  </a:cubicBezTo>
                  <a:cubicBezTo>
                    <a:pt x="5964" y="4711"/>
                    <a:pt x="5971" y="4718"/>
                    <a:pt x="5964" y="4733"/>
                  </a:cubicBezTo>
                  <a:cubicBezTo>
                    <a:pt x="5964" y="4740"/>
                    <a:pt x="5949" y="4747"/>
                    <a:pt x="5935" y="4747"/>
                  </a:cubicBezTo>
                  <a:cubicBezTo>
                    <a:pt x="5927" y="4747"/>
                    <a:pt x="5927" y="4747"/>
                    <a:pt x="5920" y="4747"/>
                  </a:cubicBezTo>
                  <a:cubicBezTo>
                    <a:pt x="5883" y="4755"/>
                    <a:pt x="5861" y="4784"/>
                    <a:pt x="5847" y="4813"/>
                  </a:cubicBezTo>
                  <a:cubicBezTo>
                    <a:pt x="5839" y="4821"/>
                    <a:pt x="5832" y="4828"/>
                    <a:pt x="5825" y="4828"/>
                  </a:cubicBezTo>
                  <a:cubicBezTo>
                    <a:pt x="5817" y="4828"/>
                    <a:pt x="5817" y="4828"/>
                    <a:pt x="5817" y="4828"/>
                  </a:cubicBezTo>
                  <a:cubicBezTo>
                    <a:pt x="5810" y="4813"/>
                    <a:pt x="5810" y="4813"/>
                    <a:pt x="5810" y="4813"/>
                  </a:cubicBezTo>
                  <a:cubicBezTo>
                    <a:pt x="5810" y="4806"/>
                    <a:pt x="5810" y="4806"/>
                    <a:pt x="5810" y="4806"/>
                  </a:cubicBezTo>
                  <a:cubicBezTo>
                    <a:pt x="5817" y="4791"/>
                    <a:pt x="5817" y="4791"/>
                    <a:pt x="5810" y="4791"/>
                  </a:cubicBezTo>
                  <a:cubicBezTo>
                    <a:pt x="5810" y="4784"/>
                    <a:pt x="5810" y="4784"/>
                    <a:pt x="5795" y="4784"/>
                  </a:cubicBezTo>
                  <a:cubicBezTo>
                    <a:pt x="5774" y="4784"/>
                    <a:pt x="5751" y="4777"/>
                    <a:pt x="5729" y="4777"/>
                  </a:cubicBezTo>
                  <a:cubicBezTo>
                    <a:pt x="5707" y="4769"/>
                    <a:pt x="5678" y="4762"/>
                    <a:pt x="5656" y="4762"/>
                  </a:cubicBezTo>
                  <a:cubicBezTo>
                    <a:pt x="5634" y="4762"/>
                    <a:pt x="5619" y="4769"/>
                    <a:pt x="5605" y="4784"/>
                  </a:cubicBezTo>
                  <a:cubicBezTo>
                    <a:pt x="5583" y="4799"/>
                    <a:pt x="5561" y="4806"/>
                    <a:pt x="5546" y="4813"/>
                  </a:cubicBezTo>
                  <a:cubicBezTo>
                    <a:pt x="5524" y="4828"/>
                    <a:pt x="5524" y="4828"/>
                    <a:pt x="5532" y="4865"/>
                  </a:cubicBezTo>
                  <a:cubicBezTo>
                    <a:pt x="5546" y="4945"/>
                    <a:pt x="5568" y="4974"/>
                    <a:pt x="5583" y="4997"/>
                  </a:cubicBezTo>
                  <a:cubicBezTo>
                    <a:pt x="5590" y="5004"/>
                    <a:pt x="5597" y="5004"/>
                    <a:pt x="5597" y="5011"/>
                  </a:cubicBezTo>
                  <a:cubicBezTo>
                    <a:pt x="5605" y="5011"/>
                    <a:pt x="5612" y="5019"/>
                    <a:pt x="5612" y="5026"/>
                  </a:cubicBezTo>
                  <a:cubicBezTo>
                    <a:pt x="5612" y="5033"/>
                    <a:pt x="5605" y="5041"/>
                    <a:pt x="5590" y="5055"/>
                  </a:cubicBezTo>
                  <a:cubicBezTo>
                    <a:pt x="5576" y="5070"/>
                    <a:pt x="5576" y="5070"/>
                    <a:pt x="5576" y="5070"/>
                  </a:cubicBezTo>
                  <a:cubicBezTo>
                    <a:pt x="5561" y="5084"/>
                    <a:pt x="5546" y="5092"/>
                    <a:pt x="5539" y="5106"/>
                  </a:cubicBezTo>
                  <a:cubicBezTo>
                    <a:pt x="5517" y="5114"/>
                    <a:pt x="5510" y="5129"/>
                    <a:pt x="5488" y="5158"/>
                  </a:cubicBezTo>
                  <a:cubicBezTo>
                    <a:pt x="5473" y="5187"/>
                    <a:pt x="5458" y="5202"/>
                    <a:pt x="5444" y="5209"/>
                  </a:cubicBezTo>
                  <a:cubicBezTo>
                    <a:pt x="5429" y="5224"/>
                    <a:pt x="5422" y="5238"/>
                    <a:pt x="5422" y="5268"/>
                  </a:cubicBezTo>
                  <a:cubicBezTo>
                    <a:pt x="5422" y="5297"/>
                    <a:pt x="5422" y="5304"/>
                    <a:pt x="5429" y="5319"/>
                  </a:cubicBezTo>
                  <a:cubicBezTo>
                    <a:pt x="5436" y="5341"/>
                    <a:pt x="5429" y="5356"/>
                    <a:pt x="5400" y="5378"/>
                  </a:cubicBezTo>
                  <a:cubicBezTo>
                    <a:pt x="5385" y="5385"/>
                    <a:pt x="5378" y="5385"/>
                    <a:pt x="5370" y="5392"/>
                  </a:cubicBezTo>
                  <a:cubicBezTo>
                    <a:pt x="5348" y="5407"/>
                    <a:pt x="5341" y="5414"/>
                    <a:pt x="5319" y="5458"/>
                  </a:cubicBezTo>
                  <a:cubicBezTo>
                    <a:pt x="5312" y="5473"/>
                    <a:pt x="5305" y="5480"/>
                    <a:pt x="5297" y="5495"/>
                  </a:cubicBezTo>
                  <a:cubicBezTo>
                    <a:pt x="5290" y="5524"/>
                    <a:pt x="5275" y="5539"/>
                    <a:pt x="5202" y="5561"/>
                  </a:cubicBezTo>
                  <a:cubicBezTo>
                    <a:pt x="5180" y="5568"/>
                    <a:pt x="5158" y="5568"/>
                    <a:pt x="5143" y="5568"/>
                  </a:cubicBezTo>
                  <a:cubicBezTo>
                    <a:pt x="5085" y="5568"/>
                    <a:pt x="5070" y="5539"/>
                    <a:pt x="5055" y="5510"/>
                  </a:cubicBezTo>
                  <a:cubicBezTo>
                    <a:pt x="5048" y="5495"/>
                    <a:pt x="5033" y="5473"/>
                    <a:pt x="5026" y="5473"/>
                  </a:cubicBezTo>
                  <a:cubicBezTo>
                    <a:pt x="5026" y="5473"/>
                    <a:pt x="5019" y="5480"/>
                    <a:pt x="5011" y="5495"/>
                  </a:cubicBezTo>
                  <a:cubicBezTo>
                    <a:pt x="5004" y="5510"/>
                    <a:pt x="5004" y="5524"/>
                    <a:pt x="4997" y="5531"/>
                  </a:cubicBezTo>
                  <a:cubicBezTo>
                    <a:pt x="4989" y="5568"/>
                    <a:pt x="4975" y="5597"/>
                    <a:pt x="4916" y="5627"/>
                  </a:cubicBezTo>
                  <a:cubicBezTo>
                    <a:pt x="4902" y="5634"/>
                    <a:pt x="4902" y="5634"/>
                    <a:pt x="4902" y="5634"/>
                  </a:cubicBezTo>
                  <a:cubicBezTo>
                    <a:pt x="4850" y="5663"/>
                    <a:pt x="4828" y="5671"/>
                    <a:pt x="4806" y="5715"/>
                  </a:cubicBezTo>
                  <a:cubicBezTo>
                    <a:pt x="4792" y="5737"/>
                    <a:pt x="4769" y="5751"/>
                    <a:pt x="4755" y="5759"/>
                  </a:cubicBezTo>
                  <a:cubicBezTo>
                    <a:pt x="4740" y="5766"/>
                    <a:pt x="4726" y="5773"/>
                    <a:pt x="4733" y="5795"/>
                  </a:cubicBezTo>
                  <a:cubicBezTo>
                    <a:pt x="4733" y="5817"/>
                    <a:pt x="4740" y="5824"/>
                    <a:pt x="4748" y="5832"/>
                  </a:cubicBezTo>
                  <a:cubicBezTo>
                    <a:pt x="4762" y="5839"/>
                    <a:pt x="4769" y="5854"/>
                    <a:pt x="4777" y="5898"/>
                  </a:cubicBezTo>
                  <a:cubicBezTo>
                    <a:pt x="4777" y="5920"/>
                    <a:pt x="4777" y="5934"/>
                    <a:pt x="4784" y="5942"/>
                  </a:cubicBezTo>
                  <a:cubicBezTo>
                    <a:pt x="4792" y="5993"/>
                    <a:pt x="4799" y="6022"/>
                    <a:pt x="4755" y="6081"/>
                  </a:cubicBezTo>
                  <a:cubicBezTo>
                    <a:pt x="4740" y="6103"/>
                    <a:pt x="4718" y="6132"/>
                    <a:pt x="4704" y="6154"/>
                  </a:cubicBezTo>
                  <a:cubicBezTo>
                    <a:pt x="4674" y="6198"/>
                    <a:pt x="4674" y="6198"/>
                    <a:pt x="4674" y="6198"/>
                  </a:cubicBezTo>
                  <a:cubicBezTo>
                    <a:pt x="4674" y="6103"/>
                    <a:pt x="4674" y="6103"/>
                    <a:pt x="4674" y="6103"/>
                  </a:cubicBezTo>
                  <a:cubicBezTo>
                    <a:pt x="4674" y="6096"/>
                    <a:pt x="4674" y="6096"/>
                    <a:pt x="4667" y="6096"/>
                  </a:cubicBezTo>
                  <a:cubicBezTo>
                    <a:pt x="4660" y="6096"/>
                    <a:pt x="4652" y="6096"/>
                    <a:pt x="4638" y="6096"/>
                  </a:cubicBezTo>
                  <a:cubicBezTo>
                    <a:pt x="4630" y="6096"/>
                    <a:pt x="4623" y="6103"/>
                    <a:pt x="4616" y="6103"/>
                  </a:cubicBezTo>
                  <a:cubicBezTo>
                    <a:pt x="4608" y="6103"/>
                    <a:pt x="4594" y="6103"/>
                    <a:pt x="4586" y="6103"/>
                  </a:cubicBezTo>
                  <a:cubicBezTo>
                    <a:pt x="4564" y="6103"/>
                    <a:pt x="4550" y="6103"/>
                    <a:pt x="4543" y="6088"/>
                  </a:cubicBezTo>
                  <a:cubicBezTo>
                    <a:pt x="4528" y="6074"/>
                    <a:pt x="4528" y="6059"/>
                    <a:pt x="4535" y="6044"/>
                  </a:cubicBezTo>
                  <a:cubicBezTo>
                    <a:pt x="4535" y="6022"/>
                    <a:pt x="4520" y="6015"/>
                    <a:pt x="4498" y="5993"/>
                  </a:cubicBezTo>
                  <a:cubicBezTo>
                    <a:pt x="4491" y="5986"/>
                    <a:pt x="4476" y="5971"/>
                    <a:pt x="4469" y="5964"/>
                  </a:cubicBezTo>
                  <a:cubicBezTo>
                    <a:pt x="4455" y="5942"/>
                    <a:pt x="4433" y="5927"/>
                    <a:pt x="4411" y="5905"/>
                  </a:cubicBezTo>
                  <a:cubicBezTo>
                    <a:pt x="4396" y="5898"/>
                    <a:pt x="4381" y="5891"/>
                    <a:pt x="4374" y="5876"/>
                  </a:cubicBezTo>
                  <a:cubicBezTo>
                    <a:pt x="4345" y="5847"/>
                    <a:pt x="4345" y="5773"/>
                    <a:pt x="4352" y="5744"/>
                  </a:cubicBezTo>
                  <a:cubicBezTo>
                    <a:pt x="4352" y="5737"/>
                    <a:pt x="4359" y="5729"/>
                    <a:pt x="4359" y="5722"/>
                  </a:cubicBezTo>
                  <a:cubicBezTo>
                    <a:pt x="4367" y="5700"/>
                    <a:pt x="4381" y="5663"/>
                    <a:pt x="4381" y="5641"/>
                  </a:cubicBezTo>
                  <a:cubicBezTo>
                    <a:pt x="4374" y="5619"/>
                    <a:pt x="4345" y="5612"/>
                    <a:pt x="4323" y="5612"/>
                  </a:cubicBezTo>
                  <a:cubicBezTo>
                    <a:pt x="4323" y="5612"/>
                    <a:pt x="4315" y="5612"/>
                    <a:pt x="4308" y="5612"/>
                  </a:cubicBezTo>
                  <a:cubicBezTo>
                    <a:pt x="4271" y="5612"/>
                    <a:pt x="4249" y="5597"/>
                    <a:pt x="4235" y="5575"/>
                  </a:cubicBezTo>
                  <a:cubicBezTo>
                    <a:pt x="4220" y="5546"/>
                    <a:pt x="4198" y="5524"/>
                    <a:pt x="4169" y="5510"/>
                  </a:cubicBezTo>
                  <a:cubicBezTo>
                    <a:pt x="4161" y="5502"/>
                    <a:pt x="4161" y="5502"/>
                    <a:pt x="4161" y="5502"/>
                  </a:cubicBezTo>
                  <a:cubicBezTo>
                    <a:pt x="4132" y="5488"/>
                    <a:pt x="4095" y="5473"/>
                    <a:pt x="4088" y="5443"/>
                  </a:cubicBezTo>
                  <a:cubicBezTo>
                    <a:pt x="4081" y="5429"/>
                    <a:pt x="4081" y="5414"/>
                    <a:pt x="4088" y="5400"/>
                  </a:cubicBezTo>
                  <a:cubicBezTo>
                    <a:pt x="4117" y="5363"/>
                    <a:pt x="4117" y="5319"/>
                    <a:pt x="4095" y="5290"/>
                  </a:cubicBezTo>
                  <a:cubicBezTo>
                    <a:pt x="4088" y="5282"/>
                    <a:pt x="4081" y="5275"/>
                    <a:pt x="4066" y="5275"/>
                  </a:cubicBezTo>
                  <a:cubicBezTo>
                    <a:pt x="4044" y="5275"/>
                    <a:pt x="4007" y="5297"/>
                    <a:pt x="3986" y="5319"/>
                  </a:cubicBezTo>
                  <a:cubicBezTo>
                    <a:pt x="3949" y="5341"/>
                    <a:pt x="3949" y="5378"/>
                    <a:pt x="3949" y="5407"/>
                  </a:cubicBezTo>
                  <a:cubicBezTo>
                    <a:pt x="3949" y="5422"/>
                    <a:pt x="3949" y="5436"/>
                    <a:pt x="3949" y="5451"/>
                  </a:cubicBezTo>
                  <a:cubicBezTo>
                    <a:pt x="3949" y="5465"/>
                    <a:pt x="3949" y="5473"/>
                    <a:pt x="3942" y="5488"/>
                  </a:cubicBezTo>
                  <a:cubicBezTo>
                    <a:pt x="3942" y="5524"/>
                    <a:pt x="3934" y="5568"/>
                    <a:pt x="3912" y="5590"/>
                  </a:cubicBezTo>
                  <a:cubicBezTo>
                    <a:pt x="3898" y="5597"/>
                    <a:pt x="3890" y="5612"/>
                    <a:pt x="3876" y="5619"/>
                  </a:cubicBezTo>
                  <a:cubicBezTo>
                    <a:pt x="3854" y="5634"/>
                    <a:pt x="3832" y="5649"/>
                    <a:pt x="3810" y="5671"/>
                  </a:cubicBezTo>
                  <a:cubicBezTo>
                    <a:pt x="3788" y="5700"/>
                    <a:pt x="3780" y="5722"/>
                    <a:pt x="3773" y="5759"/>
                  </a:cubicBezTo>
                  <a:cubicBezTo>
                    <a:pt x="3766" y="5766"/>
                    <a:pt x="3766" y="5781"/>
                    <a:pt x="3766" y="5795"/>
                  </a:cubicBezTo>
                  <a:cubicBezTo>
                    <a:pt x="3758" y="5810"/>
                    <a:pt x="3758" y="5817"/>
                    <a:pt x="3758" y="5824"/>
                  </a:cubicBezTo>
                  <a:cubicBezTo>
                    <a:pt x="3751" y="5839"/>
                    <a:pt x="3744" y="5847"/>
                    <a:pt x="3729" y="5847"/>
                  </a:cubicBezTo>
                  <a:cubicBezTo>
                    <a:pt x="3722" y="5847"/>
                    <a:pt x="3707" y="5854"/>
                    <a:pt x="3693" y="5854"/>
                  </a:cubicBezTo>
                  <a:cubicBezTo>
                    <a:pt x="3670" y="5861"/>
                    <a:pt x="3648" y="5861"/>
                    <a:pt x="3634" y="5869"/>
                  </a:cubicBezTo>
                  <a:cubicBezTo>
                    <a:pt x="3597" y="5869"/>
                    <a:pt x="3597" y="5869"/>
                    <a:pt x="3590" y="5883"/>
                  </a:cubicBezTo>
                  <a:cubicBezTo>
                    <a:pt x="3583" y="5920"/>
                    <a:pt x="3561" y="5949"/>
                    <a:pt x="3531" y="5949"/>
                  </a:cubicBezTo>
                  <a:cubicBezTo>
                    <a:pt x="3531" y="5949"/>
                    <a:pt x="3509" y="5949"/>
                    <a:pt x="3502" y="5920"/>
                  </a:cubicBezTo>
                  <a:cubicBezTo>
                    <a:pt x="3502" y="5912"/>
                    <a:pt x="3502" y="5912"/>
                    <a:pt x="3502" y="5912"/>
                  </a:cubicBezTo>
                  <a:cubicBezTo>
                    <a:pt x="3495" y="5912"/>
                    <a:pt x="3465" y="5934"/>
                    <a:pt x="3443" y="5949"/>
                  </a:cubicBezTo>
                  <a:cubicBezTo>
                    <a:pt x="3436" y="5956"/>
                    <a:pt x="3429" y="5964"/>
                    <a:pt x="3414" y="5971"/>
                  </a:cubicBezTo>
                  <a:cubicBezTo>
                    <a:pt x="3370" y="6008"/>
                    <a:pt x="3319" y="6015"/>
                    <a:pt x="3282" y="6022"/>
                  </a:cubicBezTo>
                  <a:cubicBezTo>
                    <a:pt x="3275" y="6022"/>
                    <a:pt x="3267" y="6022"/>
                    <a:pt x="3260" y="6022"/>
                  </a:cubicBezTo>
                  <a:cubicBezTo>
                    <a:pt x="3224" y="6037"/>
                    <a:pt x="3165" y="6066"/>
                    <a:pt x="3128" y="6118"/>
                  </a:cubicBezTo>
                  <a:cubicBezTo>
                    <a:pt x="3121" y="6140"/>
                    <a:pt x="3114" y="6154"/>
                    <a:pt x="3106" y="6169"/>
                  </a:cubicBezTo>
                  <a:cubicBezTo>
                    <a:pt x="3092" y="6191"/>
                    <a:pt x="3084" y="6198"/>
                    <a:pt x="3070" y="6228"/>
                  </a:cubicBezTo>
                  <a:cubicBezTo>
                    <a:pt x="3055" y="6250"/>
                    <a:pt x="3011" y="6272"/>
                    <a:pt x="2974" y="6286"/>
                  </a:cubicBezTo>
                  <a:cubicBezTo>
                    <a:pt x="2952" y="6293"/>
                    <a:pt x="2938" y="6308"/>
                    <a:pt x="2923" y="6315"/>
                  </a:cubicBezTo>
                  <a:cubicBezTo>
                    <a:pt x="2916" y="6315"/>
                    <a:pt x="2901" y="6323"/>
                    <a:pt x="2894" y="6323"/>
                  </a:cubicBezTo>
                  <a:cubicBezTo>
                    <a:pt x="2864" y="6323"/>
                    <a:pt x="2843" y="6308"/>
                    <a:pt x="2813" y="6293"/>
                  </a:cubicBezTo>
                  <a:cubicBezTo>
                    <a:pt x="2798" y="6286"/>
                    <a:pt x="2776" y="6272"/>
                    <a:pt x="2762" y="6272"/>
                  </a:cubicBezTo>
                  <a:cubicBezTo>
                    <a:pt x="2733" y="6272"/>
                    <a:pt x="2703" y="6301"/>
                    <a:pt x="2667" y="6330"/>
                  </a:cubicBezTo>
                  <a:cubicBezTo>
                    <a:pt x="2659" y="6345"/>
                    <a:pt x="2645" y="6352"/>
                    <a:pt x="2637" y="6360"/>
                  </a:cubicBezTo>
                  <a:cubicBezTo>
                    <a:pt x="2593" y="6396"/>
                    <a:pt x="2557" y="6418"/>
                    <a:pt x="2505" y="6418"/>
                  </a:cubicBezTo>
                  <a:cubicBezTo>
                    <a:pt x="2491" y="6418"/>
                    <a:pt x="2476" y="6411"/>
                    <a:pt x="2454" y="6403"/>
                  </a:cubicBezTo>
                  <a:cubicBezTo>
                    <a:pt x="2439" y="6403"/>
                    <a:pt x="2432" y="6396"/>
                    <a:pt x="2417" y="6396"/>
                  </a:cubicBezTo>
                  <a:cubicBezTo>
                    <a:pt x="2403" y="6396"/>
                    <a:pt x="2395" y="6403"/>
                    <a:pt x="2388" y="6411"/>
                  </a:cubicBezTo>
                  <a:cubicBezTo>
                    <a:pt x="2381" y="6425"/>
                    <a:pt x="2366" y="6440"/>
                    <a:pt x="2359" y="6455"/>
                  </a:cubicBezTo>
                  <a:cubicBezTo>
                    <a:pt x="2344" y="6477"/>
                    <a:pt x="2337" y="6491"/>
                    <a:pt x="2315" y="6499"/>
                  </a:cubicBezTo>
                  <a:cubicBezTo>
                    <a:pt x="2307" y="6506"/>
                    <a:pt x="2293" y="6506"/>
                    <a:pt x="2271" y="6506"/>
                  </a:cubicBezTo>
                  <a:cubicBezTo>
                    <a:pt x="2249" y="6506"/>
                    <a:pt x="2198" y="6513"/>
                    <a:pt x="2198" y="6528"/>
                  </a:cubicBezTo>
                  <a:cubicBezTo>
                    <a:pt x="2198" y="6528"/>
                    <a:pt x="2198" y="6535"/>
                    <a:pt x="2198" y="6543"/>
                  </a:cubicBezTo>
                  <a:cubicBezTo>
                    <a:pt x="2190" y="6565"/>
                    <a:pt x="2183" y="6594"/>
                    <a:pt x="2132" y="6601"/>
                  </a:cubicBezTo>
                  <a:cubicBezTo>
                    <a:pt x="2124" y="6609"/>
                    <a:pt x="2117" y="6609"/>
                    <a:pt x="2110" y="6623"/>
                  </a:cubicBezTo>
                  <a:cubicBezTo>
                    <a:pt x="2102" y="6638"/>
                    <a:pt x="2102" y="6667"/>
                    <a:pt x="2110" y="6682"/>
                  </a:cubicBezTo>
                  <a:cubicBezTo>
                    <a:pt x="2132" y="6719"/>
                    <a:pt x="2110" y="6770"/>
                    <a:pt x="2058" y="6836"/>
                  </a:cubicBezTo>
                  <a:cubicBezTo>
                    <a:pt x="2044" y="6850"/>
                    <a:pt x="2029" y="6865"/>
                    <a:pt x="2007" y="6865"/>
                  </a:cubicBezTo>
                  <a:cubicBezTo>
                    <a:pt x="1971" y="6865"/>
                    <a:pt x="1926" y="6821"/>
                    <a:pt x="1912" y="6806"/>
                  </a:cubicBezTo>
                  <a:cubicBezTo>
                    <a:pt x="1905" y="6799"/>
                    <a:pt x="1897" y="6792"/>
                    <a:pt x="1897" y="6784"/>
                  </a:cubicBezTo>
                  <a:cubicBezTo>
                    <a:pt x="1883" y="6770"/>
                    <a:pt x="1861" y="6748"/>
                    <a:pt x="1846" y="6748"/>
                  </a:cubicBezTo>
                  <a:cubicBezTo>
                    <a:pt x="1839" y="6748"/>
                    <a:pt x="1839" y="6755"/>
                    <a:pt x="1831" y="6762"/>
                  </a:cubicBezTo>
                  <a:cubicBezTo>
                    <a:pt x="1795" y="6792"/>
                    <a:pt x="1795" y="6806"/>
                    <a:pt x="1802" y="6843"/>
                  </a:cubicBezTo>
                  <a:cubicBezTo>
                    <a:pt x="1802" y="6850"/>
                    <a:pt x="1802" y="6858"/>
                    <a:pt x="1802" y="6872"/>
                  </a:cubicBezTo>
                  <a:cubicBezTo>
                    <a:pt x="1802" y="6902"/>
                    <a:pt x="1809" y="6909"/>
                    <a:pt x="1824" y="6916"/>
                  </a:cubicBezTo>
                  <a:cubicBezTo>
                    <a:pt x="1839" y="6924"/>
                    <a:pt x="1853" y="6931"/>
                    <a:pt x="1861" y="6946"/>
                  </a:cubicBezTo>
                  <a:cubicBezTo>
                    <a:pt x="1890" y="6968"/>
                    <a:pt x="1868" y="7004"/>
                    <a:pt x="1861" y="7026"/>
                  </a:cubicBezTo>
                  <a:cubicBezTo>
                    <a:pt x="1846" y="7041"/>
                    <a:pt x="1839" y="7056"/>
                    <a:pt x="1839" y="7070"/>
                  </a:cubicBezTo>
                  <a:cubicBezTo>
                    <a:pt x="1853" y="7122"/>
                    <a:pt x="1839" y="7165"/>
                    <a:pt x="1795" y="7188"/>
                  </a:cubicBezTo>
                  <a:cubicBezTo>
                    <a:pt x="1765" y="7202"/>
                    <a:pt x="1729" y="7217"/>
                    <a:pt x="1699" y="7217"/>
                  </a:cubicBezTo>
                  <a:cubicBezTo>
                    <a:pt x="1677" y="7217"/>
                    <a:pt x="1655" y="7210"/>
                    <a:pt x="1648" y="7195"/>
                  </a:cubicBezTo>
                  <a:cubicBezTo>
                    <a:pt x="1641" y="7188"/>
                    <a:pt x="1633" y="7180"/>
                    <a:pt x="1626" y="7173"/>
                  </a:cubicBezTo>
                  <a:cubicBezTo>
                    <a:pt x="1619" y="7165"/>
                    <a:pt x="1619" y="7158"/>
                    <a:pt x="1612" y="7151"/>
                  </a:cubicBezTo>
                  <a:cubicBezTo>
                    <a:pt x="1604" y="7180"/>
                    <a:pt x="1590" y="7188"/>
                    <a:pt x="1567" y="7188"/>
                  </a:cubicBezTo>
                  <a:cubicBezTo>
                    <a:pt x="1545" y="7188"/>
                    <a:pt x="1516" y="7173"/>
                    <a:pt x="1502" y="7151"/>
                  </a:cubicBezTo>
                  <a:cubicBezTo>
                    <a:pt x="1472" y="7122"/>
                    <a:pt x="1443" y="7085"/>
                    <a:pt x="1406" y="7085"/>
                  </a:cubicBezTo>
                  <a:cubicBezTo>
                    <a:pt x="1399" y="7085"/>
                    <a:pt x="1392" y="7085"/>
                    <a:pt x="1392" y="7085"/>
                  </a:cubicBezTo>
                  <a:cubicBezTo>
                    <a:pt x="1333" y="7107"/>
                    <a:pt x="1311" y="7122"/>
                    <a:pt x="1245" y="7195"/>
                  </a:cubicBezTo>
                  <a:cubicBezTo>
                    <a:pt x="1223" y="7217"/>
                    <a:pt x="1208" y="7224"/>
                    <a:pt x="1186" y="7224"/>
                  </a:cubicBezTo>
                </a:path>
              </a:pathLst>
            </a:custGeom>
            <a:solidFill>
              <a:schemeClr val="accent1"/>
            </a:solidFill>
            <a:ln w="28575" cap="flat" cmpd="sng">
              <a:solidFill>
                <a:schemeClr val="bg1"/>
              </a:solidFill>
              <a:bevel/>
              <a:headEnd/>
              <a:tailEnd/>
            </a:ln>
            <a:effectLst/>
            <a:extLst/>
          </p:spPr>
          <p:txBody>
            <a:bodyPr wrap="none" anchor="ctr"/>
            <a:lstStyle/>
            <a:p>
              <a:pPr defTabSz="1371714">
                <a:defRPr/>
              </a:pPr>
              <a:endParaRPr lang="en-US" sz="2701"/>
            </a:p>
          </p:txBody>
        </p:sp>
        <p:sp>
          <p:nvSpPr>
            <p:cNvPr id="134" name="Freeform 133"/>
            <p:cNvSpPr>
              <a:spLocks noChangeArrowheads="1"/>
            </p:cNvSpPr>
            <p:nvPr/>
          </p:nvSpPr>
          <p:spPr bwMode="auto">
            <a:xfrm>
              <a:off x="3366645" y="5788106"/>
              <a:ext cx="2900010" cy="2754098"/>
            </a:xfrm>
            <a:custGeom>
              <a:avLst/>
              <a:gdLst>
                <a:gd name="T0" fmla="*/ 6786 w 7549"/>
                <a:gd name="T1" fmla="*/ 271 h 7255"/>
                <a:gd name="T2" fmla="*/ 6873 w 7549"/>
                <a:gd name="T3" fmla="*/ 1473 h 7255"/>
                <a:gd name="T4" fmla="*/ 7474 w 7549"/>
                <a:gd name="T5" fmla="*/ 2462 h 7255"/>
                <a:gd name="T6" fmla="*/ 6998 w 7549"/>
                <a:gd name="T7" fmla="*/ 3562 h 7255"/>
                <a:gd name="T8" fmla="*/ 6075 w 7549"/>
                <a:gd name="T9" fmla="*/ 3840 h 7255"/>
                <a:gd name="T10" fmla="*/ 5972 w 7549"/>
                <a:gd name="T11" fmla="*/ 4608 h 7255"/>
                <a:gd name="T12" fmla="*/ 5328 w 7549"/>
                <a:gd name="T13" fmla="*/ 5466 h 7255"/>
                <a:gd name="T14" fmla="*/ 4639 w 7549"/>
                <a:gd name="T15" fmla="*/ 6103 h 7255"/>
                <a:gd name="T16" fmla="*/ 4001 w 7549"/>
                <a:gd name="T17" fmla="*/ 5319 h 7255"/>
                <a:gd name="T18" fmla="*/ 2939 w 7549"/>
                <a:gd name="T19" fmla="*/ 6316 h 7255"/>
                <a:gd name="T20" fmla="*/ 1869 w 7549"/>
                <a:gd name="T21" fmla="*/ 6748 h 7255"/>
                <a:gd name="T22" fmla="*/ 1254 w 7549"/>
                <a:gd name="T23" fmla="*/ 7203 h 7255"/>
                <a:gd name="T24" fmla="*/ 740 w 7549"/>
                <a:gd name="T25" fmla="*/ 6360 h 7255"/>
                <a:gd name="T26" fmla="*/ 323 w 7549"/>
                <a:gd name="T27" fmla="*/ 5480 h 7255"/>
                <a:gd name="T28" fmla="*/ 206 w 7549"/>
                <a:gd name="T29" fmla="*/ 4872 h 7255"/>
                <a:gd name="T30" fmla="*/ 777 w 7549"/>
                <a:gd name="T31" fmla="*/ 3818 h 7255"/>
                <a:gd name="T32" fmla="*/ 484 w 7549"/>
                <a:gd name="T33" fmla="*/ 2162 h 7255"/>
                <a:gd name="T34" fmla="*/ 1209 w 7549"/>
                <a:gd name="T35" fmla="*/ 2104 h 7255"/>
                <a:gd name="T36" fmla="*/ 1913 w 7549"/>
                <a:gd name="T37" fmla="*/ 1481 h 7255"/>
                <a:gd name="T38" fmla="*/ 3701 w 7549"/>
                <a:gd name="T39" fmla="*/ 447 h 7255"/>
                <a:gd name="T40" fmla="*/ 4441 w 7549"/>
                <a:gd name="T41" fmla="*/ 770 h 7255"/>
                <a:gd name="T42" fmla="*/ 4573 w 7549"/>
                <a:gd name="T43" fmla="*/ 1590 h 7255"/>
                <a:gd name="T44" fmla="*/ 5562 w 7549"/>
                <a:gd name="T45" fmla="*/ 1195 h 7255"/>
                <a:gd name="T46" fmla="*/ 5569 w 7549"/>
                <a:gd name="T47" fmla="*/ 66 h 7255"/>
                <a:gd name="T48" fmla="*/ 5569 w 7549"/>
                <a:gd name="T49" fmla="*/ 37 h 7255"/>
                <a:gd name="T50" fmla="*/ 5152 w 7549"/>
                <a:gd name="T51" fmla="*/ 418 h 7255"/>
                <a:gd name="T52" fmla="*/ 5166 w 7549"/>
                <a:gd name="T53" fmla="*/ 1327 h 7255"/>
                <a:gd name="T54" fmla="*/ 4434 w 7549"/>
                <a:gd name="T55" fmla="*/ 1627 h 7255"/>
                <a:gd name="T56" fmla="*/ 4346 w 7549"/>
                <a:gd name="T57" fmla="*/ 1114 h 7255"/>
                <a:gd name="T58" fmla="*/ 4236 w 7549"/>
                <a:gd name="T59" fmla="*/ 513 h 7255"/>
                <a:gd name="T60" fmla="*/ 3664 w 7549"/>
                <a:gd name="T61" fmla="*/ 381 h 7255"/>
                <a:gd name="T62" fmla="*/ 2616 w 7549"/>
                <a:gd name="T63" fmla="*/ 924 h 7255"/>
                <a:gd name="T64" fmla="*/ 1818 w 7549"/>
                <a:gd name="T65" fmla="*/ 1547 h 7255"/>
                <a:gd name="T66" fmla="*/ 1334 w 7549"/>
                <a:gd name="T67" fmla="*/ 2147 h 7255"/>
                <a:gd name="T68" fmla="*/ 631 w 7549"/>
                <a:gd name="T69" fmla="*/ 2067 h 7255"/>
                <a:gd name="T70" fmla="*/ 316 w 7549"/>
                <a:gd name="T71" fmla="*/ 2558 h 7255"/>
                <a:gd name="T72" fmla="*/ 755 w 7549"/>
                <a:gd name="T73" fmla="*/ 3730 h 7255"/>
                <a:gd name="T74" fmla="*/ 543 w 7549"/>
                <a:gd name="T75" fmla="*/ 4492 h 7255"/>
                <a:gd name="T76" fmla="*/ 103 w 7549"/>
                <a:gd name="T77" fmla="*/ 5114 h 7255"/>
                <a:gd name="T78" fmla="*/ 404 w 7549"/>
                <a:gd name="T79" fmla="*/ 5458 h 7255"/>
                <a:gd name="T80" fmla="*/ 374 w 7549"/>
                <a:gd name="T81" fmla="*/ 5957 h 7255"/>
                <a:gd name="T82" fmla="*/ 653 w 7549"/>
                <a:gd name="T83" fmla="*/ 6382 h 7255"/>
                <a:gd name="T84" fmla="*/ 1034 w 7549"/>
                <a:gd name="T85" fmla="*/ 7151 h 7255"/>
                <a:gd name="T86" fmla="*/ 1722 w 7549"/>
                <a:gd name="T87" fmla="*/ 7246 h 7255"/>
                <a:gd name="T88" fmla="*/ 2147 w 7549"/>
                <a:gd name="T89" fmla="*/ 6689 h 7255"/>
                <a:gd name="T90" fmla="*/ 2785 w 7549"/>
                <a:gd name="T91" fmla="*/ 6301 h 7255"/>
                <a:gd name="T92" fmla="*/ 3628 w 7549"/>
                <a:gd name="T93" fmla="*/ 5906 h 7255"/>
                <a:gd name="T94" fmla="*/ 4016 w 7549"/>
                <a:gd name="T95" fmla="*/ 5341 h 7255"/>
                <a:gd name="T96" fmla="*/ 4426 w 7549"/>
                <a:gd name="T97" fmla="*/ 5935 h 7255"/>
                <a:gd name="T98" fmla="*/ 4822 w 7549"/>
                <a:gd name="T99" fmla="*/ 5957 h 7255"/>
                <a:gd name="T100" fmla="*/ 5335 w 7549"/>
                <a:gd name="T101" fmla="*/ 5510 h 7255"/>
                <a:gd name="T102" fmla="*/ 5569 w 7549"/>
                <a:gd name="T103" fmla="*/ 4880 h 7255"/>
                <a:gd name="T104" fmla="*/ 5877 w 7549"/>
                <a:gd name="T105" fmla="*/ 4836 h 7255"/>
                <a:gd name="T106" fmla="*/ 5958 w 7549"/>
                <a:gd name="T107" fmla="*/ 4177 h 7255"/>
                <a:gd name="T108" fmla="*/ 5965 w 7549"/>
                <a:gd name="T109" fmla="*/ 3899 h 7255"/>
                <a:gd name="T110" fmla="*/ 6383 w 7549"/>
                <a:gd name="T111" fmla="*/ 3518 h 7255"/>
                <a:gd name="T112" fmla="*/ 7342 w 7549"/>
                <a:gd name="T113" fmla="*/ 3203 h 7255"/>
                <a:gd name="T114" fmla="*/ 7394 w 7549"/>
                <a:gd name="T115" fmla="*/ 2888 h 7255"/>
                <a:gd name="T116" fmla="*/ 7181 w 7549"/>
                <a:gd name="T117" fmla="*/ 1964 h 7255"/>
                <a:gd name="T118" fmla="*/ 6749 w 7549"/>
                <a:gd name="T119" fmla="*/ 1305 h 7255"/>
                <a:gd name="T120" fmla="*/ 6690 w 7549"/>
                <a:gd name="T121" fmla="*/ 682 h 7255"/>
                <a:gd name="T122" fmla="*/ 6471 w 7549"/>
                <a:gd name="T123" fmla="*/ 403 h 7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49" h="7255">
                  <a:moveTo>
                    <a:pt x="5862" y="30"/>
                  </a:moveTo>
                  <a:lnTo>
                    <a:pt x="5862" y="30"/>
                  </a:lnTo>
                  <a:cubicBezTo>
                    <a:pt x="5884" y="30"/>
                    <a:pt x="5899" y="44"/>
                    <a:pt x="5921" y="59"/>
                  </a:cubicBezTo>
                  <a:cubicBezTo>
                    <a:pt x="5965" y="96"/>
                    <a:pt x="5928" y="147"/>
                    <a:pt x="5965" y="191"/>
                  </a:cubicBezTo>
                  <a:cubicBezTo>
                    <a:pt x="5994" y="242"/>
                    <a:pt x="6009" y="323"/>
                    <a:pt x="5987" y="359"/>
                  </a:cubicBezTo>
                  <a:cubicBezTo>
                    <a:pt x="5972" y="389"/>
                    <a:pt x="5950" y="440"/>
                    <a:pt x="6024" y="469"/>
                  </a:cubicBezTo>
                  <a:cubicBezTo>
                    <a:pt x="6075" y="484"/>
                    <a:pt x="6148" y="499"/>
                    <a:pt x="6207" y="499"/>
                  </a:cubicBezTo>
                  <a:cubicBezTo>
                    <a:pt x="6243" y="499"/>
                    <a:pt x="6273" y="499"/>
                    <a:pt x="6295" y="484"/>
                  </a:cubicBezTo>
                  <a:cubicBezTo>
                    <a:pt x="6361" y="447"/>
                    <a:pt x="6492" y="477"/>
                    <a:pt x="6500" y="403"/>
                  </a:cubicBezTo>
                  <a:cubicBezTo>
                    <a:pt x="6507" y="338"/>
                    <a:pt x="6559" y="330"/>
                    <a:pt x="6588" y="264"/>
                  </a:cubicBezTo>
                  <a:cubicBezTo>
                    <a:pt x="6610" y="191"/>
                    <a:pt x="6624" y="162"/>
                    <a:pt x="6676" y="154"/>
                  </a:cubicBezTo>
                  <a:cubicBezTo>
                    <a:pt x="6705" y="147"/>
                    <a:pt x="6734" y="140"/>
                    <a:pt x="6764" y="140"/>
                  </a:cubicBezTo>
                  <a:cubicBezTo>
                    <a:pt x="6786" y="140"/>
                    <a:pt x="6808" y="140"/>
                    <a:pt x="6822" y="162"/>
                  </a:cubicBezTo>
                  <a:cubicBezTo>
                    <a:pt x="6866" y="206"/>
                    <a:pt x="6830" y="242"/>
                    <a:pt x="6786" y="271"/>
                  </a:cubicBezTo>
                  <a:cubicBezTo>
                    <a:pt x="6749" y="294"/>
                    <a:pt x="6756" y="345"/>
                    <a:pt x="6800" y="374"/>
                  </a:cubicBezTo>
                  <a:cubicBezTo>
                    <a:pt x="6837" y="396"/>
                    <a:pt x="6837" y="440"/>
                    <a:pt x="6808" y="484"/>
                  </a:cubicBezTo>
                  <a:cubicBezTo>
                    <a:pt x="6771" y="528"/>
                    <a:pt x="6756" y="645"/>
                    <a:pt x="6690" y="653"/>
                  </a:cubicBezTo>
                  <a:cubicBezTo>
                    <a:pt x="6617" y="660"/>
                    <a:pt x="6588" y="667"/>
                    <a:pt x="6559" y="733"/>
                  </a:cubicBezTo>
                  <a:cubicBezTo>
                    <a:pt x="6537" y="792"/>
                    <a:pt x="6500" y="836"/>
                    <a:pt x="6537" y="865"/>
                  </a:cubicBezTo>
                  <a:cubicBezTo>
                    <a:pt x="6566" y="902"/>
                    <a:pt x="6566" y="946"/>
                    <a:pt x="6624" y="968"/>
                  </a:cubicBezTo>
                  <a:cubicBezTo>
                    <a:pt x="6690" y="997"/>
                    <a:pt x="6756" y="1012"/>
                    <a:pt x="6720" y="1034"/>
                  </a:cubicBezTo>
                  <a:cubicBezTo>
                    <a:pt x="6690" y="1063"/>
                    <a:pt x="6647" y="1070"/>
                    <a:pt x="6654" y="1107"/>
                  </a:cubicBezTo>
                  <a:cubicBezTo>
                    <a:pt x="6661" y="1136"/>
                    <a:pt x="6654" y="1166"/>
                    <a:pt x="6617" y="1180"/>
                  </a:cubicBezTo>
                  <a:cubicBezTo>
                    <a:pt x="6588" y="1195"/>
                    <a:pt x="6588" y="1261"/>
                    <a:pt x="6595" y="1283"/>
                  </a:cubicBezTo>
                  <a:cubicBezTo>
                    <a:pt x="6602" y="1305"/>
                    <a:pt x="6624" y="1334"/>
                    <a:pt x="6712" y="1334"/>
                  </a:cubicBezTo>
                  <a:cubicBezTo>
                    <a:pt x="6734" y="1334"/>
                    <a:pt x="6756" y="1334"/>
                    <a:pt x="6778" y="1334"/>
                  </a:cubicBezTo>
                  <a:cubicBezTo>
                    <a:pt x="6830" y="1334"/>
                    <a:pt x="6859" y="1334"/>
                    <a:pt x="6873" y="1371"/>
                  </a:cubicBezTo>
                  <a:cubicBezTo>
                    <a:pt x="6888" y="1407"/>
                    <a:pt x="6866" y="1437"/>
                    <a:pt x="6873" y="1473"/>
                  </a:cubicBezTo>
                  <a:cubicBezTo>
                    <a:pt x="6881" y="1503"/>
                    <a:pt x="6940" y="1539"/>
                    <a:pt x="6940" y="1539"/>
                  </a:cubicBezTo>
                  <a:cubicBezTo>
                    <a:pt x="6940" y="1539"/>
                    <a:pt x="6947" y="1635"/>
                    <a:pt x="6961" y="1686"/>
                  </a:cubicBezTo>
                  <a:cubicBezTo>
                    <a:pt x="6969" y="1730"/>
                    <a:pt x="6976" y="1796"/>
                    <a:pt x="6947" y="1832"/>
                  </a:cubicBezTo>
                  <a:cubicBezTo>
                    <a:pt x="6932" y="1869"/>
                    <a:pt x="6954" y="1920"/>
                    <a:pt x="6991" y="1920"/>
                  </a:cubicBezTo>
                  <a:cubicBezTo>
                    <a:pt x="7006" y="1920"/>
                    <a:pt x="7020" y="1913"/>
                    <a:pt x="7035" y="1906"/>
                  </a:cubicBezTo>
                  <a:cubicBezTo>
                    <a:pt x="7057" y="1891"/>
                    <a:pt x="7071" y="1884"/>
                    <a:pt x="7086" y="1884"/>
                  </a:cubicBezTo>
                  <a:cubicBezTo>
                    <a:pt x="7130" y="1884"/>
                    <a:pt x="7152" y="1920"/>
                    <a:pt x="7152" y="1964"/>
                  </a:cubicBezTo>
                  <a:cubicBezTo>
                    <a:pt x="7152" y="2023"/>
                    <a:pt x="7181" y="2074"/>
                    <a:pt x="7225" y="2074"/>
                  </a:cubicBezTo>
                  <a:cubicBezTo>
                    <a:pt x="7262" y="2074"/>
                    <a:pt x="7284" y="2133"/>
                    <a:pt x="7284" y="2199"/>
                  </a:cubicBezTo>
                  <a:cubicBezTo>
                    <a:pt x="7284" y="2250"/>
                    <a:pt x="7313" y="2265"/>
                    <a:pt x="7364" y="2265"/>
                  </a:cubicBezTo>
                  <a:cubicBezTo>
                    <a:pt x="7387" y="2265"/>
                    <a:pt x="7401" y="2265"/>
                    <a:pt x="7423" y="2257"/>
                  </a:cubicBezTo>
                  <a:cubicBezTo>
                    <a:pt x="7430" y="2257"/>
                    <a:pt x="7438" y="2257"/>
                    <a:pt x="7438" y="2257"/>
                  </a:cubicBezTo>
                  <a:cubicBezTo>
                    <a:pt x="7511" y="2257"/>
                    <a:pt x="7489" y="2331"/>
                    <a:pt x="7460" y="2382"/>
                  </a:cubicBezTo>
                  <a:cubicBezTo>
                    <a:pt x="7423" y="2433"/>
                    <a:pt x="7474" y="2411"/>
                    <a:pt x="7474" y="2462"/>
                  </a:cubicBezTo>
                  <a:cubicBezTo>
                    <a:pt x="7474" y="2514"/>
                    <a:pt x="7438" y="2558"/>
                    <a:pt x="7401" y="2580"/>
                  </a:cubicBezTo>
                  <a:cubicBezTo>
                    <a:pt x="7364" y="2609"/>
                    <a:pt x="7364" y="2646"/>
                    <a:pt x="7372" y="2704"/>
                  </a:cubicBezTo>
                  <a:cubicBezTo>
                    <a:pt x="7387" y="2763"/>
                    <a:pt x="7438" y="2807"/>
                    <a:pt x="7394" y="2844"/>
                  </a:cubicBezTo>
                  <a:cubicBezTo>
                    <a:pt x="7350" y="2888"/>
                    <a:pt x="7299" y="2924"/>
                    <a:pt x="7350" y="2968"/>
                  </a:cubicBezTo>
                  <a:cubicBezTo>
                    <a:pt x="7379" y="2990"/>
                    <a:pt x="7416" y="2997"/>
                    <a:pt x="7438" y="2997"/>
                  </a:cubicBezTo>
                  <a:cubicBezTo>
                    <a:pt x="7445" y="2997"/>
                    <a:pt x="7452" y="2997"/>
                    <a:pt x="7452" y="2997"/>
                  </a:cubicBezTo>
                  <a:cubicBezTo>
                    <a:pt x="7438" y="3005"/>
                    <a:pt x="7423" y="3019"/>
                    <a:pt x="7423" y="3019"/>
                  </a:cubicBezTo>
                  <a:cubicBezTo>
                    <a:pt x="7423" y="3019"/>
                    <a:pt x="7438" y="3005"/>
                    <a:pt x="7452" y="2997"/>
                  </a:cubicBezTo>
                  <a:cubicBezTo>
                    <a:pt x="7467" y="2990"/>
                    <a:pt x="7474" y="2990"/>
                    <a:pt x="7474" y="2990"/>
                  </a:cubicBezTo>
                  <a:cubicBezTo>
                    <a:pt x="7474" y="2990"/>
                    <a:pt x="7445" y="3049"/>
                    <a:pt x="7387" y="3049"/>
                  </a:cubicBezTo>
                  <a:cubicBezTo>
                    <a:pt x="7328" y="3049"/>
                    <a:pt x="7277" y="3071"/>
                    <a:pt x="7277" y="3107"/>
                  </a:cubicBezTo>
                  <a:cubicBezTo>
                    <a:pt x="7277" y="3151"/>
                    <a:pt x="7342" y="3137"/>
                    <a:pt x="7313" y="3188"/>
                  </a:cubicBezTo>
                  <a:cubicBezTo>
                    <a:pt x="7291" y="3239"/>
                    <a:pt x="7247" y="3320"/>
                    <a:pt x="7203" y="3364"/>
                  </a:cubicBezTo>
                  <a:cubicBezTo>
                    <a:pt x="7159" y="3408"/>
                    <a:pt x="7042" y="3525"/>
                    <a:pt x="6998" y="3562"/>
                  </a:cubicBezTo>
                  <a:cubicBezTo>
                    <a:pt x="6961" y="3591"/>
                    <a:pt x="6940" y="3657"/>
                    <a:pt x="6866" y="3657"/>
                  </a:cubicBezTo>
                  <a:lnTo>
                    <a:pt x="6859" y="3657"/>
                  </a:lnTo>
                  <a:cubicBezTo>
                    <a:pt x="6778" y="3650"/>
                    <a:pt x="6749" y="3584"/>
                    <a:pt x="6771" y="3532"/>
                  </a:cubicBezTo>
                  <a:cubicBezTo>
                    <a:pt x="6800" y="3488"/>
                    <a:pt x="6771" y="3474"/>
                    <a:pt x="6720" y="3459"/>
                  </a:cubicBezTo>
                  <a:cubicBezTo>
                    <a:pt x="6676" y="3445"/>
                    <a:pt x="6647" y="3393"/>
                    <a:pt x="6602" y="3393"/>
                  </a:cubicBezTo>
                  <a:cubicBezTo>
                    <a:pt x="6595" y="3393"/>
                    <a:pt x="6588" y="3393"/>
                    <a:pt x="6573" y="3400"/>
                  </a:cubicBezTo>
                  <a:cubicBezTo>
                    <a:pt x="6515" y="3422"/>
                    <a:pt x="6427" y="3452"/>
                    <a:pt x="6361" y="3496"/>
                  </a:cubicBezTo>
                  <a:cubicBezTo>
                    <a:pt x="6302" y="3532"/>
                    <a:pt x="6324" y="3554"/>
                    <a:pt x="6361" y="3606"/>
                  </a:cubicBezTo>
                  <a:cubicBezTo>
                    <a:pt x="6405" y="3657"/>
                    <a:pt x="6456" y="3671"/>
                    <a:pt x="6471" y="3708"/>
                  </a:cubicBezTo>
                  <a:cubicBezTo>
                    <a:pt x="6492" y="3737"/>
                    <a:pt x="6507" y="3789"/>
                    <a:pt x="6434" y="3811"/>
                  </a:cubicBezTo>
                  <a:cubicBezTo>
                    <a:pt x="6375" y="3818"/>
                    <a:pt x="6309" y="3847"/>
                    <a:pt x="6258" y="3847"/>
                  </a:cubicBezTo>
                  <a:cubicBezTo>
                    <a:pt x="6243" y="3847"/>
                    <a:pt x="6221" y="3840"/>
                    <a:pt x="6214" y="3833"/>
                  </a:cubicBezTo>
                  <a:cubicBezTo>
                    <a:pt x="6185" y="3818"/>
                    <a:pt x="6163" y="3811"/>
                    <a:pt x="6141" y="3811"/>
                  </a:cubicBezTo>
                  <a:cubicBezTo>
                    <a:pt x="6119" y="3811"/>
                    <a:pt x="6097" y="3818"/>
                    <a:pt x="6075" y="3840"/>
                  </a:cubicBezTo>
                  <a:cubicBezTo>
                    <a:pt x="6053" y="3862"/>
                    <a:pt x="6024" y="3869"/>
                    <a:pt x="5994" y="3869"/>
                  </a:cubicBezTo>
                  <a:cubicBezTo>
                    <a:pt x="5972" y="3869"/>
                    <a:pt x="5950" y="3869"/>
                    <a:pt x="5928" y="3869"/>
                  </a:cubicBezTo>
                  <a:cubicBezTo>
                    <a:pt x="5877" y="3869"/>
                    <a:pt x="5906" y="3891"/>
                    <a:pt x="5833" y="3943"/>
                  </a:cubicBezTo>
                  <a:cubicBezTo>
                    <a:pt x="5767" y="3994"/>
                    <a:pt x="5760" y="3987"/>
                    <a:pt x="5716" y="4060"/>
                  </a:cubicBezTo>
                  <a:cubicBezTo>
                    <a:pt x="5672" y="4140"/>
                    <a:pt x="5635" y="4163"/>
                    <a:pt x="5665" y="4206"/>
                  </a:cubicBezTo>
                  <a:cubicBezTo>
                    <a:pt x="5701" y="4250"/>
                    <a:pt x="5687" y="4265"/>
                    <a:pt x="5716" y="4295"/>
                  </a:cubicBezTo>
                  <a:cubicBezTo>
                    <a:pt x="5730" y="4302"/>
                    <a:pt x="5738" y="4302"/>
                    <a:pt x="5752" y="4302"/>
                  </a:cubicBezTo>
                  <a:cubicBezTo>
                    <a:pt x="5774" y="4302"/>
                    <a:pt x="5797" y="4287"/>
                    <a:pt x="5826" y="4265"/>
                  </a:cubicBezTo>
                  <a:cubicBezTo>
                    <a:pt x="5870" y="4236"/>
                    <a:pt x="5906" y="4214"/>
                    <a:pt x="5965" y="4206"/>
                  </a:cubicBezTo>
                  <a:cubicBezTo>
                    <a:pt x="5972" y="4206"/>
                    <a:pt x="5980" y="4206"/>
                    <a:pt x="5980" y="4206"/>
                  </a:cubicBezTo>
                  <a:cubicBezTo>
                    <a:pt x="6016" y="4206"/>
                    <a:pt x="6009" y="4236"/>
                    <a:pt x="6024" y="4295"/>
                  </a:cubicBezTo>
                  <a:cubicBezTo>
                    <a:pt x="6038" y="4360"/>
                    <a:pt x="6046" y="4390"/>
                    <a:pt x="6068" y="4419"/>
                  </a:cubicBezTo>
                  <a:cubicBezTo>
                    <a:pt x="6082" y="4456"/>
                    <a:pt x="6082" y="4463"/>
                    <a:pt x="6060" y="4514"/>
                  </a:cubicBezTo>
                  <a:cubicBezTo>
                    <a:pt x="6031" y="4565"/>
                    <a:pt x="6009" y="4565"/>
                    <a:pt x="5972" y="4608"/>
                  </a:cubicBezTo>
                  <a:cubicBezTo>
                    <a:pt x="5936" y="4645"/>
                    <a:pt x="5906" y="4667"/>
                    <a:pt x="5950" y="4711"/>
                  </a:cubicBezTo>
                  <a:cubicBezTo>
                    <a:pt x="5987" y="4748"/>
                    <a:pt x="5980" y="4740"/>
                    <a:pt x="5936" y="4748"/>
                  </a:cubicBezTo>
                  <a:cubicBezTo>
                    <a:pt x="5899" y="4762"/>
                    <a:pt x="5870" y="4792"/>
                    <a:pt x="5855" y="4821"/>
                  </a:cubicBezTo>
                  <a:cubicBezTo>
                    <a:pt x="5848" y="4821"/>
                    <a:pt x="5848" y="4828"/>
                    <a:pt x="5848" y="4828"/>
                  </a:cubicBezTo>
                  <a:cubicBezTo>
                    <a:pt x="5848" y="4828"/>
                    <a:pt x="5870" y="4784"/>
                    <a:pt x="5818" y="4784"/>
                  </a:cubicBezTo>
                  <a:cubicBezTo>
                    <a:pt x="5782" y="4784"/>
                    <a:pt x="5730" y="4762"/>
                    <a:pt x="5679" y="4762"/>
                  </a:cubicBezTo>
                  <a:cubicBezTo>
                    <a:pt x="5657" y="4762"/>
                    <a:pt x="5635" y="4770"/>
                    <a:pt x="5613" y="4784"/>
                  </a:cubicBezTo>
                  <a:cubicBezTo>
                    <a:pt x="5555" y="4836"/>
                    <a:pt x="5525" y="4806"/>
                    <a:pt x="5540" y="4887"/>
                  </a:cubicBezTo>
                  <a:cubicBezTo>
                    <a:pt x="5555" y="4960"/>
                    <a:pt x="5569" y="4997"/>
                    <a:pt x="5599" y="5026"/>
                  </a:cubicBezTo>
                  <a:cubicBezTo>
                    <a:pt x="5620" y="5048"/>
                    <a:pt x="5635" y="5034"/>
                    <a:pt x="5591" y="5070"/>
                  </a:cubicBezTo>
                  <a:cubicBezTo>
                    <a:pt x="5547" y="5114"/>
                    <a:pt x="5533" y="5107"/>
                    <a:pt x="5496" y="5165"/>
                  </a:cubicBezTo>
                  <a:cubicBezTo>
                    <a:pt x="5459" y="5224"/>
                    <a:pt x="5430" y="5217"/>
                    <a:pt x="5430" y="5283"/>
                  </a:cubicBezTo>
                  <a:cubicBezTo>
                    <a:pt x="5430" y="5356"/>
                    <a:pt x="5459" y="5349"/>
                    <a:pt x="5408" y="5378"/>
                  </a:cubicBezTo>
                  <a:cubicBezTo>
                    <a:pt x="5357" y="5415"/>
                    <a:pt x="5357" y="5407"/>
                    <a:pt x="5328" y="5466"/>
                  </a:cubicBezTo>
                  <a:cubicBezTo>
                    <a:pt x="5291" y="5525"/>
                    <a:pt x="5320" y="5532"/>
                    <a:pt x="5225" y="5561"/>
                  </a:cubicBezTo>
                  <a:cubicBezTo>
                    <a:pt x="5196" y="5568"/>
                    <a:pt x="5181" y="5568"/>
                    <a:pt x="5166" y="5568"/>
                  </a:cubicBezTo>
                  <a:cubicBezTo>
                    <a:pt x="5122" y="5568"/>
                    <a:pt x="5108" y="5546"/>
                    <a:pt x="5086" y="5517"/>
                  </a:cubicBezTo>
                  <a:cubicBezTo>
                    <a:pt x="5071" y="5488"/>
                    <a:pt x="5064" y="5473"/>
                    <a:pt x="5049" y="5473"/>
                  </a:cubicBezTo>
                  <a:cubicBezTo>
                    <a:pt x="5042" y="5473"/>
                    <a:pt x="5034" y="5480"/>
                    <a:pt x="5020" y="5510"/>
                  </a:cubicBezTo>
                  <a:cubicBezTo>
                    <a:pt x="4998" y="5568"/>
                    <a:pt x="5005" y="5590"/>
                    <a:pt x="4932" y="5627"/>
                  </a:cubicBezTo>
                  <a:cubicBezTo>
                    <a:pt x="4866" y="5664"/>
                    <a:pt x="4844" y="5671"/>
                    <a:pt x="4815" y="5722"/>
                  </a:cubicBezTo>
                  <a:cubicBezTo>
                    <a:pt x="4792" y="5774"/>
                    <a:pt x="4734" y="5752"/>
                    <a:pt x="4741" y="5810"/>
                  </a:cubicBezTo>
                  <a:cubicBezTo>
                    <a:pt x="4749" y="5876"/>
                    <a:pt x="4771" y="5839"/>
                    <a:pt x="4785" y="5913"/>
                  </a:cubicBezTo>
                  <a:cubicBezTo>
                    <a:pt x="4792" y="5994"/>
                    <a:pt x="4815" y="6015"/>
                    <a:pt x="4763" y="6089"/>
                  </a:cubicBezTo>
                  <a:cubicBezTo>
                    <a:pt x="4749" y="6111"/>
                    <a:pt x="4727" y="6140"/>
                    <a:pt x="4712" y="6162"/>
                  </a:cubicBezTo>
                  <a:cubicBezTo>
                    <a:pt x="4712" y="6147"/>
                    <a:pt x="4712" y="6133"/>
                    <a:pt x="4712" y="6118"/>
                  </a:cubicBezTo>
                  <a:cubicBezTo>
                    <a:pt x="4712" y="6096"/>
                    <a:pt x="4705" y="6089"/>
                    <a:pt x="4690" y="6089"/>
                  </a:cubicBezTo>
                  <a:cubicBezTo>
                    <a:pt x="4675" y="6089"/>
                    <a:pt x="4661" y="6096"/>
                    <a:pt x="4639" y="6103"/>
                  </a:cubicBezTo>
                  <a:cubicBezTo>
                    <a:pt x="4631" y="6103"/>
                    <a:pt x="4617" y="6103"/>
                    <a:pt x="4609" y="6103"/>
                  </a:cubicBezTo>
                  <a:cubicBezTo>
                    <a:pt x="4580" y="6103"/>
                    <a:pt x="4566" y="6096"/>
                    <a:pt x="4573" y="6059"/>
                  </a:cubicBezTo>
                  <a:cubicBezTo>
                    <a:pt x="4580" y="6015"/>
                    <a:pt x="4529" y="6001"/>
                    <a:pt x="4499" y="5964"/>
                  </a:cubicBezTo>
                  <a:cubicBezTo>
                    <a:pt x="4478" y="5935"/>
                    <a:pt x="4434" y="5906"/>
                    <a:pt x="4411" y="5884"/>
                  </a:cubicBezTo>
                  <a:cubicBezTo>
                    <a:pt x="4382" y="5854"/>
                    <a:pt x="4382" y="5788"/>
                    <a:pt x="4390" y="5759"/>
                  </a:cubicBezTo>
                  <a:cubicBezTo>
                    <a:pt x="4397" y="5737"/>
                    <a:pt x="4426" y="5686"/>
                    <a:pt x="4419" y="5649"/>
                  </a:cubicBezTo>
                  <a:cubicBezTo>
                    <a:pt x="4411" y="5620"/>
                    <a:pt x="4346" y="5612"/>
                    <a:pt x="4346" y="5612"/>
                  </a:cubicBezTo>
                  <a:cubicBezTo>
                    <a:pt x="4346" y="5612"/>
                    <a:pt x="4346" y="5612"/>
                    <a:pt x="4331" y="5612"/>
                  </a:cubicBezTo>
                  <a:cubicBezTo>
                    <a:pt x="4316" y="5612"/>
                    <a:pt x="4287" y="5605"/>
                    <a:pt x="4272" y="5583"/>
                  </a:cubicBezTo>
                  <a:cubicBezTo>
                    <a:pt x="4258" y="5546"/>
                    <a:pt x="4228" y="5525"/>
                    <a:pt x="4199" y="5510"/>
                  </a:cubicBezTo>
                  <a:cubicBezTo>
                    <a:pt x="4162" y="5488"/>
                    <a:pt x="4104" y="5466"/>
                    <a:pt x="4126" y="5422"/>
                  </a:cubicBezTo>
                  <a:cubicBezTo>
                    <a:pt x="4155" y="5378"/>
                    <a:pt x="4155" y="5327"/>
                    <a:pt x="4126" y="5297"/>
                  </a:cubicBezTo>
                  <a:cubicBezTo>
                    <a:pt x="4118" y="5283"/>
                    <a:pt x="4104" y="5275"/>
                    <a:pt x="4089" y="5275"/>
                  </a:cubicBezTo>
                  <a:cubicBezTo>
                    <a:pt x="4067" y="5275"/>
                    <a:pt x="4038" y="5290"/>
                    <a:pt x="4001" y="5319"/>
                  </a:cubicBezTo>
                  <a:cubicBezTo>
                    <a:pt x="3943" y="5363"/>
                    <a:pt x="3965" y="5422"/>
                    <a:pt x="3957" y="5466"/>
                  </a:cubicBezTo>
                  <a:cubicBezTo>
                    <a:pt x="3950" y="5510"/>
                    <a:pt x="3950" y="5568"/>
                    <a:pt x="3921" y="5590"/>
                  </a:cubicBezTo>
                  <a:cubicBezTo>
                    <a:pt x="3899" y="5620"/>
                    <a:pt x="3855" y="5634"/>
                    <a:pt x="3818" y="5678"/>
                  </a:cubicBezTo>
                  <a:cubicBezTo>
                    <a:pt x="3789" y="5722"/>
                    <a:pt x="3789" y="5744"/>
                    <a:pt x="3774" y="5803"/>
                  </a:cubicBezTo>
                  <a:cubicBezTo>
                    <a:pt x="3752" y="5862"/>
                    <a:pt x="3781" y="5839"/>
                    <a:pt x="3708" y="5854"/>
                  </a:cubicBezTo>
                  <a:cubicBezTo>
                    <a:pt x="3642" y="5876"/>
                    <a:pt x="3606" y="5854"/>
                    <a:pt x="3598" y="5898"/>
                  </a:cubicBezTo>
                  <a:cubicBezTo>
                    <a:pt x="3598" y="5927"/>
                    <a:pt x="3576" y="5949"/>
                    <a:pt x="3554" y="5949"/>
                  </a:cubicBezTo>
                  <a:cubicBezTo>
                    <a:pt x="3547" y="5949"/>
                    <a:pt x="3547" y="5949"/>
                    <a:pt x="3540" y="5935"/>
                  </a:cubicBezTo>
                  <a:cubicBezTo>
                    <a:pt x="3540" y="5920"/>
                    <a:pt x="3532" y="5913"/>
                    <a:pt x="3525" y="5913"/>
                  </a:cubicBezTo>
                  <a:cubicBezTo>
                    <a:pt x="3503" y="5913"/>
                    <a:pt x="3474" y="5942"/>
                    <a:pt x="3430" y="5971"/>
                  </a:cubicBezTo>
                  <a:cubicBezTo>
                    <a:pt x="3371" y="6015"/>
                    <a:pt x="3312" y="6015"/>
                    <a:pt x="3276" y="6023"/>
                  </a:cubicBezTo>
                  <a:cubicBezTo>
                    <a:pt x="3247" y="6037"/>
                    <a:pt x="3173" y="6067"/>
                    <a:pt x="3144" y="6125"/>
                  </a:cubicBezTo>
                  <a:cubicBezTo>
                    <a:pt x="3107" y="6184"/>
                    <a:pt x="3107" y="6199"/>
                    <a:pt x="3085" y="6228"/>
                  </a:cubicBezTo>
                  <a:cubicBezTo>
                    <a:pt x="3056" y="6265"/>
                    <a:pt x="2983" y="6287"/>
                    <a:pt x="2939" y="6316"/>
                  </a:cubicBezTo>
                  <a:cubicBezTo>
                    <a:pt x="2931" y="6316"/>
                    <a:pt x="2924" y="6323"/>
                    <a:pt x="2917" y="6323"/>
                  </a:cubicBezTo>
                  <a:cubicBezTo>
                    <a:pt x="2873" y="6323"/>
                    <a:pt x="2821" y="6272"/>
                    <a:pt x="2785" y="6272"/>
                  </a:cubicBezTo>
                  <a:cubicBezTo>
                    <a:pt x="2741" y="6272"/>
                    <a:pt x="2690" y="6330"/>
                    <a:pt x="2646" y="6367"/>
                  </a:cubicBezTo>
                  <a:cubicBezTo>
                    <a:pt x="2609" y="6396"/>
                    <a:pt x="2572" y="6418"/>
                    <a:pt x="2528" y="6418"/>
                  </a:cubicBezTo>
                  <a:cubicBezTo>
                    <a:pt x="2499" y="6418"/>
                    <a:pt x="2470" y="6396"/>
                    <a:pt x="2440" y="6396"/>
                  </a:cubicBezTo>
                  <a:cubicBezTo>
                    <a:pt x="2426" y="6396"/>
                    <a:pt x="2411" y="6404"/>
                    <a:pt x="2404" y="6418"/>
                  </a:cubicBezTo>
                  <a:cubicBezTo>
                    <a:pt x="2367" y="6462"/>
                    <a:pt x="2360" y="6492"/>
                    <a:pt x="2330" y="6499"/>
                  </a:cubicBezTo>
                  <a:cubicBezTo>
                    <a:pt x="2309" y="6514"/>
                    <a:pt x="2213" y="6499"/>
                    <a:pt x="2206" y="6536"/>
                  </a:cubicBezTo>
                  <a:cubicBezTo>
                    <a:pt x="2199" y="6572"/>
                    <a:pt x="2206" y="6594"/>
                    <a:pt x="2155" y="6602"/>
                  </a:cubicBezTo>
                  <a:cubicBezTo>
                    <a:pt x="2103" y="6609"/>
                    <a:pt x="2103" y="6675"/>
                    <a:pt x="2118" y="6704"/>
                  </a:cubicBezTo>
                  <a:cubicBezTo>
                    <a:pt x="2140" y="6741"/>
                    <a:pt x="2111" y="6792"/>
                    <a:pt x="2067" y="6844"/>
                  </a:cubicBezTo>
                  <a:cubicBezTo>
                    <a:pt x="2059" y="6858"/>
                    <a:pt x="2045" y="6865"/>
                    <a:pt x="2030" y="6865"/>
                  </a:cubicBezTo>
                  <a:cubicBezTo>
                    <a:pt x="1994" y="6865"/>
                    <a:pt x="1964" y="6829"/>
                    <a:pt x="1942" y="6807"/>
                  </a:cubicBezTo>
                  <a:cubicBezTo>
                    <a:pt x="1920" y="6792"/>
                    <a:pt x="1898" y="6748"/>
                    <a:pt x="1869" y="6748"/>
                  </a:cubicBezTo>
                  <a:cubicBezTo>
                    <a:pt x="1862" y="6748"/>
                    <a:pt x="1854" y="6756"/>
                    <a:pt x="1840" y="6763"/>
                  </a:cubicBezTo>
                  <a:cubicBezTo>
                    <a:pt x="1796" y="6807"/>
                    <a:pt x="1803" y="6821"/>
                    <a:pt x="1803" y="6887"/>
                  </a:cubicBezTo>
                  <a:cubicBezTo>
                    <a:pt x="1803" y="6946"/>
                    <a:pt x="1840" y="6939"/>
                    <a:pt x="1876" y="6968"/>
                  </a:cubicBezTo>
                  <a:cubicBezTo>
                    <a:pt x="1906" y="7005"/>
                    <a:pt x="1840" y="7049"/>
                    <a:pt x="1847" y="7085"/>
                  </a:cubicBezTo>
                  <a:cubicBezTo>
                    <a:pt x="1854" y="7129"/>
                    <a:pt x="1847" y="7166"/>
                    <a:pt x="1803" y="7188"/>
                  </a:cubicBezTo>
                  <a:cubicBezTo>
                    <a:pt x="1781" y="7203"/>
                    <a:pt x="1752" y="7217"/>
                    <a:pt x="1722" y="7217"/>
                  </a:cubicBezTo>
                  <a:cubicBezTo>
                    <a:pt x="1708" y="7217"/>
                    <a:pt x="1693" y="7210"/>
                    <a:pt x="1678" y="7203"/>
                  </a:cubicBezTo>
                  <a:cubicBezTo>
                    <a:pt x="1664" y="7180"/>
                    <a:pt x="1642" y="7151"/>
                    <a:pt x="1627" y="7151"/>
                  </a:cubicBezTo>
                  <a:cubicBezTo>
                    <a:pt x="1627" y="7151"/>
                    <a:pt x="1620" y="7151"/>
                    <a:pt x="1620" y="7166"/>
                  </a:cubicBezTo>
                  <a:cubicBezTo>
                    <a:pt x="1613" y="7180"/>
                    <a:pt x="1605" y="7188"/>
                    <a:pt x="1590" y="7188"/>
                  </a:cubicBezTo>
                  <a:cubicBezTo>
                    <a:pt x="1576" y="7188"/>
                    <a:pt x="1547" y="7173"/>
                    <a:pt x="1532" y="7158"/>
                  </a:cubicBezTo>
                  <a:cubicBezTo>
                    <a:pt x="1510" y="7129"/>
                    <a:pt x="1480" y="7085"/>
                    <a:pt x="1429" y="7085"/>
                  </a:cubicBezTo>
                  <a:cubicBezTo>
                    <a:pt x="1422" y="7085"/>
                    <a:pt x="1415" y="7085"/>
                    <a:pt x="1407" y="7085"/>
                  </a:cubicBezTo>
                  <a:cubicBezTo>
                    <a:pt x="1349" y="7107"/>
                    <a:pt x="1319" y="7122"/>
                    <a:pt x="1254" y="7203"/>
                  </a:cubicBezTo>
                  <a:cubicBezTo>
                    <a:pt x="1239" y="7217"/>
                    <a:pt x="1224" y="7225"/>
                    <a:pt x="1209" y="7225"/>
                  </a:cubicBezTo>
                  <a:cubicBezTo>
                    <a:pt x="1173" y="7225"/>
                    <a:pt x="1158" y="7144"/>
                    <a:pt x="1136" y="7115"/>
                  </a:cubicBezTo>
                  <a:cubicBezTo>
                    <a:pt x="1114" y="7078"/>
                    <a:pt x="1099" y="7063"/>
                    <a:pt x="1070" y="7063"/>
                  </a:cubicBezTo>
                  <a:cubicBezTo>
                    <a:pt x="1063" y="7063"/>
                    <a:pt x="1056" y="7063"/>
                    <a:pt x="1048" y="7063"/>
                  </a:cubicBezTo>
                  <a:cubicBezTo>
                    <a:pt x="1019" y="7071"/>
                    <a:pt x="1019" y="7107"/>
                    <a:pt x="1004" y="7144"/>
                  </a:cubicBezTo>
                  <a:cubicBezTo>
                    <a:pt x="997" y="7137"/>
                    <a:pt x="989" y="7129"/>
                    <a:pt x="982" y="7115"/>
                  </a:cubicBezTo>
                  <a:cubicBezTo>
                    <a:pt x="946" y="7063"/>
                    <a:pt x="960" y="7027"/>
                    <a:pt x="1004" y="6939"/>
                  </a:cubicBezTo>
                  <a:cubicBezTo>
                    <a:pt x="1048" y="6844"/>
                    <a:pt x="989" y="6844"/>
                    <a:pt x="960" y="6777"/>
                  </a:cubicBezTo>
                  <a:cubicBezTo>
                    <a:pt x="931" y="6719"/>
                    <a:pt x="894" y="6660"/>
                    <a:pt x="814" y="6660"/>
                  </a:cubicBezTo>
                  <a:cubicBezTo>
                    <a:pt x="806" y="6660"/>
                    <a:pt x="792" y="6660"/>
                    <a:pt x="777" y="6660"/>
                  </a:cubicBezTo>
                  <a:cubicBezTo>
                    <a:pt x="748" y="6668"/>
                    <a:pt x="733" y="6675"/>
                    <a:pt x="718" y="6675"/>
                  </a:cubicBezTo>
                  <a:cubicBezTo>
                    <a:pt x="682" y="6675"/>
                    <a:pt x="689" y="6653"/>
                    <a:pt x="667" y="6616"/>
                  </a:cubicBezTo>
                  <a:cubicBezTo>
                    <a:pt x="631" y="6572"/>
                    <a:pt x="594" y="6565"/>
                    <a:pt x="616" y="6470"/>
                  </a:cubicBezTo>
                  <a:cubicBezTo>
                    <a:pt x="645" y="6382"/>
                    <a:pt x="653" y="6433"/>
                    <a:pt x="740" y="6360"/>
                  </a:cubicBezTo>
                  <a:cubicBezTo>
                    <a:pt x="836" y="6279"/>
                    <a:pt x="792" y="6308"/>
                    <a:pt x="770" y="6243"/>
                  </a:cubicBezTo>
                  <a:cubicBezTo>
                    <a:pt x="755" y="6221"/>
                    <a:pt x="748" y="6213"/>
                    <a:pt x="740" y="6213"/>
                  </a:cubicBezTo>
                  <a:cubicBezTo>
                    <a:pt x="726" y="6213"/>
                    <a:pt x="711" y="6221"/>
                    <a:pt x="682" y="6221"/>
                  </a:cubicBezTo>
                  <a:cubicBezTo>
                    <a:pt x="667" y="6221"/>
                    <a:pt x="653" y="6221"/>
                    <a:pt x="631" y="6213"/>
                  </a:cubicBezTo>
                  <a:cubicBezTo>
                    <a:pt x="543" y="6177"/>
                    <a:pt x="594" y="6162"/>
                    <a:pt x="565" y="6074"/>
                  </a:cubicBezTo>
                  <a:cubicBezTo>
                    <a:pt x="528" y="5986"/>
                    <a:pt x="543" y="5994"/>
                    <a:pt x="506" y="5935"/>
                  </a:cubicBezTo>
                  <a:cubicBezTo>
                    <a:pt x="491" y="5920"/>
                    <a:pt x="477" y="5913"/>
                    <a:pt x="462" y="5913"/>
                  </a:cubicBezTo>
                  <a:cubicBezTo>
                    <a:pt x="440" y="5913"/>
                    <a:pt x="404" y="5927"/>
                    <a:pt x="374" y="5927"/>
                  </a:cubicBezTo>
                  <a:cubicBezTo>
                    <a:pt x="367" y="5927"/>
                    <a:pt x="367" y="5927"/>
                    <a:pt x="359" y="5927"/>
                  </a:cubicBezTo>
                  <a:cubicBezTo>
                    <a:pt x="301" y="5913"/>
                    <a:pt x="294" y="5884"/>
                    <a:pt x="316" y="5803"/>
                  </a:cubicBezTo>
                  <a:cubicBezTo>
                    <a:pt x="337" y="5722"/>
                    <a:pt x="301" y="5737"/>
                    <a:pt x="257" y="5708"/>
                  </a:cubicBezTo>
                  <a:cubicBezTo>
                    <a:pt x="213" y="5686"/>
                    <a:pt x="176" y="5656"/>
                    <a:pt x="235" y="5642"/>
                  </a:cubicBezTo>
                  <a:cubicBezTo>
                    <a:pt x="294" y="5634"/>
                    <a:pt x="294" y="5583"/>
                    <a:pt x="294" y="5517"/>
                  </a:cubicBezTo>
                  <a:cubicBezTo>
                    <a:pt x="294" y="5488"/>
                    <a:pt x="308" y="5480"/>
                    <a:pt x="323" y="5480"/>
                  </a:cubicBezTo>
                  <a:cubicBezTo>
                    <a:pt x="345" y="5480"/>
                    <a:pt x="374" y="5488"/>
                    <a:pt x="404" y="5488"/>
                  </a:cubicBezTo>
                  <a:cubicBezTo>
                    <a:pt x="411" y="5488"/>
                    <a:pt x="418" y="5488"/>
                    <a:pt x="425" y="5488"/>
                  </a:cubicBezTo>
                  <a:cubicBezTo>
                    <a:pt x="491" y="5473"/>
                    <a:pt x="447" y="5393"/>
                    <a:pt x="447" y="5327"/>
                  </a:cubicBezTo>
                  <a:cubicBezTo>
                    <a:pt x="447" y="5261"/>
                    <a:pt x="447" y="5239"/>
                    <a:pt x="396" y="5239"/>
                  </a:cubicBezTo>
                  <a:cubicBezTo>
                    <a:pt x="337" y="5239"/>
                    <a:pt x="279" y="5202"/>
                    <a:pt x="323" y="5136"/>
                  </a:cubicBezTo>
                  <a:cubicBezTo>
                    <a:pt x="359" y="5077"/>
                    <a:pt x="337" y="5048"/>
                    <a:pt x="308" y="5048"/>
                  </a:cubicBezTo>
                  <a:cubicBezTo>
                    <a:pt x="301" y="5048"/>
                    <a:pt x="294" y="5056"/>
                    <a:pt x="294" y="5056"/>
                  </a:cubicBezTo>
                  <a:cubicBezTo>
                    <a:pt x="257" y="5063"/>
                    <a:pt x="220" y="5056"/>
                    <a:pt x="132" y="5077"/>
                  </a:cubicBezTo>
                  <a:cubicBezTo>
                    <a:pt x="118" y="5077"/>
                    <a:pt x="110" y="5077"/>
                    <a:pt x="103" y="5077"/>
                  </a:cubicBezTo>
                  <a:cubicBezTo>
                    <a:pt x="52" y="5077"/>
                    <a:pt x="74" y="5012"/>
                    <a:pt x="74" y="4938"/>
                  </a:cubicBezTo>
                  <a:cubicBezTo>
                    <a:pt x="74" y="4858"/>
                    <a:pt x="15" y="4814"/>
                    <a:pt x="66" y="4784"/>
                  </a:cubicBezTo>
                  <a:cubicBezTo>
                    <a:pt x="88" y="4762"/>
                    <a:pt x="103" y="4755"/>
                    <a:pt x="110" y="4755"/>
                  </a:cubicBezTo>
                  <a:cubicBezTo>
                    <a:pt x="125" y="4755"/>
                    <a:pt x="132" y="4770"/>
                    <a:pt x="132" y="4792"/>
                  </a:cubicBezTo>
                  <a:cubicBezTo>
                    <a:pt x="132" y="4828"/>
                    <a:pt x="176" y="4872"/>
                    <a:pt x="206" y="4872"/>
                  </a:cubicBezTo>
                  <a:cubicBezTo>
                    <a:pt x="213" y="4872"/>
                    <a:pt x="220" y="4865"/>
                    <a:pt x="220" y="4858"/>
                  </a:cubicBezTo>
                  <a:cubicBezTo>
                    <a:pt x="242" y="4828"/>
                    <a:pt x="264" y="4748"/>
                    <a:pt x="323" y="4704"/>
                  </a:cubicBezTo>
                  <a:cubicBezTo>
                    <a:pt x="381" y="4660"/>
                    <a:pt x="381" y="4689"/>
                    <a:pt x="418" y="4623"/>
                  </a:cubicBezTo>
                  <a:cubicBezTo>
                    <a:pt x="447" y="4557"/>
                    <a:pt x="491" y="4543"/>
                    <a:pt x="550" y="4521"/>
                  </a:cubicBezTo>
                  <a:cubicBezTo>
                    <a:pt x="609" y="4499"/>
                    <a:pt x="631" y="4521"/>
                    <a:pt x="631" y="4485"/>
                  </a:cubicBezTo>
                  <a:cubicBezTo>
                    <a:pt x="631" y="4456"/>
                    <a:pt x="609" y="4434"/>
                    <a:pt x="609" y="4434"/>
                  </a:cubicBezTo>
                  <a:cubicBezTo>
                    <a:pt x="689" y="4375"/>
                    <a:pt x="689" y="4375"/>
                    <a:pt x="689" y="4375"/>
                  </a:cubicBezTo>
                  <a:cubicBezTo>
                    <a:pt x="689" y="4375"/>
                    <a:pt x="682" y="4353"/>
                    <a:pt x="653" y="4353"/>
                  </a:cubicBezTo>
                  <a:cubicBezTo>
                    <a:pt x="645" y="4353"/>
                    <a:pt x="638" y="4353"/>
                    <a:pt x="616" y="4360"/>
                  </a:cubicBezTo>
                  <a:cubicBezTo>
                    <a:pt x="579" y="4382"/>
                    <a:pt x="543" y="4404"/>
                    <a:pt x="506" y="4404"/>
                  </a:cubicBezTo>
                  <a:cubicBezTo>
                    <a:pt x="491" y="4404"/>
                    <a:pt x="469" y="4397"/>
                    <a:pt x="447" y="4390"/>
                  </a:cubicBezTo>
                  <a:cubicBezTo>
                    <a:pt x="396" y="4353"/>
                    <a:pt x="462" y="4236"/>
                    <a:pt x="506" y="4185"/>
                  </a:cubicBezTo>
                  <a:cubicBezTo>
                    <a:pt x="550" y="4126"/>
                    <a:pt x="587" y="4045"/>
                    <a:pt x="653" y="3957"/>
                  </a:cubicBezTo>
                  <a:cubicBezTo>
                    <a:pt x="718" y="3862"/>
                    <a:pt x="755" y="3884"/>
                    <a:pt x="777" y="3818"/>
                  </a:cubicBezTo>
                  <a:cubicBezTo>
                    <a:pt x="799" y="3752"/>
                    <a:pt x="755" y="3686"/>
                    <a:pt x="799" y="3591"/>
                  </a:cubicBezTo>
                  <a:cubicBezTo>
                    <a:pt x="843" y="3503"/>
                    <a:pt x="799" y="3422"/>
                    <a:pt x="777" y="3335"/>
                  </a:cubicBezTo>
                  <a:cubicBezTo>
                    <a:pt x="755" y="3239"/>
                    <a:pt x="718" y="3232"/>
                    <a:pt x="711" y="3173"/>
                  </a:cubicBezTo>
                  <a:cubicBezTo>
                    <a:pt x="697" y="3115"/>
                    <a:pt x="667" y="3071"/>
                    <a:pt x="594" y="3005"/>
                  </a:cubicBezTo>
                  <a:cubicBezTo>
                    <a:pt x="528" y="2931"/>
                    <a:pt x="543" y="2924"/>
                    <a:pt x="594" y="2880"/>
                  </a:cubicBezTo>
                  <a:cubicBezTo>
                    <a:pt x="653" y="2836"/>
                    <a:pt x="572" y="2807"/>
                    <a:pt x="521" y="2785"/>
                  </a:cubicBezTo>
                  <a:cubicBezTo>
                    <a:pt x="462" y="2763"/>
                    <a:pt x="447" y="2741"/>
                    <a:pt x="447" y="2675"/>
                  </a:cubicBezTo>
                  <a:cubicBezTo>
                    <a:pt x="447" y="2609"/>
                    <a:pt x="447" y="2558"/>
                    <a:pt x="396" y="2536"/>
                  </a:cubicBezTo>
                  <a:cubicBezTo>
                    <a:pt x="367" y="2528"/>
                    <a:pt x="337" y="2521"/>
                    <a:pt x="316" y="2521"/>
                  </a:cubicBezTo>
                  <a:cubicBezTo>
                    <a:pt x="294" y="2521"/>
                    <a:pt x="279" y="2528"/>
                    <a:pt x="279" y="2528"/>
                  </a:cubicBezTo>
                  <a:cubicBezTo>
                    <a:pt x="279" y="2528"/>
                    <a:pt x="301" y="2492"/>
                    <a:pt x="359" y="2470"/>
                  </a:cubicBezTo>
                  <a:cubicBezTo>
                    <a:pt x="418" y="2448"/>
                    <a:pt x="396" y="2389"/>
                    <a:pt x="337" y="2345"/>
                  </a:cubicBezTo>
                  <a:cubicBezTo>
                    <a:pt x="279" y="2301"/>
                    <a:pt x="279" y="2243"/>
                    <a:pt x="345" y="2235"/>
                  </a:cubicBezTo>
                  <a:cubicBezTo>
                    <a:pt x="418" y="2221"/>
                    <a:pt x="462" y="2206"/>
                    <a:pt x="484" y="2162"/>
                  </a:cubicBezTo>
                  <a:cubicBezTo>
                    <a:pt x="499" y="2133"/>
                    <a:pt x="521" y="2118"/>
                    <a:pt x="543" y="2118"/>
                  </a:cubicBezTo>
                  <a:cubicBezTo>
                    <a:pt x="550" y="2118"/>
                    <a:pt x="565" y="2126"/>
                    <a:pt x="572" y="2140"/>
                  </a:cubicBezTo>
                  <a:cubicBezTo>
                    <a:pt x="594" y="2184"/>
                    <a:pt x="631" y="2199"/>
                    <a:pt x="711" y="2199"/>
                  </a:cubicBezTo>
                  <a:cubicBezTo>
                    <a:pt x="792" y="2199"/>
                    <a:pt x="689" y="2096"/>
                    <a:pt x="653" y="2052"/>
                  </a:cubicBezTo>
                  <a:cubicBezTo>
                    <a:pt x="616" y="2008"/>
                    <a:pt x="689" y="1994"/>
                    <a:pt x="718" y="1994"/>
                  </a:cubicBezTo>
                  <a:cubicBezTo>
                    <a:pt x="755" y="1994"/>
                    <a:pt x="770" y="2059"/>
                    <a:pt x="792" y="2111"/>
                  </a:cubicBezTo>
                  <a:cubicBezTo>
                    <a:pt x="806" y="2140"/>
                    <a:pt x="843" y="2147"/>
                    <a:pt x="880" y="2147"/>
                  </a:cubicBezTo>
                  <a:cubicBezTo>
                    <a:pt x="902" y="2147"/>
                    <a:pt x="924" y="2147"/>
                    <a:pt x="946" y="2140"/>
                  </a:cubicBezTo>
                  <a:cubicBezTo>
                    <a:pt x="953" y="2140"/>
                    <a:pt x="960" y="2140"/>
                    <a:pt x="968" y="2140"/>
                  </a:cubicBezTo>
                  <a:cubicBezTo>
                    <a:pt x="1034" y="2140"/>
                    <a:pt x="1092" y="2177"/>
                    <a:pt x="1144" y="2221"/>
                  </a:cubicBezTo>
                  <a:cubicBezTo>
                    <a:pt x="1173" y="2243"/>
                    <a:pt x="1195" y="2257"/>
                    <a:pt x="1217" y="2257"/>
                  </a:cubicBezTo>
                  <a:cubicBezTo>
                    <a:pt x="1231" y="2257"/>
                    <a:pt x="1239" y="2250"/>
                    <a:pt x="1246" y="2235"/>
                  </a:cubicBezTo>
                  <a:cubicBezTo>
                    <a:pt x="1254" y="2184"/>
                    <a:pt x="1173" y="2155"/>
                    <a:pt x="1187" y="2118"/>
                  </a:cubicBezTo>
                  <a:cubicBezTo>
                    <a:pt x="1187" y="2111"/>
                    <a:pt x="1202" y="2104"/>
                    <a:pt x="1209" y="2104"/>
                  </a:cubicBezTo>
                  <a:cubicBezTo>
                    <a:pt x="1239" y="2104"/>
                    <a:pt x="1283" y="2126"/>
                    <a:pt x="1312" y="2162"/>
                  </a:cubicBezTo>
                  <a:cubicBezTo>
                    <a:pt x="1327" y="2184"/>
                    <a:pt x="1341" y="2191"/>
                    <a:pt x="1363" y="2191"/>
                  </a:cubicBezTo>
                  <a:cubicBezTo>
                    <a:pt x="1407" y="2191"/>
                    <a:pt x="1459" y="2155"/>
                    <a:pt x="1480" y="2133"/>
                  </a:cubicBezTo>
                  <a:cubicBezTo>
                    <a:pt x="1517" y="2096"/>
                    <a:pt x="1686" y="2030"/>
                    <a:pt x="1752" y="2008"/>
                  </a:cubicBezTo>
                  <a:cubicBezTo>
                    <a:pt x="1774" y="2001"/>
                    <a:pt x="1788" y="1994"/>
                    <a:pt x="1796" y="1994"/>
                  </a:cubicBezTo>
                  <a:cubicBezTo>
                    <a:pt x="1840" y="1994"/>
                    <a:pt x="1854" y="2023"/>
                    <a:pt x="1869" y="2059"/>
                  </a:cubicBezTo>
                  <a:cubicBezTo>
                    <a:pt x="1869" y="2074"/>
                    <a:pt x="1876" y="2081"/>
                    <a:pt x="1891" y="2081"/>
                  </a:cubicBezTo>
                  <a:cubicBezTo>
                    <a:pt x="1928" y="2081"/>
                    <a:pt x="2001" y="2023"/>
                    <a:pt x="2023" y="1971"/>
                  </a:cubicBezTo>
                  <a:cubicBezTo>
                    <a:pt x="2059" y="1906"/>
                    <a:pt x="2067" y="1891"/>
                    <a:pt x="2103" y="1832"/>
                  </a:cubicBezTo>
                  <a:cubicBezTo>
                    <a:pt x="2140" y="1781"/>
                    <a:pt x="2118" y="1781"/>
                    <a:pt x="2081" y="1730"/>
                  </a:cubicBezTo>
                  <a:cubicBezTo>
                    <a:pt x="2045" y="1686"/>
                    <a:pt x="1994" y="1657"/>
                    <a:pt x="1920" y="1605"/>
                  </a:cubicBezTo>
                  <a:cubicBezTo>
                    <a:pt x="1854" y="1561"/>
                    <a:pt x="1832" y="1539"/>
                    <a:pt x="1869" y="1495"/>
                  </a:cubicBezTo>
                  <a:cubicBezTo>
                    <a:pt x="1876" y="1481"/>
                    <a:pt x="1884" y="1473"/>
                    <a:pt x="1891" y="1473"/>
                  </a:cubicBezTo>
                  <a:cubicBezTo>
                    <a:pt x="1898" y="1473"/>
                    <a:pt x="1906" y="1481"/>
                    <a:pt x="1913" y="1481"/>
                  </a:cubicBezTo>
                  <a:cubicBezTo>
                    <a:pt x="1920" y="1481"/>
                    <a:pt x="1928" y="1473"/>
                    <a:pt x="1935" y="1459"/>
                  </a:cubicBezTo>
                  <a:cubicBezTo>
                    <a:pt x="1957" y="1415"/>
                    <a:pt x="1994" y="1356"/>
                    <a:pt x="2059" y="1356"/>
                  </a:cubicBezTo>
                  <a:cubicBezTo>
                    <a:pt x="2125" y="1356"/>
                    <a:pt x="2162" y="1356"/>
                    <a:pt x="2191" y="1327"/>
                  </a:cubicBezTo>
                  <a:cubicBezTo>
                    <a:pt x="2228" y="1290"/>
                    <a:pt x="2243" y="1188"/>
                    <a:pt x="2287" y="1158"/>
                  </a:cubicBezTo>
                  <a:cubicBezTo>
                    <a:pt x="2330" y="1121"/>
                    <a:pt x="2375" y="1158"/>
                    <a:pt x="2397" y="1107"/>
                  </a:cubicBezTo>
                  <a:cubicBezTo>
                    <a:pt x="2418" y="1063"/>
                    <a:pt x="2418" y="1019"/>
                    <a:pt x="2499" y="1004"/>
                  </a:cubicBezTo>
                  <a:cubicBezTo>
                    <a:pt x="2565" y="997"/>
                    <a:pt x="2602" y="968"/>
                    <a:pt x="2616" y="960"/>
                  </a:cubicBezTo>
                  <a:lnTo>
                    <a:pt x="2624" y="960"/>
                  </a:lnTo>
                  <a:cubicBezTo>
                    <a:pt x="2660" y="960"/>
                    <a:pt x="2697" y="953"/>
                    <a:pt x="2719" y="924"/>
                  </a:cubicBezTo>
                  <a:cubicBezTo>
                    <a:pt x="2748" y="872"/>
                    <a:pt x="2902" y="880"/>
                    <a:pt x="2953" y="872"/>
                  </a:cubicBezTo>
                  <a:cubicBezTo>
                    <a:pt x="3005" y="865"/>
                    <a:pt x="3173" y="850"/>
                    <a:pt x="3232" y="792"/>
                  </a:cubicBezTo>
                  <a:cubicBezTo>
                    <a:pt x="3298" y="733"/>
                    <a:pt x="3430" y="653"/>
                    <a:pt x="3481" y="623"/>
                  </a:cubicBezTo>
                  <a:cubicBezTo>
                    <a:pt x="3532" y="587"/>
                    <a:pt x="3576" y="557"/>
                    <a:pt x="3635" y="528"/>
                  </a:cubicBezTo>
                  <a:cubicBezTo>
                    <a:pt x="3693" y="491"/>
                    <a:pt x="3686" y="484"/>
                    <a:pt x="3701" y="447"/>
                  </a:cubicBezTo>
                  <a:cubicBezTo>
                    <a:pt x="3723" y="418"/>
                    <a:pt x="3745" y="396"/>
                    <a:pt x="3686" y="359"/>
                  </a:cubicBezTo>
                  <a:cubicBezTo>
                    <a:pt x="3628" y="316"/>
                    <a:pt x="3686" y="294"/>
                    <a:pt x="3701" y="257"/>
                  </a:cubicBezTo>
                  <a:cubicBezTo>
                    <a:pt x="3716" y="220"/>
                    <a:pt x="3730" y="191"/>
                    <a:pt x="3759" y="191"/>
                  </a:cubicBezTo>
                  <a:cubicBezTo>
                    <a:pt x="3774" y="191"/>
                    <a:pt x="3781" y="191"/>
                    <a:pt x="3796" y="206"/>
                  </a:cubicBezTo>
                  <a:cubicBezTo>
                    <a:pt x="3847" y="235"/>
                    <a:pt x="3862" y="271"/>
                    <a:pt x="3906" y="286"/>
                  </a:cubicBezTo>
                  <a:cubicBezTo>
                    <a:pt x="3950" y="308"/>
                    <a:pt x="3921" y="359"/>
                    <a:pt x="3943" y="403"/>
                  </a:cubicBezTo>
                  <a:cubicBezTo>
                    <a:pt x="3957" y="455"/>
                    <a:pt x="4001" y="469"/>
                    <a:pt x="4045" y="477"/>
                  </a:cubicBezTo>
                  <a:cubicBezTo>
                    <a:pt x="4082" y="484"/>
                    <a:pt x="4104" y="506"/>
                    <a:pt x="4133" y="535"/>
                  </a:cubicBezTo>
                  <a:cubicBezTo>
                    <a:pt x="4155" y="550"/>
                    <a:pt x="4177" y="557"/>
                    <a:pt x="4199" y="557"/>
                  </a:cubicBezTo>
                  <a:cubicBezTo>
                    <a:pt x="4214" y="557"/>
                    <a:pt x="4236" y="550"/>
                    <a:pt x="4258" y="535"/>
                  </a:cubicBezTo>
                  <a:cubicBezTo>
                    <a:pt x="4265" y="528"/>
                    <a:pt x="4287" y="521"/>
                    <a:pt x="4309" y="521"/>
                  </a:cubicBezTo>
                  <a:cubicBezTo>
                    <a:pt x="4338" y="521"/>
                    <a:pt x="4375" y="535"/>
                    <a:pt x="4390" y="557"/>
                  </a:cubicBezTo>
                  <a:cubicBezTo>
                    <a:pt x="4419" y="601"/>
                    <a:pt x="4411" y="682"/>
                    <a:pt x="4456" y="697"/>
                  </a:cubicBezTo>
                  <a:cubicBezTo>
                    <a:pt x="4507" y="711"/>
                    <a:pt x="4521" y="762"/>
                    <a:pt x="4441" y="770"/>
                  </a:cubicBezTo>
                  <a:cubicBezTo>
                    <a:pt x="4368" y="785"/>
                    <a:pt x="4382" y="821"/>
                    <a:pt x="4397" y="858"/>
                  </a:cubicBezTo>
                  <a:cubicBezTo>
                    <a:pt x="4419" y="895"/>
                    <a:pt x="4426" y="895"/>
                    <a:pt x="4397" y="946"/>
                  </a:cubicBezTo>
                  <a:cubicBezTo>
                    <a:pt x="4375" y="997"/>
                    <a:pt x="4411" y="1048"/>
                    <a:pt x="4360" y="1070"/>
                  </a:cubicBezTo>
                  <a:cubicBezTo>
                    <a:pt x="4309" y="1092"/>
                    <a:pt x="4287" y="1121"/>
                    <a:pt x="4360" y="1166"/>
                  </a:cubicBezTo>
                  <a:cubicBezTo>
                    <a:pt x="4411" y="1202"/>
                    <a:pt x="4456" y="1217"/>
                    <a:pt x="4492" y="1217"/>
                  </a:cubicBezTo>
                  <a:cubicBezTo>
                    <a:pt x="4499" y="1217"/>
                    <a:pt x="4507" y="1217"/>
                    <a:pt x="4521" y="1217"/>
                  </a:cubicBezTo>
                  <a:lnTo>
                    <a:pt x="4529" y="1217"/>
                  </a:lnTo>
                  <a:cubicBezTo>
                    <a:pt x="4566" y="1217"/>
                    <a:pt x="4558" y="1246"/>
                    <a:pt x="4543" y="1297"/>
                  </a:cubicBezTo>
                  <a:cubicBezTo>
                    <a:pt x="4529" y="1356"/>
                    <a:pt x="4551" y="1393"/>
                    <a:pt x="4478" y="1422"/>
                  </a:cubicBezTo>
                  <a:cubicBezTo>
                    <a:pt x="4397" y="1444"/>
                    <a:pt x="4390" y="1444"/>
                    <a:pt x="4338" y="1488"/>
                  </a:cubicBezTo>
                  <a:cubicBezTo>
                    <a:pt x="4287" y="1532"/>
                    <a:pt x="4280" y="1539"/>
                    <a:pt x="4338" y="1569"/>
                  </a:cubicBezTo>
                  <a:cubicBezTo>
                    <a:pt x="4397" y="1605"/>
                    <a:pt x="4390" y="1657"/>
                    <a:pt x="4434" y="1657"/>
                  </a:cubicBezTo>
                  <a:cubicBezTo>
                    <a:pt x="4441" y="1657"/>
                    <a:pt x="4441" y="1657"/>
                    <a:pt x="4448" y="1657"/>
                  </a:cubicBezTo>
                  <a:cubicBezTo>
                    <a:pt x="4507" y="1642"/>
                    <a:pt x="4543" y="1620"/>
                    <a:pt x="4573" y="1590"/>
                  </a:cubicBezTo>
                  <a:cubicBezTo>
                    <a:pt x="4587" y="1569"/>
                    <a:pt x="4609" y="1561"/>
                    <a:pt x="4646" y="1561"/>
                  </a:cubicBezTo>
                  <a:cubicBezTo>
                    <a:pt x="4661" y="1561"/>
                    <a:pt x="4683" y="1561"/>
                    <a:pt x="4705" y="1561"/>
                  </a:cubicBezTo>
                  <a:cubicBezTo>
                    <a:pt x="4734" y="1569"/>
                    <a:pt x="4756" y="1569"/>
                    <a:pt x="4778" y="1569"/>
                  </a:cubicBezTo>
                  <a:cubicBezTo>
                    <a:pt x="4815" y="1569"/>
                    <a:pt x="4844" y="1561"/>
                    <a:pt x="4873" y="1547"/>
                  </a:cubicBezTo>
                  <a:cubicBezTo>
                    <a:pt x="4925" y="1517"/>
                    <a:pt x="4917" y="1495"/>
                    <a:pt x="4961" y="1444"/>
                  </a:cubicBezTo>
                  <a:cubicBezTo>
                    <a:pt x="4998" y="1400"/>
                    <a:pt x="5012" y="1356"/>
                    <a:pt x="5056" y="1356"/>
                  </a:cubicBezTo>
                  <a:cubicBezTo>
                    <a:pt x="5064" y="1356"/>
                    <a:pt x="5064" y="1356"/>
                    <a:pt x="5071" y="1356"/>
                  </a:cubicBezTo>
                  <a:cubicBezTo>
                    <a:pt x="5078" y="1363"/>
                    <a:pt x="5093" y="1363"/>
                    <a:pt x="5100" y="1363"/>
                  </a:cubicBezTo>
                  <a:cubicBezTo>
                    <a:pt x="5122" y="1363"/>
                    <a:pt x="5144" y="1356"/>
                    <a:pt x="5166" y="1356"/>
                  </a:cubicBezTo>
                  <a:cubicBezTo>
                    <a:pt x="5188" y="1356"/>
                    <a:pt x="5203" y="1363"/>
                    <a:pt x="5218" y="1378"/>
                  </a:cubicBezTo>
                  <a:cubicBezTo>
                    <a:pt x="5232" y="1400"/>
                    <a:pt x="5276" y="1429"/>
                    <a:pt x="5306" y="1429"/>
                  </a:cubicBezTo>
                  <a:cubicBezTo>
                    <a:pt x="5320" y="1429"/>
                    <a:pt x="5328" y="1429"/>
                    <a:pt x="5335" y="1407"/>
                  </a:cubicBezTo>
                  <a:cubicBezTo>
                    <a:pt x="5349" y="1356"/>
                    <a:pt x="5371" y="1327"/>
                    <a:pt x="5430" y="1297"/>
                  </a:cubicBezTo>
                  <a:cubicBezTo>
                    <a:pt x="5489" y="1276"/>
                    <a:pt x="5584" y="1239"/>
                    <a:pt x="5562" y="1195"/>
                  </a:cubicBezTo>
                  <a:cubicBezTo>
                    <a:pt x="5547" y="1158"/>
                    <a:pt x="5503" y="1158"/>
                    <a:pt x="5474" y="1129"/>
                  </a:cubicBezTo>
                  <a:cubicBezTo>
                    <a:pt x="5437" y="1107"/>
                    <a:pt x="5452" y="1114"/>
                    <a:pt x="5474" y="1048"/>
                  </a:cubicBezTo>
                  <a:cubicBezTo>
                    <a:pt x="5489" y="975"/>
                    <a:pt x="5525" y="762"/>
                    <a:pt x="5489" y="733"/>
                  </a:cubicBezTo>
                  <a:cubicBezTo>
                    <a:pt x="5452" y="697"/>
                    <a:pt x="5445" y="682"/>
                    <a:pt x="5437" y="623"/>
                  </a:cubicBezTo>
                  <a:cubicBezTo>
                    <a:pt x="5430" y="557"/>
                    <a:pt x="5371" y="521"/>
                    <a:pt x="5313" y="499"/>
                  </a:cubicBezTo>
                  <a:cubicBezTo>
                    <a:pt x="5247" y="484"/>
                    <a:pt x="5196" y="447"/>
                    <a:pt x="5181" y="403"/>
                  </a:cubicBezTo>
                  <a:cubicBezTo>
                    <a:pt x="5166" y="367"/>
                    <a:pt x="5115" y="286"/>
                    <a:pt x="5181" y="286"/>
                  </a:cubicBezTo>
                  <a:cubicBezTo>
                    <a:pt x="5240" y="286"/>
                    <a:pt x="5261" y="308"/>
                    <a:pt x="5306" y="308"/>
                  </a:cubicBezTo>
                  <a:cubicBezTo>
                    <a:pt x="5313" y="308"/>
                    <a:pt x="5328" y="308"/>
                    <a:pt x="5335" y="308"/>
                  </a:cubicBezTo>
                  <a:cubicBezTo>
                    <a:pt x="5349" y="301"/>
                    <a:pt x="5357" y="301"/>
                    <a:pt x="5371" y="301"/>
                  </a:cubicBezTo>
                  <a:cubicBezTo>
                    <a:pt x="5386" y="301"/>
                    <a:pt x="5393" y="301"/>
                    <a:pt x="5408" y="301"/>
                  </a:cubicBezTo>
                  <a:cubicBezTo>
                    <a:pt x="5437" y="301"/>
                    <a:pt x="5459" y="301"/>
                    <a:pt x="5474" y="264"/>
                  </a:cubicBezTo>
                  <a:cubicBezTo>
                    <a:pt x="5489" y="206"/>
                    <a:pt x="5430" y="176"/>
                    <a:pt x="5481" y="147"/>
                  </a:cubicBezTo>
                  <a:cubicBezTo>
                    <a:pt x="5533" y="110"/>
                    <a:pt x="5533" y="66"/>
                    <a:pt x="5569" y="66"/>
                  </a:cubicBezTo>
                  <a:cubicBezTo>
                    <a:pt x="5613" y="66"/>
                    <a:pt x="5591" y="110"/>
                    <a:pt x="5635" y="110"/>
                  </a:cubicBezTo>
                  <a:cubicBezTo>
                    <a:pt x="5642" y="110"/>
                    <a:pt x="5650" y="110"/>
                    <a:pt x="5657" y="110"/>
                  </a:cubicBezTo>
                  <a:cubicBezTo>
                    <a:pt x="5738" y="96"/>
                    <a:pt x="5752" y="96"/>
                    <a:pt x="5804" y="59"/>
                  </a:cubicBezTo>
                  <a:cubicBezTo>
                    <a:pt x="5826" y="44"/>
                    <a:pt x="5848" y="30"/>
                    <a:pt x="5862" y="30"/>
                  </a:cubicBezTo>
                  <a:lnTo>
                    <a:pt x="5862" y="0"/>
                  </a:lnTo>
                  <a:lnTo>
                    <a:pt x="5862" y="0"/>
                  </a:lnTo>
                  <a:cubicBezTo>
                    <a:pt x="5840" y="0"/>
                    <a:pt x="5818" y="15"/>
                    <a:pt x="5789" y="30"/>
                  </a:cubicBezTo>
                  <a:cubicBezTo>
                    <a:pt x="5745" y="59"/>
                    <a:pt x="5730" y="59"/>
                    <a:pt x="5679" y="74"/>
                  </a:cubicBezTo>
                  <a:cubicBezTo>
                    <a:pt x="5650" y="81"/>
                    <a:pt x="5650" y="81"/>
                    <a:pt x="5650" y="81"/>
                  </a:cubicBezTo>
                  <a:cubicBezTo>
                    <a:pt x="5642" y="81"/>
                    <a:pt x="5635" y="81"/>
                    <a:pt x="5635" y="81"/>
                  </a:cubicBezTo>
                  <a:cubicBezTo>
                    <a:pt x="5628" y="81"/>
                    <a:pt x="5628" y="81"/>
                    <a:pt x="5628" y="81"/>
                  </a:cubicBezTo>
                  <a:lnTo>
                    <a:pt x="5628" y="81"/>
                  </a:lnTo>
                  <a:cubicBezTo>
                    <a:pt x="5628" y="81"/>
                    <a:pt x="5628" y="81"/>
                    <a:pt x="5628" y="74"/>
                  </a:cubicBezTo>
                  <a:cubicBezTo>
                    <a:pt x="5620" y="66"/>
                    <a:pt x="5613" y="37"/>
                    <a:pt x="5569" y="37"/>
                  </a:cubicBezTo>
                  <a:cubicBezTo>
                    <a:pt x="5533" y="37"/>
                    <a:pt x="5518" y="59"/>
                    <a:pt x="5503" y="81"/>
                  </a:cubicBezTo>
                  <a:cubicBezTo>
                    <a:pt x="5489" y="96"/>
                    <a:pt x="5481" y="103"/>
                    <a:pt x="5459" y="118"/>
                  </a:cubicBezTo>
                  <a:cubicBezTo>
                    <a:pt x="5416" y="147"/>
                    <a:pt x="5430" y="191"/>
                    <a:pt x="5437" y="213"/>
                  </a:cubicBezTo>
                  <a:cubicBezTo>
                    <a:pt x="5445" y="228"/>
                    <a:pt x="5445" y="235"/>
                    <a:pt x="5445" y="257"/>
                  </a:cubicBezTo>
                  <a:cubicBezTo>
                    <a:pt x="5437" y="271"/>
                    <a:pt x="5437" y="271"/>
                    <a:pt x="5408" y="271"/>
                  </a:cubicBezTo>
                  <a:cubicBezTo>
                    <a:pt x="5401" y="271"/>
                    <a:pt x="5393" y="271"/>
                    <a:pt x="5393" y="271"/>
                  </a:cubicBezTo>
                  <a:cubicBezTo>
                    <a:pt x="5386" y="271"/>
                    <a:pt x="5379" y="271"/>
                    <a:pt x="5371" y="271"/>
                  </a:cubicBezTo>
                  <a:cubicBezTo>
                    <a:pt x="5357" y="271"/>
                    <a:pt x="5342" y="271"/>
                    <a:pt x="5328" y="271"/>
                  </a:cubicBezTo>
                  <a:cubicBezTo>
                    <a:pt x="5320" y="279"/>
                    <a:pt x="5313" y="279"/>
                    <a:pt x="5306" y="279"/>
                  </a:cubicBezTo>
                  <a:cubicBezTo>
                    <a:pt x="5291" y="279"/>
                    <a:pt x="5276" y="271"/>
                    <a:pt x="5261" y="271"/>
                  </a:cubicBezTo>
                  <a:cubicBezTo>
                    <a:pt x="5240" y="264"/>
                    <a:pt x="5218" y="257"/>
                    <a:pt x="5181" y="257"/>
                  </a:cubicBezTo>
                  <a:cubicBezTo>
                    <a:pt x="5152" y="257"/>
                    <a:pt x="5130" y="271"/>
                    <a:pt x="5122" y="286"/>
                  </a:cubicBezTo>
                  <a:cubicBezTo>
                    <a:pt x="5108" y="316"/>
                    <a:pt x="5122" y="359"/>
                    <a:pt x="5144" y="396"/>
                  </a:cubicBezTo>
                  <a:cubicBezTo>
                    <a:pt x="5144" y="403"/>
                    <a:pt x="5152" y="411"/>
                    <a:pt x="5152" y="418"/>
                  </a:cubicBezTo>
                  <a:cubicBezTo>
                    <a:pt x="5174" y="469"/>
                    <a:pt x="5225" y="506"/>
                    <a:pt x="5298" y="528"/>
                  </a:cubicBezTo>
                  <a:cubicBezTo>
                    <a:pt x="5349" y="543"/>
                    <a:pt x="5401" y="579"/>
                    <a:pt x="5408" y="623"/>
                  </a:cubicBezTo>
                  <a:cubicBezTo>
                    <a:pt x="5416" y="689"/>
                    <a:pt x="5430" y="711"/>
                    <a:pt x="5467" y="755"/>
                  </a:cubicBezTo>
                  <a:cubicBezTo>
                    <a:pt x="5481" y="777"/>
                    <a:pt x="5467" y="953"/>
                    <a:pt x="5445" y="1041"/>
                  </a:cubicBezTo>
                  <a:cubicBezTo>
                    <a:pt x="5437" y="1056"/>
                    <a:pt x="5430" y="1070"/>
                    <a:pt x="5430" y="1078"/>
                  </a:cubicBezTo>
                  <a:cubicBezTo>
                    <a:pt x="5416" y="1114"/>
                    <a:pt x="5423" y="1129"/>
                    <a:pt x="5452" y="1151"/>
                  </a:cubicBezTo>
                  <a:cubicBezTo>
                    <a:pt x="5467" y="1166"/>
                    <a:pt x="5481" y="1173"/>
                    <a:pt x="5496" y="1180"/>
                  </a:cubicBezTo>
                  <a:cubicBezTo>
                    <a:pt x="5518" y="1188"/>
                    <a:pt x="5533" y="1195"/>
                    <a:pt x="5533" y="1209"/>
                  </a:cubicBezTo>
                  <a:cubicBezTo>
                    <a:pt x="5533" y="1224"/>
                    <a:pt x="5467" y="1253"/>
                    <a:pt x="5437" y="1261"/>
                  </a:cubicBezTo>
                  <a:cubicBezTo>
                    <a:pt x="5416" y="1276"/>
                    <a:pt x="5416" y="1276"/>
                    <a:pt x="5416" y="1276"/>
                  </a:cubicBezTo>
                  <a:cubicBezTo>
                    <a:pt x="5342" y="1305"/>
                    <a:pt x="5320" y="1349"/>
                    <a:pt x="5306" y="1400"/>
                  </a:cubicBezTo>
                  <a:lnTo>
                    <a:pt x="5306" y="1400"/>
                  </a:lnTo>
                  <a:cubicBezTo>
                    <a:pt x="5291" y="1400"/>
                    <a:pt x="5254" y="1378"/>
                    <a:pt x="5240" y="1356"/>
                  </a:cubicBezTo>
                  <a:cubicBezTo>
                    <a:pt x="5218" y="1334"/>
                    <a:pt x="5188" y="1327"/>
                    <a:pt x="5166" y="1327"/>
                  </a:cubicBezTo>
                  <a:cubicBezTo>
                    <a:pt x="5159" y="1327"/>
                    <a:pt x="5144" y="1327"/>
                    <a:pt x="5137" y="1327"/>
                  </a:cubicBezTo>
                  <a:cubicBezTo>
                    <a:pt x="5122" y="1327"/>
                    <a:pt x="5115" y="1334"/>
                    <a:pt x="5100" y="1334"/>
                  </a:cubicBezTo>
                  <a:cubicBezTo>
                    <a:pt x="5093" y="1334"/>
                    <a:pt x="5086" y="1327"/>
                    <a:pt x="5078" y="1327"/>
                  </a:cubicBezTo>
                  <a:cubicBezTo>
                    <a:pt x="5071" y="1327"/>
                    <a:pt x="5064" y="1327"/>
                    <a:pt x="5056" y="1327"/>
                  </a:cubicBezTo>
                  <a:cubicBezTo>
                    <a:pt x="5005" y="1327"/>
                    <a:pt x="4983" y="1363"/>
                    <a:pt x="4961" y="1393"/>
                  </a:cubicBezTo>
                  <a:cubicBezTo>
                    <a:pt x="4954" y="1400"/>
                    <a:pt x="4947" y="1415"/>
                    <a:pt x="4939" y="1422"/>
                  </a:cubicBezTo>
                  <a:cubicBezTo>
                    <a:pt x="4917" y="1444"/>
                    <a:pt x="4910" y="1466"/>
                    <a:pt x="4902" y="1481"/>
                  </a:cubicBezTo>
                  <a:cubicBezTo>
                    <a:pt x="4888" y="1495"/>
                    <a:pt x="4888" y="1510"/>
                    <a:pt x="4866" y="1517"/>
                  </a:cubicBezTo>
                  <a:cubicBezTo>
                    <a:pt x="4837" y="1532"/>
                    <a:pt x="4807" y="1539"/>
                    <a:pt x="4778" y="1539"/>
                  </a:cubicBezTo>
                  <a:cubicBezTo>
                    <a:pt x="4756" y="1539"/>
                    <a:pt x="4734" y="1539"/>
                    <a:pt x="4712" y="1532"/>
                  </a:cubicBezTo>
                  <a:cubicBezTo>
                    <a:pt x="4683" y="1532"/>
                    <a:pt x="4661" y="1525"/>
                    <a:pt x="4646" y="1525"/>
                  </a:cubicBezTo>
                  <a:cubicBezTo>
                    <a:pt x="4617" y="1525"/>
                    <a:pt x="4573" y="1532"/>
                    <a:pt x="4543" y="1569"/>
                  </a:cubicBezTo>
                  <a:cubicBezTo>
                    <a:pt x="4529" y="1598"/>
                    <a:pt x="4499" y="1612"/>
                    <a:pt x="4441" y="1627"/>
                  </a:cubicBezTo>
                  <a:lnTo>
                    <a:pt x="4434" y="1627"/>
                  </a:lnTo>
                  <a:cubicBezTo>
                    <a:pt x="4426" y="1627"/>
                    <a:pt x="4426" y="1627"/>
                    <a:pt x="4411" y="1605"/>
                  </a:cubicBezTo>
                  <a:cubicBezTo>
                    <a:pt x="4404" y="1590"/>
                    <a:pt x="4390" y="1561"/>
                    <a:pt x="4353" y="1547"/>
                  </a:cubicBezTo>
                  <a:cubicBezTo>
                    <a:pt x="4346" y="1539"/>
                    <a:pt x="4338" y="1532"/>
                    <a:pt x="4331" y="1532"/>
                  </a:cubicBezTo>
                  <a:cubicBezTo>
                    <a:pt x="4338" y="1525"/>
                    <a:pt x="4353" y="1517"/>
                    <a:pt x="4360" y="1510"/>
                  </a:cubicBezTo>
                  <a:cubicBezTo>
                    <a:pt x="4404" y="1473"/>
                    <a:pt x="4411" y="1473"/>
                    <a:pt x="4463" y="1451"/>
                  </a:cubicBezTo>
                  <a:cubicBezTo>
                    <a:pt x="4485" y="1451"/>
                    <a:pt x="4485" y="1451"/>
                    <a:pt x="4485" y="1451"/>
                  </a:cubicBezTo>
                  <a:cubicBezTo>
                    <a:pt x="4551" y="1422"/>
                    <a:pt x="4566" y="1393"/>
                    <a:pt x="4566" y="1349"/>
                  </a:cubicBezTo>
                  <a:cubicBezTo>
                    <a:pt x="4566" y="1334"/>
                    <a:pt x="4573" y="1319"/>
                    <a:pt x="4573" y="1305"/>
                  </a:cubicBezTo>
                  <a:cubicBezTo>
                    <a:pt x="4587" y="1261"/>
                    <a:pt x="4595" y="1231"/>
                    <a:pt x="4580" y="1202"/>
                  </a:cubicBezTo>
                  <a:cubicBezTo>
                    <a:pt x="4573" y="1195"/>
                    <a:pt x="4558" y="1180"/>
                    <a:pt x="4529" y="1180"/>
                  </a:cubicBezTo>
                  <a:cubicBezTo>
                    <a:pt x="4529" y="1180"/>
                    <a:pt x="4521" y="1180"/>
                    <a:pt x="4514" y="1188"/>
                  </a:cubicBezTo>
                  <a:cubicBezTo>
                    <a:pt x="4507" y="1188"/>
                    <a:pt x="4499" y="1188"/>
                    <a:pt x="4492" y="1188"/>
                  </a:cubicBezTo>
                  <a:cubicBezTo>
                    <a:pt x="4463" y="1188"/>
                    <a:pt x="4426" y="1173"/>
                    <a:pt x="4375" y="1136"/>
                  </a:cubicBezTo>
                  <a:cubicBezTo>
                    <a:pt x="4353" y="1129"/>
                    <a:pt x="4346" y="1121"/>
                    <a:pt x="4346" y="1114"/>
                  </a:cubicBezTo>
                  <a:cubicBezTo>
                    <a:pt x="4346" y="1114"/>
                    <a:pt x="4353" y="1107"/>
                    <a:pt x="4368" y="1100"/>
                  </a:cubicBezTo>
                  <a:cubicBezTo>
                    <a:pt x="4419" y="1078"/>
                    <a:pt x="4419" y="1034"/>
                    <a:pt x="4419" y="1004"/>
                  </a:cubicBezTo>
                  <a:cubicBezTo>
                    <a:pt x="4419" y="990"/>
                    <a:pt x="4419" y="968"/>
                    <a:pt x="4426" y="953"/>
                  </a:cubicBezTo>
                  <a:cubicBezTo>
                    <a:pt x="4456" y="902"/>
                    <a:pt x="4448" y="887"/>
                    <a:pt x="4434" y="858"/>
                  </a:cubicBezTo>
                  <a:cubicBezTo>
                    <a:pt x="4434" y="850"/>
                    <a:pt x="4426" y="850"/>
                    <a:pt x="4426" y="843"/>
                  </a:cubicBezTo>
                  <a:cubicBezTo>
                    <a:pt x="4419" y="821"/>
                    <a:pt x="4411" y="814"/>
                    <a:pt x="4419" y="814"/>
                  </a:cubicBezTo>
                  <a:lnTo>
                    <a:pt x="4419" y="814"/>
                  </a:lnTo>
                  <a:cubicBezTo>
                    <a:pt x="4419" y="814"/>
                    <a:pt x="4419" y="807"/>
                    <a:pt x="4448" y="807"/>
                  </a:cubicBezTo>
                  <a:cubicBezTo>
                    <a:pt x="4514" y="792"/>
                    <a:pt x="4529" y="755"/>
                    <a:pt x="4529" y="740"/>
                  </a:cubicBezTo>
                  <a:cubicBezTo>
                    <a:pt x="4529" y="711"/>
                    <a:pt x="4507" y="682"/>
                    <a:pt x="4470" y="667"/>
                  </a:cubicBezTo>
                  <a:cubicBezTo>
                    <a:pt x="4456" y="660"/>
                    <a:pt x="4448" y="645"/>
                    <a:pt x="4441" y="609"/>
                  </a:cubicBezTo>
                  <a:cubicBezTo>
                    <a:pt x="4434" y="587"/>
                    <a:pt x="4426" y="565"/>
                    <a:pt x="4419" y="543"/>
                  </a:cubicBezTo>
                  <a:cubicBezTo>
                    <a:pt x="4390" y="506"/>
                    <a:pt x="4346" y="491"/>
                    <a:pt x="4309" y="491"/>
                  </a:cubicBezTo>
                  <a:cubicBezTo>
                    <a:pt x="4280" y="491"/>
                    <a:pt x="4258" y="499"/>
                    <a:pt x="4236" y="513"/>
                  </a:cubicBezTo>
                  <a:cubicBezTo>
                    <a:pt x="4228" y="521"/>
                    <a:pt x="4214" y="521"/>
                    <a:pt x="4199" y="521"/>
                  </a:cubicBezTo>
                  <a:cubicBezTo>
                    <a:pt x="4177" y="521"/>
                    <a:pt x="4162" y="521"/>
                    <a:pt x="4155" y="513"/>
                  </a:cubicBezTo>
                  <a:cubicBezTo>
                    <a:pt x="4148" y="506"/>
                    <a:pt x="4140" y="499"/>
                    <a:pt x="4133" y="491"/>
                  </a:cubicBezTo>
                  <a:cubicBezTo>
                    <a:pt x="4111" y="469"/>
                    <a:pt x="4089" y="455"/>
                    <a:pt x="4045" y="447"/>
                  </a:cubicBezTo>
                  <a:cubicBezTo>
                    <a:pt x="4009" y="440"/>
                    <a:pt x="3979" y="433"/>
                    <a:pt x="3972" y="396"/>
                  </a:cubicBezTo>
                  <a:cubicBezTo>
                    <a:pt x="3965" y="381"/>
                    <a:pt x="3965" y="367"/>
                    <a:pt x="3965" y="352"/>
                  </a:cubicBezTo>
                  <a:cubicBezTo>
                    <a:pt x="3965" y="323"/>
                    <a:pt x="3965" y="279"/>
                    <a:pt x="3921" y="257"/>
                  </a:cubicBezTo>
                  <a:cubicBezTo>
                    <a:pt x="3899" y="250"/>
                    <a:pt x="3884" y="242"/>
                    <a:pt x="3869" y="228"/>
                  </a:cubicBezTo>
                  <a:cubicBezTo>
                    <a:pt x="3855" y="213"/>
                    <a:pt x="3840" y="191"/>
                    <a:pt x="3811" y="176"/>
                  </a:cubicBezTo>
                  <a:cubicBezTo>
                    <a:pt x="3796" y="169"/>
                    <a:pt x="3781" y="162"/>
                    <a:pt x="3759" y="162"/>
                  </a:cubicBezTo>
                  <a:cubicBezTo>
                    <a:pt x="3708" y="162"/>
                    <a:pt x="3686" y="220"/>
                    <a:pt x="3671" y="242"/>
                  </a:cubicBezTo>
                  <a:cubicBezTo>
                    <a:pt x="3671" y="250"/>
                    <a:pt x="3664" y="257"/>
                    <a:pt x="3657" y="271"/>
                  </a:cubicBezTo>
                  <a:cubicBezTo>
                    <a:pt x="3642" y="286"/>
                    <a:pt x="3628" y="301"/>
                    <a:pt x="3628" y="330"/>
                  </a:cubicBezTo>
                  <a:cubicBezTo>
                    <a:pt x="3635" y="352"/>
                    <a:pt x="3649" y="367"/>
                    <a:pt x="3664" y="381"/>
                  </a:cubicBezTo>
                  <a:cubicBezTo>
                    <a:pt x="3693" y="396"/>
                    <a:pt x="3693" y="403"/>
                    <a:pt x="3693" y="403"/>
                  </a:cubicBezTo>
                  <a:cubicBezTo>
                    <a:pt x="3693" y="403"/>
                    <a:pt x="3686" y="411"/>
                    <a:pt x="3686" y="418"/>
                  </a:cubicBezTo>
                  <a:cubicBezTo>
                    <a:pt x="3679" y="426"/>
                    <a:pt x="3679" y="433"/>
                    <a:pt x="3679" y="433"/>
                  </a:cubicBezTo>
                  <a:cubicBezTo>
                    <a:pt x="3671" y="447"/>
                    <a:pt x="3671" y="447"/>
                    <a:pt x="3664" y="455"/>
                  </a:cubicBezTo>
                  <a:cubicBezTo>
                    <a:pt x="3657" y="469"/>
                    <a:pt x="3657" y="477"/>
                    <a:pt x="3620" y="499"/>
                  </a:cubicBezTo>
                  <a:cubicBezTo>
                    <a:pt x="3561" y="535"/>
                    <a:pt x="3518" y="557"/>
                    <a:pt x="3466" y="594"/>
                  </a:cubicBezTo>
                  <a:cubicBezTo>
                    <a:pt x="3452" y="601"/>
                    <a:pt x="3437" y="616"/>
                    <a:pt x="3415" y="623"/>
                  </a:cubicBezTo>
                  <a:cubicBezTo>
                    <a:pt x="3349" y="667"/>
                    <a:pt x="3261" y="719"/>
                    <a:pt x="3210" y="770"/>
                  </a:cubicBezTo>
                  <a:cubicBezTo>
                    <a:pt x="3166" y="814"/>
                    <a:pt x="3034" y="828"/>
                    <a:pt x="2975" y="843"/>
                  </a:cubicBezTo>
                  <a:cubicBezTo>
                    <a:pt x="2968" y="843"/>
                    <a:pt x="2953" y="843"/>
                    <a:pt x="2946" y="843"/>
                  </a:cubicBezTo>
                  <a:cubicBezTo>
                    <a:pt x="2939" y="843"/>
                    <a:pt x="2917" y="850"/>
                    <a:pt x="2895" y="850"/>
                  </a:cubicBezTo>
                  <a:cubicBezTo>
                    <a:pt x="2821" y="850"/>
                    <a:pt x="2726" y="858"/>
                    <a:pt x="2690" y="909"/>
                  </a:cubicBezTo>
                  <a:cubicBezTo>
                    <a:pt x="2682" y="924"/>
                    <a:pt x="2660" y="924"/>
                    <a:pt x="2624" y="924"/>
                  </a:cubicBezTo>
                  <a:cubicBezTo>
                    <a:pt x="2616" y="924"/>
                    <a:pt x="2616" y="924"/>
                    <a:pt x="2616" y="924"/>
                  </a:cubicBezTo>
                  <a:cubicBezTo>
                    <a:pt x="2609" y="924"/>
                    <a:pt x="2609" y="924"/>
                    <a:pt x="2609" y="924"/>
                  </a:cubicBezTo>
                  <a:cubicBezTo>
                    <a:pt x="2602" y="931"/>
                    <a:pt x="2602" y="931"/>
                    <a:pt x="2602" y="931"/>
                  </a:cubicBezTo>
                  <a:cubicBezTo>
                    <a:pt x="2580" y="953"/>
                    <a:pt x="2543" y="968"/>
                    <a:pt x="2499" y="975"/>
                  </a:cubicBezTo>
                  <a:cubicBezTo>
                    <a:pt x="2418" y="990"/>
                    <a:pt x="2397" y="1034"/>
                    <a:pt x="2382" y="1070"/>
                  </a:cubicBezTo>
                  <a:cubicBezTo>
                    <a:pt x="2382" y="1078"/>
                    <a:pt x="2375" y="1085"/>
                    <a:pt x="2375" y="1100"/>
                  </a:cubicBezTo>
                  <a:cubicBezTo>
                    <a:pt x="2367" y="1107"/>
                    <a:pt x="2367" y="1107"/>
                    <a:pt x="2345" y="1107"/>
                  </a:cubicBezTo>
                  <a:cubicBezTo>
                    <a:pt x="2323" y="1107"/>
                    <a:pt x="2294" y="1107"/>
                    <a:pt x="2265" y="1129"/>
                  </a:cubicBezTo>
                  <a:cubicBezTo>
                    <a:pt x="2235" y="1158"/>
                    <a:pt x="2221" y="1202"/>
                    <a:pt x="2206" y="1239"/>
                  </a:cubicBezTo>
                  <a:cubicBezTo>
                    <a:pt x="2191" y="1268"/>
                    <a:pt x="2184" y="1290"/>
                    <a:pt x="2177" y="1305"/>
                  </a:cubicBezTo>
                  <a:cubicBezTo>
                    <a:pt x="2147" y="1327"/>
                    <a:pt x="2125" y="1327"/>
                    <a:pt x="2059" y="1327"/>
                  </a:cubicBezTo>
                  <a:cubicBezTo>
                    <a:pt x="1964" y="1327"/>
                    <a:pt x="1928" y="1415"/>
                    <a:pt x="1906" y="1451"/>
                  </a:cubicBezTo>
                  <a:cubicBezTo>
                    <a:pt x="1906" y="1444"/>
                    <a:pt x="1898" y="1444"/>
                    <a:pt x="1891" y="1444"/>
                  </a:cubicBezTo>
                  <a:cubicBezTo>
                    <a:pt x="1862" y="1444"/>
                    <a:pt x="1847" y="1466"/>
                    <a:pt x="1840" y="1481"/>
                  </a:cubicBezTo>
                  <a:cubicBezTo>
                    <a:pt x="1825" y="1503"/>
                    <a:pt x="1818" y="1525"/>
                    <a:pt x="1818" y="1547"/>
                  </a:cubicBezTo>
                  <a:cubicBezTo>
                    <a:pt x="1825" y="1576"/>
                    <a:pt x="1862" y="1605"/>
                    <a:pt x="1906" y="1635"/>
                  </a:cubicBezTo>
                  <a:cubicBezTo>
                    <a:pt x="1928" y="1649"/>
                    <a:pt x="1928" y="1649"/>
                    <a:pt x="1928" y="1649"/>
                  </a:cubicBezTo>
                  <a:cubicBezTo>
                    <a:pt x="1986" y="1686"/>
                    <a:pt x="2030" y="1715"/>
                    <a:pt x="2059" y="1752"/>
                  </a:cubicBezTo>
                  <a:cubicBezTo>
                    <a:pt x="2067" y="1759"/>
                    <a:pt x="2074" y="1774"/>
                    <a:pt x="2081" y="1774"/>
                  </a:cubicBezTo>
                  <a:cubicBezTo>
                    <a:pt x="2081" y="1781"/>
                    <a:pt x="2089" y="1788"/>
                    <a:pt x="2089" y="1796"/>
                  </a:cubicBezTo>
                  <a:cubicBezTo>
                    <a:pt x="2089" y="1796"/>
                    <a:pt x="2089" y="1796"/>
                    <a:pt x="2081" y="1818"/>
                  </a:cubicBezTo>
                  <a:cubicBezTo>
                    <a:pt x="2067" y="1840"/>
                    <a:pt x="2059" y="1854"/>
                    <a:pt x="2052" y="1862"/>
                  </a:cubicBezTo>
                  <a:cubicBezTo>
                    <a:pt x="2037" y="1891"/>
                    <a:pt x="2023" y="1913"/>
                    <a:pt x="2001" y="1957"/>
                  </a:cubicBezTo>
                  <a:cubicBezTo>
                    <a:pt x="1979" y="2001"/>
                    <a:pt x="1920" y="2045"/>
                    <a:pt x="1898" y="2052"/>
                  </a:cubicBezTo>
                  <a:cubicBezTo>
                    <a:pt x="1876" y="1979"/>
                    <a:pt x="1825" y="1964"/>
                    <a:pt x="1796" y="1964"/>
                  </a:cubicBezTo>
                  <a:cubicBezTo>
                    <a:pt x="1781" y="1964"/>
                    <a:pt x="1766" y="1971"/>
                    <a:pt x="1744" y="1979"/>
                  </a:cubicBezTo>
                  <a:cubicBezTo>
                    <a:pt x="1693" y="1994"/>
                    <a:pt x="1503" y="2067"/>
                    <a:pt x="1459" y="2111"/>
                  </a:cubicBezTo>
                  <a:cubicBezTo>
                    <a:pt x="1437" y="2126"/>
                    <a:pt x="1393" y="2155"/>
                    <a:pt x="1363" y="2155"/>
                  </a:cubicBezTo>
                  <a:cubicBezTo>
                    <a:pt x="1349" y="2155"/>
                    <a:pt x="1341" y="2155"/>
                    <a:pt x="1334" y="2147"/>
                  </a:cubicBezTo>
                  <a:cubicBezTo>
                    <a:pt x="1297" y="2104"/>
                    <a:pt x="1254" y="2074"/>
                    <a:pt x="1209" y="2074"/>
                  </a:cubicBezTo>
                  <a:cubicBezTo>
                    <a:pt x="1187" y="2074"/>
                    <a:pt x="1165" y="2089"/>
                    <a:pt x="1158" y="2111"/>
                  </a:cubicBezTo>
                  <a:cubicBezTo>
                    <a:pt x="1144" y="2140"/>
                    <a:pt x="1173" y="2169"/>
                    <a:pt x="1187" y="2191"/>
                  </a:cubicBezTo>
                  <a:cubicBezTo>
                    <a:pt x="1202" y="2199"/>
                    <a:pt x="1217" y="2213"/>
                    <a:pt x="1209" y="2228"/>
                  </a:cubicBezTo>
                  <a:lnTo>
                    <a:pt x="1209" y="2228"/>
                  </a:lnTo>
                  <a:cubicBezTo>
                    <a:pt x="1202" y="2228"/>
                    <a:pt x="1187" y="2221"/>
                    <a:pt x="1158" y="2199"/>
                  </a:cubicBezTo>
                  <a:cubicBezTo>
                    <a:pt x="1107" y="2155"/>
                    <a:pt x="1041" y="2111"/>
                    <a:pt x="968" y="2111"/>
                  </a:cubicBezTo>
                  <a:cubicBezTo>
                    <a:pt x="960" y="2111"/>
                    <a:pt x="953" y="2111"/>
                    <a:pt x="946" y="2111"/>
                  </a:cubicBezTo>
                  <a:cubicBezTo>
                    <a:pt x="916" y="2118"/>
                    <a:pt x="902" y="2118"/>
                    <a:pt x="880" y="2118"/>
                  </a:cubicBezTo>
                  <a:cubicBezTo>
                    <a:pt x="843" y="2118"/>
                    <a:pt x="821" y="2111"/>
                    <a:pt x="814" y="2096"/>
                  </a:cubicBezTo>
                  <a:cubicBezTo>
                    <a:pt x="814" y="2081"/>
                    <a:pt x="806" y="2067"/>
                    <a:pt x="799" y="2052"/>
                  </a:cubicBezTo>
                  <a:cubicBezTo>
                    <a:pt x="785" y="2008"/>
                    <a:pt x="770" y="1964"/>
                    <a:pt x="718" y="1964"/>
                  </a:cubicBezTo>
                  <a:cubicBezTo>
                    <a:pt x="704" y="1964"/>
                    <a:pt x="638" y="1964"/>
                    <a:pt x="616" y="2008"/>
                  </a:cubicBezTo>
                  <a:cubicBezTo>
                    <a:pt x="616" y="2016"/>
                    <a:pt x="609" y="2038"/>
                    <a:pt x="631" y="2067"/>
                  </a:cubicBezTo>
                  <a:cubicBezTo>
                    <a:pt x="638" y="2074"/>
                    <a:pt x="645" y="2089"/>
                    <a:pt x="653" y="2096"/>
                  </a:cubicBezTo>
                  <a:cubicBezTo>
                    <a:pt x="667" y="2118"/>
                    <a:pt x="697" y="2147"/>
                    <a:pt x="704" y="2169"/>
                  </a:cubicBezTo>
                  <a:cubicBezTo>
                    <a:pt x="631" y="2169"/>
                    <a:pt x="616" y="2155"/>
                    <a:pt x="601" y="2126"/>
                  </a:cubicBezTo>
                  <a:cubicBezTo>
                    <a:pt x="587" y="2104"/>
                    <a:pt x="565" y="2089"/>
                    <a:pt x="543" y="2089"/>
                  </a:cubicBezTo>
                  <a:cubicBezTo>
                    <a:pt x="506" y="2089"/>
                    <a:pt x="477" y="2111"/>
                    <a:pt x="455" y="2147"/>
                  </a:cubicBezTo>
                  <a:cubicBezTo>
                    <a:pt x="440" y="2184"/>
                    <a:pt x="411" y="2191"/>
                    <a:pt x="345" y="2199"/>
                  </a:cubicBezTo>
                  <a:cubicBezTo>
                    <a:pt x="301" y="2206"/>
                    <a:pt x="272" y="2228"/>
                    <a:pt x="264" y="2257"/>
                  </a:cubicBezTo>
                  <a:cubicBezTo>
                    <a:pt x="257" y="2294"/>
                    <a:pt x="279" y="2338"/>
                    <a:pt x="316" y="2367"/>
                  </a:cubicBezTo>
                  <a:cubicBezTo>
                    <a:pt x="352" y="2397"/>
                    <a:pt x="359" y="2419"/>
                    <a:pt x="359" y="2433"/>
                  </a:cubicBezTo>
                  <a:cubicBezTo>
                    <a:pt x="359" y="2433"/>
                    <a:pt x="352" y="2440"/>
                    <a:pt x="345" y="2440"/>
                  </a:cubicBezTo>
                  <a:cubicBezTo>
                    <a:pt x="286" y="2470"/>
                    <a:pt x="257" y="2507"/>
                    <a:pt x="257" y="2507"/>
                  </a:cubicBezTo>
                  <a:cubicBezTo>
                    <a:pt x="213" y="2572"/>
                    <a:pt x="213" y="2572"/>
                    <a:pt x="213" y="2572"/>
                  </a:cubicBezTo>
                  <a:cubicBezTo>
                    <a:pt x="286" y="2558"/>
                    <a:pt x="286" y="2558"/>
                    <a:pt x="286" y="2558"/>
                  </a:cubicBezTo>
                  <a:cubicBezTo>
                    <a:pt x="286" y="2558"/>
                    <a:pt x="294" y="2558"/>
                    <a:pt x="316" y="2558"/>
                  </a:cubicBezTo>
                  <a:cubicBezTo>
                    <a:pt x="330" y="2558"/>
                    <a:pt x="359" y="2558"/>
                    <a:pt x="381" y="2565"/>
                  </a:cubicBezTo>
                  <a:cubicBezTo>
                    <a:pt x="418" y="2580"/>
                    <a:pt x="418" y="2602"/>
                    <a:pt x="418" y="2675"/>
                  </a:cubicBezTo>
                  <a:cubicBezTo>
                    <a:pt x="418" y="2748"/>
                    <a:pt x="433" y="2785"/>
                    <a:pt x="506" y="2814"/>
                  </a:cubicBezTo>
                  <a:cubicBezTo>
                    <a:pt x="528" y="2821"/>
                    <a:pt x="528" y="2821"/>
                    <a:pt x="528" y="2821"/>
                  </a:cubicBezTo>
                  <a:cubicBezTo>
                    <a:pt x="543" y="2829"/>
                    <a:pt x="572" y="2844"/>
                    <a:pt x="579" y="2851"/>
                  </a:cubicBezTo>
                  <a:lnTo>
                    <a:pt x="579" y="2851"/>
                  </a:lnTo>
                  <a:cubicBezTo>
                    <a:pt x="543" y="2880"/>
                    <a:pt x="521" y="2902"/>
                    <a:pt x="521" y="2931"/>
                  </a:cubicBezTo>
                  <a:cubicBezTo>
                    <a:pt x="521" y="2961"/>
                    <a:pt x="535" y="2990"/>
                    <a:pt x="572" y="3027"/>
                  </a:cubicBezTo>
                  <a:cubicBezTo>
                    <a:pt x="645" y="3093"/>
                    <a:pt x="675" y="3129"/>
                    <a:pt x="682" y="3181"/>
                  </a:cubicBezTo>
                  <a:cubicBezTo>
                    <a:pt x="689" y="3210"/>
                    <a:pt x="697" y="3232"/>
                    <a:pt x="711" y="3247"/>
                  </a:cubicBezTo>
                  <a:cubicBezTo>
                    <a:pt x="726" y="3269"/>
                    <a:pt x="740" y="3298"/>
                    <a:pt x="748" y="3342"/>
                  </a:cubicBezTo>
                  <a:cubicBezTo>
                    <a:pt x="755" y="3357"/>
                    <a:pt x="763" y="3378"/>
                    <a:pt x="763" y="3400"/>
                  </a:cubicBezTo>
                  <a:cubicBezTo>
                    <a:pt x="785" y="3466"/>
                    <a:pt x="806" y="3518"/>
                    <a:pt x="770" y="3576"/>
                  </a:cubicBezTo>
                  <a:cubicBezTo>
                    <a:pt x="740" y="3642"/>
                    <a:pt x="748" y="3694"/>
                    <a:pt x="755" y="3730"/>
                  </a:cubicBezTo>
                  <a:cubicBezTo>
                    <a:pt x="755" y="3759"/>
                    <a:pt x="755" y="3789"/>
                    <a:pt x="748" y="3811"/>
                  </a:cubicBezTo>
                  <a:cubicBezTo>
                    <a:pt x="740" y="3833"/>
                    <a:pt x="733" y="3840"/>
                    <a:pt x="711" y="3855"/>
                  </a:cubicBezTo>
                  <a:cubicBezTo>
                    <a:pt x="689" y="3869"/>
                    <a:pt x="667" y="3891"/>
                    <a:pt x="631" y="3935"/>
                  </a:cubicBezTo>
                  <a:cubicBezTo>
                    <a:pt x="594" y="3987"/>
                    <a:pt x="565" y="4030"/>
                    <a:pt x="543" y="4075"/>
                  </a:cubicBezTo>
                  <a:cubicBezTo>
                    <a:pt x="521" y="4104"/>
                    <a:pt x="499" y="4140"/>
                    <a:pt x="484" y="4163"/>
                  </a:cubicBezTo>
                  <a:cubicBezTo>
                    <a:pt x="469" y="4185"/>
                    <a:pt x="389" y="4287"/>
                    <a:pt x="396" y="4360"/>
                  </a:cubicBezTo>
                  <a:cubicBezTo>
                    <a:pt x="404" y="4382"/>
                    <a:pt x="418" y="4404"/>
                    <a:pt x="433" y="4412"/>
                  </a:cubicBezTo>
                  <a:cubicBezTo>
                    <a:pt x="455" y="4426"/>
                    <a:pt x="484" y="4434"/>
                    <a:pt x="506" y="4434"/>
                  </a:cubicBezTo>
                  <a:cubicBezTo>
                    <a:pt x="528" y="4434"/>
                    <a:pt x="550" y="4426"/>
                    <a:pt x="572" y="4419"/>
                  </a:cubicBezTo>
                  <a:cubicBezTo>
                    <a:pt x="565" y="4426"/>
                    <a:pt x="565" y="4426"/>
                    <a:pt x="565" y="4426"/>
                  </a:cubicBezTo>
                  <a:cubicBezTo>
                    <a:pt x="587" y="4456"/>
                    <a:pt x="587" y="4456"/>
                    <a:pt x="587" y="4456"/>
                  </a:cubicBezTo>
                  <a:lnTo>
                    <a:pt x="587" y="4456"/>
                  </a:lnTo>
                  <a:cubicBezTo>
                    <a:pt x="587" y="4456"/>
                    <a:pt x="594" y="4463"/>
                    <a:pt x="601" y="4478"/>
                  </a:cubicBezTo>
                  <a:cubicBezTo>
                    <a:pt x="587" y="4478"/>
                    <a:pt x="565" y="4485"/>
                    <a:pt x="543" y="4492"/>
                  </a:cubicBezTo>
                  <a:cubicBezTo>
                    <a:pt x="521" y="4499"/>
                    <a:pt x="521" y="4499"/>
                    <a:pt x="521" y="4499"/>
                  </a:cubicBezTo>
                  <a:cubicBezTo>
                    <a:pt x="469" y="4521"/>
                    <a:pt x="425" y="4535"/>
                    <a:pt x="389" y="4608"/>
                  </a:cubicBezTo>
                  <a:cubicBezTo>
                    <a:pt x="374" y="4638"/>
                    <a:pt x="367" y="4645"/>
                    <a:pt x="359" y="4645"/>
                  </a:cubicBezTo>
                  <a:cubicBezTo>
                    <a:pt x="345" y="4653"/>
                    <a:pt x="330" y="4660"/>
                    <a:pt x="308" y="4682"/>
                  </a:cubicBezTo>
                  <a:cubicBezTo>
                    <a:pt x="257" y="4711"/>
                    <a:pt x="235" y="4770"/>
                    <a:pt x="213" y="4806"/>
                  </a:cubicBezTo>
                  <a:cubicBezTo>
                    <a:pt x="213" y="4821"/>
                    <a:pt x="206" y="4828"/>
                    <a:pt x="198" y="4843"/>
                  </a:cubicBezTo>
                  <a:cubicBezTo>
                    <a:pt x="184" y="4836"/>
                    <a:pt x="162" y="4814"/>
                    <a:pt x="162" y="4792"/>
                  </a:cubicBezTo>
                  <a:cubicBezTo>
                    <a:pt x="162" y="4733"/>
                    <a:pt x="125" y="4726"/>
                    <a:pt x="110" y="4726"/>
                  </a:cubicBezTo>
                  <a:cubicBezTo>
                    <a:pt x="96" y="4726"/>
                    <a:pt x="74" y="4733"/>
                    <a:pt x="44" y="4755"/>
                  </a:cubicBezTo>
                  <a:cubicBezTo>
                    <a:pt x="0" y="4792"/>
                    <a:pt x="15" y="4836"/>
                    <a:pt x="30" y="4865"/>
                  </a:cubicBezTo>
                  <a:cubicBezTo>
                    <a:pt x="37" y="4887"/>
                    <a:pt x="44" y="4916"/>
                    <a:pt x="44" y="4938"/>
                  </a:cubicBezTo>
                  <a:cubicBezTo>
                    <a:pt x="44" y="4960"/>
                    <a:pt x="44" y="4975"/>
                    <a:pt x="44" y="4989"/>
                  </a:cubicBezTo>
                  <a:cubicBezTo>
                    <a:pt x="37" y="5034"/>
                    <a:pt x="37" y="5070"/>
                    <a:pt x="59" y="5092"/>
                  </a:cubicBezTo>
                  <a:cubicBezTo>
                    <a:pt x="66" y="5107"/>
                    <a:pt x="81" y="5114"/>
                    <a:pt x="103" y="5114"/>
                  </a:cubicBezTo>
                  <a:cubicBezTo>
                    <a:pt x="118" y="5114"/>
                    <a:pt x="125" y="5107"/>
                    <a:pt x="140" y="5107"/>
                  </a:cubicBezTo>
                  <a:cubicBezTo>
                    <a:pt x="191" y="5092"/>
                    <a:pt x="220" y="5092"/>
                    <a:pt x="242" y="5092"/>
                  </a:cubicBezTo>
                  <a:cubicBezTo>
                    <a:pt x="264" y="5092"/>
                    <a:pt x="279" y="5092"/>
                    <a:pt x="301" y="5085"/>
                  </a:cubicBezTo>
                  <a:lnTo>
                    <a:pt x="308" y="5085"/>
                  </a:lnTo>
                  <a:lnTo>
                    <a:pt x="316" y="5085"/>
                  </a:lnTo>
                  <a:cubicBezTo>
                    <a:pt x="316" y="5085"/>
                    <a:pt x="316" y="5092"/>
                    <a:pt x="301" y="5114"/>
                  </a:cubicBezTo>
                  <a:cubicBezTo>
                    <a:pt x="272" y="5158"/>
                    <a:pt x="279" y="5195"/>
                    <a:pt x="286" y="5217"/>
                  </a:cubicBezTo>
                  <a:cubicBezTo>
                    <a:pt x="301" y="5246"/>
                    <a:pt x="345" y="5268"/>
                    <a:pt x="396" y="5268"/>
                  </a:cubicBezTo>
                  <a:cubicBezTo>
                    <a:pt x="411" y="5268"/>
                    <a:pt x="418" y="5268"/>
                    <a:pt x="418" y="5268"/>
                  </a:cubicBezTo>
                  <a:cubicBezTo>
                    <a:pt x="418" y="5275"/>
                    <a:pt x="418" y="5305"/>
                    <a:pt x="418" y="5327"/>
                  </a:cubicBezTo>
                  <a:cubicBezTo>
                    <a:pt x="418" y="5349"/>
                    <a:pt x="425" y="5371"/>
                    <a:pt x="425" y="5393"/>
                  </a:cubicBezTo>
                  <a:cubicBezTo>
                    <a:pt x="433" y="5415"/>
                    <a:pt x="440" y="5444"/>
                    <a:pt x="433" y="5451"/>
                  </a:cubicBezTo>
                  <a:cubicBezTo>
                    <a:pt x="433" y="5451"/>
                    <a:pt x="425" y="5451"/>
                    <a:pt x="418" y="5451"/>
                  </a:cubicBezTo>
                  <a:cubicBezTo>
                    <a:pt x="418" y="5458"/>
                    <a:pt x="411" y="5458"/>
                    <a:pt x="404" y="5458"/>
                  </a:cubicBezTo>
                  <a:cubicBezTo>
                    <a:pt x="389" y="5458"/>
                    <a:pt x="374" y="5451"/>
                    <a:pt x="359" y="5451"/>
                  </a:cubicBezTo>
                  <a:cubicBezTo>
                    <a:pt x="352" y="5451"/>
                    <a:pt x="337" y="5451"/>
                    <a:pt x="323" y="5451"/>
                  </a:cubicBezTo>
                  <a:cubicBezTo>
                    <a:pt x="316" y="5451"/>
                    <a:pt x="294" y="5451"/>
                    <a:pt x="279" y="5466"/>
                  </a:cubicBezTo>
                  <a:cubicBezTo>
                    <a:pt x="264" y="5480"/>
                    <a:pt x="257" y="5495"/>
                    <a:pt x="257" y="5517"/>
                  </a:cubicBezTo>
                  <a:cubicBezTo>
                    <a:pt x="257" y="5598"/>
                    <a:pt x="257" y="5605"/>
                    <a:pt x="228" y="5612"/>
                  </a:cubicBezTo>
                  <a:cubicBezTo>
                    <a:pt x="184" y="5620"/>
                    <a:pt x="176" y="5642"/>
                    <a:pt x="176" y="5656"/>
                  </a:cubicBezTo>
                  <a:cubicBezTo>
                    <a:pt x="169" y="5693"/>
                    <a:pt x="206" y="5722"/>
                    <a:pt x="242" y="5737"/>
                  </a:cubicBezTo>
                  <a:cubicBezTo>
                    <a:pt x="257" y="5744"/>
                    <a:pt x="264" y="5744"/>
                    <a:pt x="272" y="5752"/>
                  </a:cubicBezTo>
                  <a:cubicBezTo>
                    <a:pt x="279" y="5752"/>
                    <a:pt x="286" y="5759"/>
                    <a:pt x="294" y="5759"/>
                  </a:cubicBezTo>
                  <a:lnTo>
                    <a:pt x="294" y="5759"/>
                  </a:lnTo>
                  <a:cubicBezTo>
                    <a:pt x="294" y="5759"/>
                    <a:pt x="294" y="5766"/>
                    <a:pt x="286" y="5796"/>
                  </a:cubicBezTo>
                  <a:cubicBezTo>
                    <a:pt x="264" y="5854"/>
                    <a:pt x="264" y="5891"/>
                    <a:pt x="286" y="5913"/>
                  </a:cubicBezTo>
                  <a:cubicBezTo>
                    <a:pt x="301" y="5935"/>
                    <a:pt x="323" y="5949"/>
                    <a:pt x="352" y="5957"/>
                  </a:cubicBezTo>
                  <a:cubicBezTo>
                    <a:pt x="359" y="5957"/>
                    <a:pt x="367" y="5957"/>
                    <a:pt x="374" y="5957"/>
                  </a:cubicBezTo>
                  <a:cubicBezTo>
                    <a:pt x="396" y="5957"/>
                    <a:pt x="411" y="5957"/>
                    <a:pt x="433" y="5949"/>
                  </a:cubicBezTo>
                  <a:cubicBezTo>
                    <a:pt x="440" y="5949"/>
                    <a:pt x="455" y="5942"/>
                    <a:pt x="462" y="5942"/>
                  </a:cubicBezTo>
                  <a:cubicBezTo>
                    <a:pt x="469" y="5942"/>
                    <a:pt x="477" y="5942"/>
                    <a:pt x="477" y="5957"/>
                  </a:cubicBezTo>
                  <a:cubicBezTo>
                    <a:pt x="499" y="5986"/>
                    <a:pt x="506" y="5994"/>
                    <a:pt x="513" y="6023"/>
                  </a:cubicBezTo>
                  <a:cubicBezTo>
                    <a:pt x="513" y="6037"/>
                    <a:pt x="521" y="6052"/>
                    <a:pt x="535" y="6081"/>
                  </a:cubicBezTo>
                  <a:cubicBezTo>
                    <a:pt x="543" y="6111"/>
                    <a:pt x="543" y="6133"/>
                    <a:pt x="543" y="6147"/>
                  </a:cubicBezTo>
                  <a:cubicBezTo>
                    <a:pt x="543" y="6191"/>
                    <a:pt x="557" y="6213"/>
                    <a:pt x="623" y="6235"/>
                  </a:cubicBezTo>
                  <a:cubicBezTo>
                    <a:pt x="645" y="6250"/>
                    <a:pt x="660" y="6250"/>
                    <a:pt x="682" y="6250"/>
                  </a:cubicBezTo>
                  <a:cubicBezTo>
                    <a:pt x="704" y="6250"/>
                    <a:pt x="718" y="6250"/>
                    <a:pt x="726" y="6243"/>
                  </a:cubicBezTo>
                  <a:lnTo>
                    <a:pt x="733" y="6243"/>
                  </a:lnTo>
                  <a:cubicBezTo>
                    <a:pt x="733" y="6243"/>
                    <a:pt x="733" y="6250"/>
                    <a:pt x="740" y="6257"/>
                  </a:cubicBezTo>
                  <a:cubicBezTo>
                    <a:pt x="748" y="6279"/>
                    <a:pt x="755" y="6294"/>
                    <a:pt x="763" y="6301"/>
                  </a:cubicBezTo>
                  <a:cubicBezTo>
                    <a:pt x="755" y="6308"/>
                    <a:pt x="733" y="6323"/>
                    <a:pt x="726" y="6338"/>
                  </a:cubicBezTo>
                  <a:cubicBezTo>
                    <a:pt x="689" y="6367"/>
                    <a:pt x="667" y="6375"/>
                    <a:pt x="653" y="6382"/>
                  </a:cubicBezTo>
                  <a:cubicBezTo>
                    <a:pt x="616" y="6389"/>
                    <a:pt x="601" y="6404"/>
                    <a:pt x="587" y="6462"/>
                  </a:cubicBezTo>
                  <a:cubicBezTo>
                    <a:pt x="572" y="6543"/>
                    <a:pt x="587" y="6580"/>
                    <a:pt x="623" y="6616"/>
                  </a:cubicBezTo>
                  <a:cubicBezTo>
                    <a:pt x="631" y="6624"/>
                    <a:pt x="631" y="6631"/>
                    <a:pt x="638" y="6638"/>
                  </a:cubicBezTo>
                  <a:cubicBezTo>
                    <a:pt x="645" y="6646"/>
                    <a:pt x="653" y="6653"/>
                    <a:pt x="653" y="6660"/>
                  </a:cubicBezTo>
                  <a:cubicBezTo>
                    <a:pt x="667" y="6675"/>
                    <a:pt x="675" y="6704"/>
                    <a:pt x="718" y="6704"/>
                  </a:cubicBezTo>
                  <a:cubicBezTo>
                    <a:pt x="733" y="6704"/>
                    <a:pt x="755" y="6697"/>
                    <a:pt x="785" y="6697"/>
                  </a:cubicBezTo>
                  <a:cubicBezTo>
                    <a:pt x="799" y="6689"/>
                    <a:pt x="806" y="6689"/>
                    <a:pt x="814" y="6689"/>
                  </a:cubicBezTo>
                  <a:cubicBezTo>
                    <a:pt x="872" y="6689"/>
                    <a:pt x="902" y="6726"/>
                    <a:pt x="931" y="6792"/>
                  </a:cubicBezTo>
                  <a:cubicBezTo>
                    <a:pt x="946" y="6814"/>
                    <a:pt x="960" y="6829"/>
                    <a:pt x="968" y="6844"/>
                  </a:cubicBezTo>
                  <a:cubicBezTo>
                    <a:pt x="997" y="6873"/>
                    <a:pt x="997" y="6880"/>
                    <a:pt x="975" y="6924"/>
                  </a:cubicBezTo>
                  <a:cubicBezTo>
                    <a:pt x="931" y="7012"/>
                    <a:pt x="909" y="7056"/>
                    <a:pt x="953" y="7129"/>
                  </a:cubicBezTo>
                  <a:cubicBezTo>
                    <a:pt x="960" y="7144"/>
                    <a:pt x="975" y="7158"/>
                    <a:pt x="989" y="7166"/>
                  </a:cubicBezTo>
                  <a:cubicBezTo>
                    <a:pt x="1026" y="7203"/>
                    <a:pt x="1026" y="7203"/>
                    <a:pt x="1026" y="7203"/>
                  </a:cubicBezTo>
                  <a:cubicBezTo>
                    <a:pt x="1034" y="7151"/>
                    <a:pt x="1034" y="7151"/>
                    <a:pt x="1034" y="7151"/>
                  </a:cubicBezTo>
                  <a:cubicBezTo>
                    <a:pt x="1041" y="7144"/>
                    <a:pt x="1041" y="7144"/>
                    <a:pt x="1041" y="7144"/>
                  </a:cubicBezTo>
                  <a:cubicBezTo>
                    <a:pt x="1041" y="7129"/>
                    <a:pt x="1048" y="7093"/>
                    <a:pt x="1056" y="7093"/>
                  </a:cubicBezTo>
                  <a:cubicBezTo>
                    <a:pt x="1063" y="7093"/>
                    <a:pt x="1063" y="7093"/>
                    <a:pt x="1070" y="7093"/>
                  </a:cubicBezTo>
                  <a:cubicBezTo>
                    <a:pt x="1078" y="7093"/>
                    <a:pt x="1085" y="7093"/>
                    <a:pt x="1107" y="7129"/>
                  </a:cubicBezTo>
                  <a:cubicBezTo>
                    <a:pt x="1114" y="7137"/>
                    <a:pt x="1122" y="7151"/>
                    <a:pt x="1122" y="7158"/>
                  </a:cubicBezTo>
                  <a:cubicBezTo>
                    <a:pt x="1144" y="7203"/>
                    <a:pt x="1165" y="7254"/>
                    <a:pt x="1209" y="7254"/>
                  </a:cubicBezTo>
                  <a:cubicBezTo>
                    <a:pt x="1231" y="7254"/>
                    <a:pt x="1254" y="7246"/>
                    <a:pt x="1275" y="7217"/>
                  </a:cubicBezTo>
                  <a:cubicBezTo>
                    <a:pt x="1341" y="7144"/>
                    <a:pt x="1363" y="7129"/>
                    <a:pt x="1415" y="7115"/>
                  </a:cubicBezTo>
                  <a:cubicBezTo>
                    <a:pt x="1422" y="7115"/>
                    <a:pt x="1422" y="7115"/>
                    <a:pt x="1429" y="7115"/>
                  </a:cubicBezTo>
                  <a:cubicBezTo>
                    <a:pt x="1459" y="7115"/>
                    <a:pt x="1488" y="7144"/>
                    <a:pt x="1510" y="7173"/>
                  </a:cubicBezTo>
                  <a:cubicBezTo>
                    <a:pt x="1532" y="7203"/>
                    <a:pt x="1561" y="7217"/>
                    <a:pt x="1590" y="7217"/>
                  </a:cubicBezTo>
                  <a:cubicBezTo>
                    <a:pt x="1613" y="7217"/>
                    <a:pt x="1627" y="7210"/>
                    <a:pt x="1635" y="7195"/>
                  </a:cubicBezTo>
                  <a:cubicBezTo>
                    <a:pt x="1642" y="7203"/>
                    <a:pt x="1649" y="7217"/>
                    <a:pt x="1656" y="7217"/>
                  </a:cubicBezTo>
                  <a:cubicBezTo>
                    <a:pt x="1671" y="7239"/>
                    <a:pt x="1700" y="7246"/>
                    <a:pt x="1722" y="7246"/>
                  </a:cubicBezTo>
                  <a:cubicBezTo>
                    <a:pt x="1759" y="7246"/>
                    <a:pt x="1796" y="7232"/>
                    <a:pt x="1825" y="7217"/>
                  </a:cubicBezTo>
                  <a:cubicBezTo>
                    <a:pt x="1869" y="7188"/>
                    <a:pt x="1891" y="7144"/>
                    <a:pt x="1876" y="7085"/>
                  </a:cubicBezTo>
                  <a:cubicBezTo>
                    <a:pt x="1876" y="7078"/>
                    <a:pt x="1884" y="7063"/>
                    <a:pt x="1891" y="7049"/>
                  </a:cubicBezTo>
                  <a:cubicBezTo>
                    <a:pt x="1906" y="7027"/>
                    <a:pt x="1935" y="6983"/>
                    <a:pt x="1898" y="6946"/>
                  </a:cubicBezTo>
                  <a:cubicBezTo>
                    <a:pt x="1884" y="6931"/>
                    <a:pt x="1869" y="6924"/>
                    <a:pt x="1862" y="6917"/>
                  </a:cubicBezTo>
                  <a:cubicBezTo>
                    <a:pt x="1840" y="6909"/>
                    <a:pt x="1840" y="6909"/>
                    <a:pt x="1840" y="6887"/>
                  </a:cubicBezTo>
                  <a:cubicBezTo>
                    <a:pt x="1840" y="6873"/>
                    <a:pt x="1840" y="6865"/>
                    <a:pt x="1840" y="6858"/>
                  </a:cubicBezTo>
                  <a:cubicBezTo>
                    <a:pt x="1832" y="6821"/>
                    <a:pt x="1832" y="6814"/>
                    <a:pt x="1862" y="6785"/>
                  </a:cubicBezTo>
                  <a:cubicBezTo>
                    <a:pt x="1869" y="6785"/>
                    <a:pt x="1869" y="6777"/>
                    <a:pt x="1869" y="6777"/>
                  </a:cubicBezTo>
                  <a:cubicBezTo>
                    <a:pt x="1876" y="6777"/>
                    <a:pt x="1898" y="6799"/>
                    <a:pt x="1906" y="6814"/>
                  </a:cubicBezTo>
                  <a:cubicBezTo>
                    <a:pt x="1913" y="6821"/>
                    <a:pt x="1913" y="6821"/>
                    <a:pt x="1920" y="6829"/>
                  </a:cubicBezTo>
                  <a:cubicBezTo>
                    <a:pt x="1942" y="6851"/>
                    <a:pt x="1986" y="6895"/>
                    <a:pt x="2030" y="6895"/>
                  </a:cubicBezTo>
                  <a:cubicBezTo>
                    <a:pt x="2045" y="6895"/>
                    <a:pt x="2074" y="6887"/>
                    <a:pt x="2096" y="6858"/>
                  </a:cubicBezTo>
                  <a:cubicBezTo>
                    <a:pt x="2155" y="6792"/>
                    <a:pt x="2169" y="6734"/>
                    <a:pt x="2147" y="6689"/>
                  </a:cubicBezTo>
                  <a:cubicBezTo>
                    <a:pt x="2140" y="6675"/>
                    <a:pt x="2140" y="6653"/>
                    <a:pt x="2147" y="6646"/>
                  </a:cubicBezTo>
                  <a:cubicBezTo>
                    <a:pt x="2147" y="6638"/>
                    <a:pt x="2147" y="6638"/>
                    <a:pt x="2162" y="6631"/>
                  </a:cubicBezTo>
                  <a:cubicBezTo>
                    <a:pt x="2221" y="6624"/>
                    <a:pt x="2228" y="6587"/>
                    <a:pt x="2235" y="6558"/>
                  </a:cubicBezTo>
                  <a:lnTo>
                    <a:pt x="2235" y="6550"/>
                  </a:lnTo>
                  <a:cubicBezTo>
                    <a:pt x="2243" y="6543"/>
                    <a:pt x="2279" y="6536"/>
                    <a:pt x="2294" y="6536"/>
                  </a:cubicBezTo>
                  <a:cubicBezTo>
                    <a:pt x="2316" y="6536"/>
                    <a:pt x="2330" y="6536"/>
                    <a:pt x="2345" y="6528"/>
                  </a:cubicBezTo>
                  <a:cubicBezTo>
                    <a:pt x="2367" y="6521"/>
                    <a:pt x="2382" y="6499"/>
                    <a:pt x="2397" y="6477"/>
                  </a:cubicBezTo>
                  <a:cubicBezTo>
                    <a:pt x="2404" y="6462"/>
                    <a:pt x="2411" y="6448"/>
                    <a:pt x="2426" y="6433"/>
                  </a:cubicBezTo>
                  <a:cubicBezTo>
                    <a:pt x="2433" y="6433"/>
                    <a:pt x="2433" y="6426"/>
                    <a:pt x="2440" y="6426"/>
                  </a:cubicBezTo>
                  <a:cubicBezTo>
                    <a:pt x="2448" y="6426"/>
                    <a:pt x="2462" y="6433"/>
                    <a:pt x="2477" y="6433"/>
                  </a:cubicBezTo>
                  <a:cubicBezTo>
                    <a:pt x="2492" y="6440"/>
                    <a:pt x="2514" y="6448"/>
                    <a:pt x="2528" y="6448"/>
                  </a:cubicBezTo>
                  <a:cubicBezTo>
                    <a:pt x="2587" y="6448"/>
                    <a:pt x="2631" y="6418"/>
                    <a:pt x="2668" y="6389"/>
                  </a:cubicBezTo>
                  <a:cubicBezTo>
                    <a:pt x="2682" y="6382"/>
                    <a:pt x="2690" y="6367"/>
                    <a:pt x="2704" y="6360"/>
                  </a:cubicBezTo>
                  <a:cubicBezTo>
                    <a:pt x="2726" y="6338"/>
                    <a:pt x="2763" y="6301"/>
                    <a:pt x="2785" y="6301"/>
                  </a:cubicBezTo>
                  <a:cubicBezTo>
                    <a:pt x="2792" y="6301"/>
                    <a:pt x="2814" y="6316"/>
                    <a:pt x="2829" y="6323"/>
                  </a:cubicBezTo>
                  <a:cubicBezTo>
                    <a:pt x="2858" y="6338"/>
                    <a:pt x="2887" y="6353"/>
                    <a:pt x="2917" y="6353"/>
                  </a:cubicBezTo>
                  <a:cubicBezTo>
                    <a:pt x="2931" y="6353"/>
                    <a:pt x="2939" y="6345"/>
                    <a:pt x="2953" y="6338"/>
                  </a:cubicBezTo>
                  <a:cubicBezTo>
                    <a:pt x="2968" y="6330"/>
                    <a:pt x="2983" y="6323"/>
                    <a:pt x="2997" y="6316"/>
                  </a:cubicBezTo>
                  <a:cubicBezTo>
                    <a:pt x="3041" y="6294"/>
                    <a:pt x="3085" y="6279"/>
                    <a:pt x="3107" y="6250"/>
                  </a:cubicBezTo>
                  <a:cubicBezTo>
                    <a:pt x="3122" y="6228"/>
                    <a:pt x="3129" y="6213"/>
                    <a:pt x="3144" y="6191"/>
                  </a:cubicBezTo>
                  <a:cubicBezTo>
                    <a:pt x="3144" y="6177"/>
                    <a:pt x="3159" y="6162"/>
                    <a:pt x="3166" y="6140"/>
                  </a:cubicBezTo>
                  <a:cubicBezTo>
                    <a:pt x="3195" y="6096"/>
                    <a:pt x="3254" y="6059"/>
                    <a:pt x="3283" y="6052"/>
                  </a:cubicBezTo>
                  <a:cubicBezTo>
                    <a:pt x="3290" y="6052"/>
                    <a:pt x="3298" y="6052"/>
                    <a:pt x="3312" y="6052"/>
                  </a:cubicBezTo>
                  <a:cubicBezTo>
                    <a:pt x="3349" y="6045"/>
                    <a:pt x="3393" y="6037"/>
                    <a:pt x="3452" y="6001"/>
                  </a:cubicBezTo>
                  <a:cubicBezTo>
                    <a:pt x="3459" y="5994"/>
                    <a:pt x="3466" y="5986"/>
                    <a:pt x="3481" y="5979"/>
                  </a:cubicBezTo>
                  <a:cubicBezTo>
                    <a:pt x="3488" y="5971"/>
                    <a:pt x="3503" y="5957"/>
                    <a:pt x="3518" y="5949"/>
                  </a:cubicBezTo>
                  <a:cubicBezTo>
                    <a:pt x="3525" y="5971"/>
                    <a:pt x="3540" y="5979"/>
                    <a:pt x="3554" y="5979"/>
                  </a:cubicBezTo>
                  <a:cubicBezTo>
                    <a:pt x="3591" y="5979"/>
                    <a:pt x="3620" y="5942"/>
                    <a:pt x="3628" y="5906"/>
                  </a:cubicBezTo>
                  <a:cubicBezTo>
                    <a:pt x="3628" y="5898"/>
                    <a:pt x="3635" y="5898"/>
                    <a:pt x="3635" y="5898"/>
                  </a:cubicBezTo>
                  <a:cubicBezTo>
                    <a:pt x="3635" y="5898"/>
                    <a:pt x="3649" y="5898"/>
                    <a:pt x="3657" y="5898"/>
                  </a:cubicBezTo>
                  <a:cubicBezTo>
                    <a:pt x="3671" y="5891"/>
                    <a:pt x="3693" y="5891"/>
                    <a:pt x="3716" y="5884"/>
                  </a:cubicBezTo>
                  <a:cubicBezTo>
                    <a:pt x="3737" y="5884"/>
                    <a:pt x="3745" y="5876"/>
                    <a:pt x="3752" y="5876"/>
                  </a:cubicBezTo>
                  <a:cubicBezTo>
                    <a:pt x="3781" y="5876"/>
                    <a:pt x="3789" y="5869"/>
                    <a:pt x="3796" y="5839"/>
                  </a:cubicBezTo>
                  <a:cubicBezTo>
                    <a:pt x="3796" y="5832"/>
                    <a:pt x="3796" y="5825"/>
                    <a:pt x="3803" y="5810"/>
                  </a:cubicBezTo>
                  <a:cubicBezTo>
                    <a:pt x="3803" y="5803"/>
                    <a:pt x="3803" y="5788"/>
                    <a:pt x="3811" y="5781"/>
                  </a:cubicBezTo>
                  <a:cubicBezTo>
                    <a:pt x="3818" y="5744"/>
                    <a:pt x="3825" y="5722"/>
                    <a:pt x="3847" y="5693"/>
                  </a:cubicBezTo>
                  <a:cubicBezTo>
                    <a:pt x="3862" y="5671"/>
                    <a:pt x="3884" y="5656"/>
                    <a:pt x="3906" y="5649"/>
                  </a:cubicBezTo>
                  <a:cubicBezTo>
                    <a:pt x="3921" y="5634"/>
                    <a:pt x="3935" y="5627"/>
                    <a:pt x="3943" y="5612"/>
                  </a:cubicBezTo>
                  <a:cubicBezTo>
                    <a:pt x="3972" y="5590"/>
                    <a:pt x="3979" y="5546"/>
                    <a:pt x="3979" y="5503"/>
                  </a:cubicBezTo>
                  <a:cubicBezTo>
                    <a:pt x="3987" y="5495"/>
                    <a:pt x="3987" y="5480"/>
                    <a:pt x="3987" y="5473"/>
                  </a:cubicBezTo>
                  <a:cubicBezTo>
                    <a:pt x="3994" y="5458"/>
                    <a:pt x="3987" y="5437"/>
                    <a:pt x="3987" y="5422"/>
                  </a:cubicBezTo>
                  <a:cubicBezTo>
                    <a:pt x="3987" y="5385"/>
                    <a:pt x="3987" y="5363"/>
                    <a:pt x="4016" y="5341"/>
                  </a:cubicBezTo>
                  <a:cubicBezTo>
                    <a:pt x="4052" y="5319"/>
                    <a:pt x="4082" y="5305"/>
                    <a:pt x="4089" y="5305"/>
                  </a:cubicBezTo>
                  <a:cubicBezTo>
                    <a:pt x="4097" y="5305"/>
                    <a:pt x="4097" y="5305"/>
                    <a:pt x="4104" y="5312"/>
                  </a:cubicBezTo>
                  <a:cubicBezTo>
                    <a:pt x="4118" y="5334"/>
                    <a:pt x="4118" y="5378"/>
                    <a:pt x="4104" y="5407"/>
                  </a:cubicBezTo>
                  <a:cubicBezTo>
                    <a:pt x="4089" y="5429"/>
                    <a:pt x="4089" y="5444"/>
                    <a:pt x="4097" y="5458"/>
                  </a:cubicBezTo>
                  <a:cubicBezTo>
                    <a:pt x="4104" y="5495"/>
                    <a:pt x="4148" y="5517"/>
                    <a:pt x="4177" y="5532"/>
                  </a:cubicBezTo>
                  <a:cubicBezTo>
                    <a:pt x="4184" y="5532"/>
                    <a:pt x="4184" y="5532"/>
                    <a:pt x="4184" y="5532"/>
                  </a:cubicBezTo>
                  <a:cubicBezTo>
                    <a:pt x="4206" y="5546"/>
                    <a:pt x="4228" y="5568"/>
                    <a:pt x="4243" y="5598"/>
                  </a:cubicBezTo>
                  <a:cubicBezTo>
                    <a:pt x="4258" y="5627"/>
                    <a:pt x="4287" y="5642"/>
                    <a:pt x="4331" y="5642"/>
                  </a:cubicBezTo>
                  <a:cubicBezTo>
                    <a:pt x="4338" y="5642"/>
                    <a:pt x="4346" y="5642"/>
                    <a:pt x="4346" y="5642"/>
                  </a:cubicBezTo>
                  <a:cubicBezTo>
                    <a:pt x="4368" y="5642"/>
                    <a:pt x="4382" y="5656"/>
                    <a:pt x="4390" y="5656"/>
                  </a:cubicBezTo>
                  <a:cubicBezTo>
                    <a:pt x="4390" y="5678"/>
                    <a:pt x="4375" y="5715"/>
                    <a:pt x="4368" y="5730"/>
                  </a:cubicBezTo>
                  <a:cubicBezTo>
                    <a:pt x="4368" y="5737"/>
                    <a:pt x="4368" y="5744"/>
                    <a:pt x="4360" y="5752"/>
                  </a:cubicBezTo>
                  <a:cubicBezTo>
                    <a:pt x="4353" y="5788"/>
                    <a:pt x="4353" y="5869"/>
                    <a:pt x="4390" y="5906"/>
                  </a:cubicBezTo>
                  <a:cubicBezTo>
                    <a:pt x="4397" y="5913"/>
                    <a:pt x="4411" y="5927"/>
                    <a:pt x="4426" y="5935"/>
                  </a:cubicBezTo>
                  <a:cubicBezTo>
                    <a:pt x="4441" y="5949"/>
                    <a:pt x="4463" y="5964"/>
                    <a:pt x="4478" y="5986"/>
                  </a:cubicBezTo>
                  <a:cubicBezTo>
                    <a:pt x="4485" y="6001"/>
                    <a:pt x="4499" y="6008"/>
                    <a:pt x="4514" y="6023"/>
                  </a:cubicBezTo>
                  <a:cubicBezTo>
                    <a:pt x="4536" y="6037"/>
                    <a:pt x="4543" y="6045"/>
                    <a:pt x="4543" y="6052"/>
                  </a:cubicBezTo>
                  <a:cubicBezTo>
                    <a:pt x="4536" y="6081"/>
                    <a:pt x="4543" y="6103"/>
                    <a:pt x="4551" y="6111"/>
                  </a:cubicBezTo>
                  <a:cubicBezTo>
                    <a:pt x="4558" y="6125"/>
                    <a:pt x="4580" y="6133"/>
                    <a:pt x="4609" y="6133"/>
                  </a:cubicBezTo>
                  <a:cubicBezTo>
                    <a:pt x="4624" y="6133"/>
                    <a:pt x="4631" y="6133"/>
                    <a:pt x="4646" y="6133"/>
                  </a:cubicBezTo>
                  <a:cubicBezTo>
                    <a:pt x="4653" y="6133"/>
                    <a:pt x="4661" y="6125"/>
                    <a:pt x="4668" y="6125"/>
                  </a:cubicBezTo>
                  <a:cubicBezTo>
                    <a:pt x="4675" y="6125"/>
                    <a:pt x="4675" y="6125"/>
                    <a:pt x="4683" y="6125"/>
                  </a:cubicBezTo>
                  <a:cubicBezTo>
                    <a:pt x="4683" y="6125"/>
                    <a:pt x="4683" y="6133"/>
                    <a:pt x="4683" y="6140"/>
                  </a:cubicBezTo>
                  <a:cubicBezTo>
                    <a:pt x="4683" y="6147"/>
                    <a:pt x="4683" y="6155"/>
                    <a:pt x="4683" y="6162"/>
                  </a:cubicBezTo>
                  <a:cubicBezTo>
                    <a:pt x="4683" y="6272"/>
                    <a:pt x="4683" y="6272"/>
                    <a:pt x="4683" y="6272"/>
                  </a:cubicBezTo>
                  <a:cubicBezTo>
                    <a:pt x="4741" y="6177"/>
                    <a:pt x="4741" y="6177"/>
                    <a:pt x="4741" y="6177"/>
                  </a:cubicBezTo>
                  <a:cubicBezTo>
                    <a:pt x="4756" y="6147"/>
                    <a:pt x="4771" y="6125"/>
                    <a:pt x="4792" y="6103"/>
                  </a:cubicBezTo>
                  <a:cubicBezTo>
                    <a:pt x="4837" y="6045"/>
                    <a:pt x="4829" y="6001"/>
                    <a:pt x="4822" y="5957"/>
                  </a:cubicBezTo>
                  <a:cubicBezTo>
                    <a:pt x="4815" y="5942"/>
                    <a:pt x="4815" y="5927"/>
                    <a:pt x="4815" y="5913"/>
                  </a:cubicBezTo>
                  <a:cubicBezTo>
                    <a:pt x="4807" y="5862"/>
                    <a:pt x="4792" y="5847"/>
                    <a:pt x="4778" y="5832"/>
                  </a:cubicBezTo>
                  <a:cubicBezTo>
                    <a:pt x="4778" y="5832"/>
                    <a:pt x="4771" y="5825"/>
                    <a:pt x="4771" y="5810"/>
                  </a:cubicBezTo>
                  <a:cubicBezTo>
                    <a:pt x="4771" y="5796"/>
                    <a:pt x="4771" y="5796"/>
                    <a:pt x="4785" y="5788"/>
                  </a:cubicBezTo>
                  <a:cubicBezTo>
                    <a:pt x="4807" y="5774"/>
                    <a:pt x="4829" y="5766"/>
                    <a:pt x="4844" y="5737"/>
                  </a:cubicBezTo>
                  <a:cubicBezTo>
                    <a:pt x="4859" y="5693"/>
                    <a:pt x="4880" y="5686"/>
                    <a:pt x="4932" y="5664"/>
                  </a:cubicBezTo>
                  <a:cubicBezTo>
                    <a:pt x="4947" y="5656"/>
                    <a:pt x="4947" y="5656"/>
                    <a:pt x="4947" y="5656"/>
                  </a:cubicBezTo>
                  <a:cubicBezTo>
                    <a:pt x="5012" y="5620"/>
                    <a:pt x="5020" y="5598"/>
                    <a:pt x="5034" y="5554"/>
                  </a:cubicBezTo>
                  <a:cubicBezTo>
                    <a:pt x="5042" y="5546"/>
                    <a:pt x="5042" y="5532"/>
                    <a:pt x="5049" y="5517"/>
                  </a:cubicBezTo>
                  <a:cubicBezTo>
                    <a:pt x="5049" y="5517"/>
                    <a:pt x="5049" y="5517"/>
                    <a:pt x="5049" y="5510"/>
                  </a:cubicBezTo>
                  <a:cubicBezTo>
                    <a:pt x="5056" y="5517"/>
                    <a:pt x="5056" y="5525"/>
                    <a:pt x="5064" y="5532"/>
                  </a:cubicBezTo>
                  <a:cubicBezTo>
                    <a:pt x="5078" y="5561"/>
                    <a:pt x="5100" y="5598"/>
                    <a:pt x="5166" y="5598"/>
                  </a:cubicBezTo>
                  <a:cubicBezTo>
                    <a:pt x="5181" y="5598"/>
                    <a:pt x="5203" y="5598"/>
                    <a:pt x="5232" y="5590"/>
                  </a:cubicBezTo>
                  <a:cubicBezTo>
                    <a:pt x="5306" y="5568"/>
                    <a:pt x="5320" y="5554"/>
                    <a:pt x="5335" y="5510"/>
                  </a:cubicBezTo>
                  <a:cubicBezTo>
                    <a:pt x="5342" y="5503"/>
                    <a:pt x="5342" y="5495"/>
                    <a:pt x="5349" y="5480"/>
                  </a:cubicBezTo>
                  <a:cubicBezTo>
                    <a:pt x="5379" y="5437"/>
                    <a:pt x="5379" y="5437"/>
                    <a:pt x="5401" y="5422"/>
                  </a:cubicBezTo>
                  <a:cubicBezTo>
                    <a:pt x="5408" y="5415"/>
                    <a:pt x="5416" y="5415"/>
                    <a:pt x="5430" y="5407"/>
                  </a:cubicBezTo>
                  <a:cubicBezTo>
                    <a:pt x="5467" y="5378"/>
                    <a:pt x="5474" y="5363"/>
                    <a:pt x="5467" y="5327"/>
                  </a:cubicBezTo>
                  <a:cubicBezTo>
                    <a:pt x="5459" y="5319"/>
                    <a:pt x="5459" y="5305"/>
                    <a:pt x="5459" y="5283"/>
                  </a:cubicBezTo>
                  <a:cubicBezTo>
                    <a:pt x="5459" y="5253"/>
                    <a:pt x="5467" y="5253"/>
                    <a:pt x="5481" y="5239"/>
                  </a:cubicBezTo>
                  <a:cubicBezTo>
                    <a:pt x="5496" y="5224"/>
                    <a:pt x="5511" y="5209"/>
                    <a:pt x="5525" y="5180"/>
                  </a:cubicBezTo>
                  <a:cubicBezTo>
                    <a:pt x="5540" y="5151"/>
                    <a:pt x="5555" y="5144"/>
                    <a:pt x="5569" y="5129"/>
                  </a:cubicBezTo>
                  <a:cubicBezTo>
                    <a:pt x="5577" y="5121"/>
                    <a:pt x="5591" y="5114"/>
                    <a:pt x="5613" y="5092"/>
                  </a:cubicBezTo>
                  <a:cubicBezTo>
                    <a:pt x="5620" y="5092"/>
                    <a:pt x="5620" y="5085"/>
                    <a:pt x="5628" y="5077"/>
                  </a:cubicBezTo>
                  <a:cubicBezTo>
                    <a:pt x="5642" y="5063"/>
                    <a:pt x="5650" y="5056"/>
                    <a:pt x="5650" y="5041"/>
                  </a:cubicBezTo>
                  <a:cubicBezTo>
                    <a:pt x="5650" y="5026"/>
                    <a:pt x="5635" y="5012"/>
                    <a:pt x="5628" y="5012"/>
                  </a:cubicBezTo>
                  <a:cubicBezTo>
                    <a:pt x="5628" y="5012"/>
                    <a:pt x="5628" y="5004"/>
                    <a:pt x="5620" y="5004"/>
                  </a:cubicBezTo>
                  <a:cubicBezTo>
                    <a:pt x="5599" y="4982"/>
                    <a:pt x="5584" y="4953"/>
                    <a:pt x="5569" y="4880"/>
                  </a:cubicBezTo>
                  <a:cubicBezTo>
                    <a:pt x="5562" y="4858"/>
                    <a:pt x="5562" y="4850"/>
                    <a:pt x="5562" y="4850"/>
                  </a:cubicBezTo>
                  <a:cubicBezTo>
                    <a:pt x="5569" y="4850"/>
                    <a:pt x="5577" y="4850"/>
                    <a:pt x="5577" y="4843"/>
                  </a:cubicBezTo>
                  <a:cubicBezTo>
                    <a:pt x="5591" y="4836"/>
                    <a:pt x="5613" y="4828"/>
                    <a:pt x="5635" y="4806"/>
                  </a:cubicBezTo>
                  <a:cubicBezTo>
                    <a:pt x="5650" y="4799"/>
                    <a:pt x="5665" y="4792"/>
                    <a:pt x="5679" y="4792"/>
                  </a:cubicBezTo>
                  <a:cubicBezTo>
                    <a:pt x="5701" y="4792"/>
                    <a:pt x="5723" y="4799"/>
                    <a:pt x="5752" y="4806"/>
                  </a:cubicBezTo>
                  <a:cubicBezTo>
                    <a:pt x="5774" y="4806"/>
                    <a:pt x="5797" y="4814"/>
                    <a:pt x="5818" y="4814"/>
                  </a:cubicBezTo>
                  <a:lnTo>
                    <a:pt x="5818" y="4814"/>
                  </a:lnTo>
                  <a:cubicBezTo>
                    <a:pt x="5818" y="4828"/>
                    <a:pt x="5818" y="4828"/>
                    <a:pt x="5818" y="4828"/>
                  </a:cubicBezTo>
                  <a:cubicBezTo>
                    <a:pt x="5826" y="4843"/>
                    <a:pt x="5826" y="4843"/>
                    <a:pt x="5826" y="4843"/>
                  </a:cubicBezTo>
                  <a:cubicBezTo>
                    <a:pt x="5833" y="4858"/>
                    <a:pt x="5833" y="4858"/>
                    <a:pt x="5833" y="4858"/>
                  </a:cubicBezTo>
                  <a:cubicBezTo>
                    <a:pt x="5848" y="4858"/>
                    <a:pt x="5848" y="4858"/>
                    <a:pt x="5848" y="4858"/>
                  </a:cubicBezTo>
                  <a:cubicBezTo>
                    <a:pt x="5862" y="4858"/>
                    <a:pt x="5862" y="4858"/>
                    <a:pt x="5862" y="4858"/>
                  </a:cubicBezTo>
                  <a:cubicBezTo>
                    <a:pt x="5877" y="4836"/>
                    <a:pt x="5877" y="4836"/>
                    <a:pt x="5877" y="4836"/>
                  </a:cubicBezTo>
                  <a:lnTo>
                    <a:pt x="5877" y="4836"/>
                  </a:lnTo>
                  <a:cubicBezTo>
                    <a:pt x="5892" y="4814"/>
                    <a:pt x="5914" y="4784"/>
                    <a:pt x="5943" y="4777"/>
                  </a:cubicBezTo>
                  <a:cubicBezTo>
                    <a:pt x="5950" y="4777"/>
                    <a:pt x="5958" y="4777"/>
                    <a:pt x="5958" y="4777"/>
                  </a:cubicBezTo>
                  <a:cubicBezTo>
                    <a:pt x="5980" y="4777"/>
                    <a:pt x="5994" y="4770"/>
                    <a:pt x="6002" y="4748"/>
                  </a:cubicBezTo>
                  <a:cubicBezTo>
                    <a:pt x="6009" y="4726"/>
                    <a:pt x="5994" y="4718"/>
                    <a:pt x="5972" y="4689"/>
                  </a:cubicBezTo>
                  <a:cubicBezTo>
                    <a:pt x="5958" y="4675"/>
                    <a:pt x="5958" y="4675"/>
                    <a:pt x="5958" y="4675"/>
                  </a:cubicBezTo>
                  <a:cubicBezTo>
                    <a:pt x="5958" y="4667"/>
                    <a:pt x="5972" y="4660"/>
                    <a:pt x="5980" y="4645"/>
                  </a:cubicBezTo>
                  <a:cubicBezTo>
                    <a:pt x="5980" y="4638"/>
                    <a:pt x="5987" y="4630"/>
                    <a:pt x="5994" y="4623"/>
                  </a:cubicBezTo>
                  <a:cubicBezTo>
                    <a:pt x="6009" y="4608"/>
                    <a:pt x="6016" y="4601"/>
                    <a:pt x="6031" y="4594"/>
                  </a:cubicBezTo>
                  <a:cubicBezTo>
                    <a:pt x="6046" y="4579"/>
                    <a:pt x="6068" y="4565"/>
                    <a:pt x="6082" y="4529"/>
                  </a:cubicBezTo>
                  <a:cubicBezTo>
                    <a:pt x="6111" y="4470"/>
                    <a:pt x="6119" y="4456"/>
                    <a:pt x="6090" y="4404"/>
                  </a:cubicBezTo>
                  <a:cubicBezTo>
                    <a:pt x="6075" y="4375"/>
                    <a:pt x="6068" y="4353"/>
                    <a:pt x="6053" y="4287"/>
                  </a:cubicBezTo>
                  <a:cubicBezTo>
                    <a:pt x="6046" y="4272"/>
                    <a:pt x="6046" y="4258"/>
                    <a:pt x="6046" y="4243"/>
                  </a:cubicBezTo>
                  <a:cubicBezTo>
                    <a:pt x="6038" y="4214"/>
                    <a:pt x="6038" y="4177"/>
                    <a:pt x="5980" y="4177"/>
                  </a:cubicBezTo>
                  <a:cubicBezTo>
                    <a:pt x="5980" y="4177"/>
                    <a:pt x="5972" y="4177"/>
                    <a:pt x="5958" y="4177"/>
                  </a:cubicBezTo>
                  <a:cubicBezTo>
                    <a:pt x="5899" y="4185"/>
                    <a:pt x="5855" y="4206"/>
                    <a:pt x="5811" y="4243"/>
                  </a:cubicBezTo>
                  <a:cubicBezTo>
                    <a:pt x="5789" y="4258"/>
                    <a:pt x="5767" y="4272"/>
                    <a:pt x="5752" y="4272"/>
                  </a:cubicBezTo>
                  <a:cubicBezTo>
                    <a:pt x="5745" y="4272"/>
                    <a:pt x="5745" y="4272"/>
                    <a:pt x="5738" y="4265"/>
                  </a:cubicBezTo>
                  <a:cubicBezTo>
                    <a:pt x="5723" y="4258"/>
                    <a:pt x="5723" y="4258"/>
                    <a:pt x="5723" y="4243"/>
                  </a:cubicBezTo>
                  <a:cubicBezTo>
                    <a:pt x="5716" y="4228"/>
                    <a:pt x="5709" y="4214"/>
                    <a:pt x="5694" y="4192"/>
                  </a:cubicBezTo>
                  <a:cubicBezTo>
                    <a:pt x="5679" y="4177"/>
                    <a:pt x="5679" y="4177"/>
                    <a:pt x="5709" y="4133"/>
                  </a:cubicBezTo>
                  <a:cubicBezTo>
                    <a:pt x="5716" y="4119"/>
                    <a:pt x="5730" y="4104"/>
                    <a:pt x="5745" y="4075"/>
                  </a:cubicBezTo>
                  <a:cubicBezTo>
                    <a:pt x="5774" y="4023"/>
                    <a:pt x="5782" y="4016"/>
                    <a:pt x="5818" y="3994"/>
                  </a:cubicBezTo>
                  <a:cubicBezTo>
                    <a:pt x="5826" y="3987"/>
                    <a:pt x="5840" y="3979"/>
                    <a:pt x="5855" y="3965"/>
                  </a:cubicBezTo>
                  <a:cubicBezTo>
                    <a:pt x="5892" y="3943"/>
                    <a:pt x="5906" y="3921"/>
                    <a:pt x="5914" y="3906"/>
                  </a:cubicBezTo>
                  <a:cubicBezTo>
                    <a:pt x="5914" y="3906"/>
                    <a:pt x="5914" y="3899"/>
                    <a:pt x="5921" y="3899"/>
                  </a:cubicBezTo>
                  <a:lnTo>
                    <a:pt x="5921" y="3899"/>
                  </a:lnTo>
                  <a:cubicBezTo>
                    <a:pt x="5921" y="3899"/>
                    <a:pt x="5921" y="3899"/>
                    <a:pt x="5928" y="3899"/>
                  </a:cubicBezTo>
                  <a:cubicBezTo>
                    <a:pt x="5943" y="3899"/>
                    <a:pt x="5950" y="3899"/>
                    <a:pt x="5965" y="3899"/>
                  </a:cubicBezTo>
                  <a:cubicBezTo>
                    <a:pt x="5972" y="3899"/>
                    <a:pt x="5987" y="3899"/>
                    <a:pt x="5994" y="3899"/>
                  </a:cubicBezTo>
                  <a:cubicBezTo>
                    <a:pt x="6024" y="3899"/>
                    <a:pt x="6060" y="3899"/>
                    <a:pt x="6097" y="3862"/>
                  </a:cubicBezTo>
                  <a:cubicBezTo>
                    <a:pt x="6119" y="3840"/>
                    <a:pt x="6133" y="3840"/>
                    <a:pt x="6141" y="3840"/>
                  </a:cubicBezTo>
                  <a:cubicBezTo>
                    <a:pt x="6156" y="3840"/>
                    <a:pt x="6178" y="3847"/>
                    <a:pt x="6192" y="3862"/>
                  </a:cubicBezTo>
                  <a:cubicBezTo>
                    <a:pt x="6214" y="3869"/>
                    <a:pt x="6236" y="3877"/>
                    <a:pt x="6258" y="3877"/>
                  </a:cubicBezTo>
                  <a:cubicBezTo>
                    <a:pt x="6302" y="3877"/>
                    <a:pt x="6339" y="3862"/>
                    <a:pt x="6383" y="3855"/>
                  </a:cubicBezTo>
                  <a:cubicBezTo>
                    <a:pt x="6405" y="3847"/>
                    <a:pt x="6419" y="3840"/>
                    <a:pt x="6441" y="3840"/>
                  </a:cubicBezTo>
                  <a:cubicBezTo>
                    <a:pt x="6478" y="3833"/>
                    <a:pt x="6500" y="3811"/>
                    <a:pt x="6515" y="3789"/>
                  </a:cubicBezTo>
                  <a:cubicBezTo>
                    <a:pt x="6529" y="3752"/>
                    <a:pt x="6515" y="3716"/>
                    <a:pt x="6500" y="3694"/>
                  </a:cubicBezTo>
                  <a:cubicBezTo>
                    <a:pt x="6492" y="3671"/>
                    <a:pt x="6471" y="3650"/>
                    <a:pt x="6449" y="3635"/>
                  </a:cubicBezTo>
                  <a:cubicBezTo>
                    <a:pt x="6427" y="3620"/>
                    <a:pt x="6405" y="3606"/>
                    <a:pt x="6390" y="3584"/>
                  </a:cubicBezTo>
                  <a:cubicBezTo>
                    <a:pt x="6383" y="3584"/>
                    <a:pt x="6383" y="3584"/>
                    <a:pt x="6383" y="3584"/>
                  </a:cubicBezTo>
                  <a:cubicBezTo>
                    <a:pt x="6368" y="3569"/>
                    <a:pt x="6353" y="3547"/>
                    <a:pt x="6353" y="3540"/>
                  </a:cubicBezTo>
                  <a:cubicBezTo>
                    <a:pt x="6353" y="3540"/>
                    <a:pt x="6361" y="3532"/>
                    <a:pt x="6383" y="3518"/>
                  </a:cubicBezTo>
                  <a:cubicBezTo>
                    <a:pt x="6419" y="3488"/>
                    <a:pt x="6478" y="3466"/>
                    <a:pt x="6529" y="3452"/>
                  </a:cubicBezTo>
                  <a:cubicBezTo>
                    <a:pt x="6551" y="3445"/>
                    <a:pt x="6573" y="3437"/>
                    <a:pt x="6588" y="3430"/>
                  </a:cubicBezTo>
                  <a:cubicBezTo>
                    <a:pt x="6595" y="3422"/>
                    <a:pt x="6595" y="3422"/>
                    <a:pt x="6602" y="3422"/>
                  </a:cubicBezTo>
                  <a:cubicBezTo>
                    <a:pt x="6617" y="3422"/>
                    <a:pt x="6632" y="3437"/>
                    <a:pt x="6654" y="3452"/>
                  </a:cubicBezTo>
                  <a:cubicBezTo>
                    <a:pt x="6668" y="3466"/>
                    <a:pt x="6690" y="3481"/>
                    <a:pt x="6712" y="3488"/>
                  </a:cubicBezTo>
                  <a:cubicBezTo>
                    <a:pt x="6727" y="3496"/>
                    <a:pt x="6749" y="3503"/>
                    <a:pt x="6749" y="3503"/>
                  </a:cubicBezTo>
                  <a:cubicBezTo>
                    <a:pt x="6749" y="3503"/>
                    <a:pt x="6749" y="3510"/>
                    <a:pt x="6742" y="3525"/>
                  </a:cubicBezTo>
                  <a:cubicBezTo>
                    <a:pt x="6727" y="3554"/>
                    <a:pt x="6727" y="3591"/>
                    <a:pt x="6749" y="3620"/>
                  </a:cubicBezTo>
                  <a:cubicBezTo>
                    <a:pt x="6764" y="3657"/>
                    <a:pt x="6808" y="3679"/>
                    <a:pt x="6852" y="3686"/>
                  </a:cubicBezTo>
                  <a:cubicBezTo>
                    <a:pt x="6859" y="3686"/>
                    <a:pt x="6866" y="3686"/>
                    <a:pt x="6866" y="3686"/>
                  </a:cubicBezTo>
                  <a:cubicBezTo>
                    <a:pt x="6932" y="3686"/>
                    <a:pt x="6961" y="3650"/>
                    <a:pt x="6991" y="3613"/>
                  </a:cubicBezTo>
                  <a:cubicBezTo>
                    <a:pt x="6998" y="3606"/>
                    <a:pt x="7013" y="3591"/>
                    <a:pt x="7020" y="3584"/>
                  </a:cubicBezTo>
                  <a:cubicBezTo>
                    <a:pt x="7049" y="3562"/>
                    <a:pt x="7115" y="3496"/>
                    <a:pt x="7225" y="3386"/>
                  </a:cubicBezTo>
                  <a:cubicBezTo>
                    <a:pt x="7277" y="3342"/>
                    <a:pt x="7321" y="3247"/>
                    <a:pt x="7342" y="3203"/>
                  </a:cubicBezTo>
                  <a:cubicBezTo>
                    <a:pt x="7372" y="3144"/>
                    <a:pt x="7328" y="3122"/>
                    <a:pt x="7313" y="3115"/>
                  </a:cubicBezTo>
                  <a:cubicBezTo>
                    <a:pt x="7313" y="3115"/>
                    <a:pt x="7306" y="3115"/>
                    <a:pt x="7306" y="3107"/>
                  </a:cubicBezTo>
                  <a:cubicBezTo>
                    <a:pt x="7306" y="3093"/>
                    <a:pt x="7342" y="3078"/>
                    <a:pt x="7387" y="3078"/>
                  </a:cubicBezTo>
                  <a:cubicBezTo>
                    <a:pt x="7460" y="3078"/>
                    <a:pt x="7504" y="3012"/>
                    <a:pt x="7504" y="3005"/>
                  </a:cubicBezTo>
                  <a:cubicBezTo>
                    <a:pt x="7518" y="2983"/>
                    <a:pt x="7518" y="2983"/>
                    <a:pt x="7518" y="2983"/>
                  </a:cubicBezTo>
                  <a:cubicBezTo>
                    <a:pt x="7548" y="2954"/>
                    <a:pt x="7548" y="2954"/>
                    <a:pt x="7548" y="2954"/>
                  </a:cubicBezTo>
                  <a:cubicBezTo>
                    <a:pt x="7533" y="2961"/>
                    <a:pt x="7533" y="2961"/>
                    <a:pt x="7533" y="2961"/>
                  </a:cubicBezTo>
                  <a:cubicBezTo>
                    <a:pt x="7533" y="2954"/>
                    <a:pt x="7533" y="2954"/>
                    <a:pt x="7533" y="2954"/>
                  </a:cubicBezTo>
                  <a:cubicBezTo>
                    <a:pt x="7474" y="2961"/>
                    <a:pt x="7474" y="2961"/>
                    <a:pt x="7474" y="2961"/>
                  </a:cubicBezTo>
                  <a:cubicBezTo>
                    <a:pt x="7474" y="2961"/>
                    <a:pt x="7467" y="2961"/>
                    <a:pt x="7452" y="2961"/>
                  </a:cubicBezTo>
                  <a:cubicBezTo>
                    <a:pt x="7452" y="2961"/>
                    <a:pt x="7445" y="2968"/>
                    <a:pt x="7438" y="2968"/>
                  </a:cubicBezTo>
                  <a:cubicBezTo>
                    <a:pt x="7423" y="2968"/>
                    <a:pt x="7394" y="2961"/>
                    <a:pt x="7372" y="2946"/>
                  </a:cubicBezTo>
                  <a:cubicBezTo>
                    <a:pt x="7364" y="2939"/>
                    <a:pt x="7357" y="2931"/>
                    <a:pt x="7357" y="2931"/>
                  </a:cubicBezTo>
                  <a:cubicBezTo>
                    <a:pt x="7357" y="2924"/>
                    <a:pt x="7379" y="2902"/>
                    <a:pt x="7394" y="2888"/>
                  </a:cubicBezTo>
                  <a:cubicBezTo>
                    <a:pt x="7401" y="2880"/>
                    <a:pt x="7409" y="2873"/>
                    <a:pt x="7416" y="2866"/>
                  </a:cubicBezTo>
                  <a:cubicBezTo>
                    <a:pt x="7452" y="2829"/>
                    <a:pt x="7438" y="2778"/>
                    <a:pt x="7423" y="2748"/>
                  </a:cubicBezTo>
                  <a:cubicBezTo>
                    <a:pt x="7416" y="2734"/>
                    <a:pt x="7409" y="2712"/>
                    <a:pt x="7409" y="2697"/>
                  </a:cubicBezTo>
                  <a:cubicBezTo>
                    <a:pt x="7394" y="2638"/>
                    <a:pt x="7401" y="2624"/>
                    <a:pt x="7416" y="2609"/>
                  </a:cubicBezTo>
                  <a:cubicBezTo>
                    <a:pt x="7460" y="2580"/>
                    <a:pt x="7511" y="2528"/>
                    <a:pt x="7511" y="2462"/>
                  </a:cubicBezTo>
                  <a:cubicBezTo>
                    <a:pt x="7511" y="2433"/>
                    <a:pt x="7489" y="2411"/>
                    <a:pt x="7482" y="2404"/>
                  </a:cubicBezTo>
                  <a:cubicBezTo>
                    <a:pt x="7482" y="2404"/>
                    <a:pt x="7482" y="2397"/>
                    <a:pt x="7489" y="2397"/>
                  </a:cubicBezTo>
                  <a:cubicBezTo>
                    <a:pt x="7511" y="2360"/>
                    <a:pt x="7533" y="2301"/>
                    <a:pt x="7511" y="2265"/>
                  </a:cubicBezTo>
                  <a:cubicBezTo>
                    <a:pt x="7504" y="2250"/>
                    <a:pt x="7482" y="2228"/>
                    <a:pt x="7438" y="2228"/>
                  </a:cubicBezTo>
                  <a:cubicBezTo>
                    <a:pt x="7430" y="2228"/>
                    <a:pt x="7430" y="2228"/>
                    <a:pt x="7423" y="2228"/>
                  </a:cubicBezTo>
                  <a:cubicBezTo>
                    <a:pt x="7401" y="2235"/>
                    <a:pt x="7387" y="2235"/>
                    <a:pt x="7364" y="2235"/>
                  </a:cubicBezTo>
                  <a:cubicBezTo>
                    <a:pt x="7313" y="2235"/>
                    <a:pt x="7313" y="2221"/>
                    <a:pt x="7313" y="2199"/>
                  </a:cubicBezTo>
                  <a:cubicBezTo>
                    <a:pt x="7313" y="2059"/>
                    <a:pt x="7247" y="2045"/>
                    <a:pt x="7225" y="2045"/>
                  </a:cubicBezTo>
                  <a:cubicBezTo>
                    <a:pt x="7203" y="2045"/>
                    <a:pt x="7181" y="2008"/>
                    <a:pt x="7181" y="1964"/>
                  </a:cubicBezTo>
                  <a:cubicBezTo>
                    <a:pt x="7181" y="1898"/>
                    <a:pt x="7145" y="1854"/>
                    <a:pt x="7086" y="1854"/>
                  </a:cubicBezTo>
                  <a:cubicBezTo>
                    <a:pt x="7064" y="1854"/>
                    <a:pt x="7042" y="1862"/>
                    <a:pt x="7020" y="1876"/>
                  </a:cubicBezTo>
                  <a:cubicBezTo>
                    <a:pt x="7006" y="1884"/>
                    <a:pt x="6998" y="1891"/>
                    <a:pt x="6991" y="1891"/>
                  </a:cubicBezTo>
                  <a:cubicBezTo>
                    <a:pt x="6983" y="1891"/>
                    <a:pt x="6983" y="1884"/>
                    <a:pt x="6976" y="1884"/>
                  </a:cubicBezTo>
                  <a:cubicBezTo>
                    <a:pt x="6969" y="1869"/>
                    <a:pt x="6969" y="1862"/>
                    <a:pt x="6976" y="1854"/>
                  </a:cubicBezTo>
                  <a:cubicBezTo>
                    <a:pt x="7006" y="1796"/>
                    <a:pt x="6998" y="1722"/>
                    <a:pt x="6991" y="1678"/>
                  </a:cubicBezTo>
                  <a:cubicBezTo>
                    <a:pt x="6983" y="1627"/>
                    <a:pt x="6969" y="1539"/>
                    <a:pt x="6969" y="1532"/>
                  </a:cubicBezTo>
                  <a:cubicBezTo>
                    <a:pt x="6969" y="1517"/>
                    <a:pt x="6969" y="1517"/>
                    <a:pt x="6969" y="1517"/>
                  </a:cubicBezTo>
                  <a:cubicBezTo>
                    <a:pt x="6954" y="1510"/>
                    <a:pt x="6954" y="1510"/>
                    <a:pt x="6954" y="1510"/>
                  </a:cubicBezTo>
                  <a:cubicBezTo>
                    <a:pt x="6932" y="1495"/>
                    <a:pt x="6903" y="1473"/>
                    <a:pt x="6903" y="1459"/>
                  </a:cubicBezTo>
                  <a:cubicBezTo>
                    <a:pt x="6903" y="1459"/>
                    <a:pt x="6903" y="1444"/>
                    <a:pt x="6903" y="1437"/>
                  </a:cubicBezTo>
                  <a:cubicBezTo>
                    <a:pt x="6910" y="1415"/>
                    <a:pt x="6918" y="1393"/>
                    <a:pt x="6903" y="1356"/>
                  </a:cubicBezTo>
                  <a:cubicBezTo>
                    <a:pt x="6881" y="1305"/>
                    <a:pt x="6815" y="1305"/>
                    <a:pt x="6778" y="1305"/>
                  </a:cubicBezTo>
                  <a:cubicBezTo>
                    <a:pt x="6771" y="1305"/>
                    <a:pt x="6756" y="1305"/>
                    <a:pt x="6749" y="1305"/>
                  </a:cubicBezTo>
                  <a:cubicBezTo>
                    <a:pt x="6734" y="1305"/>
                    <a:pt x="6727" y="1305"/>
                    <a:pt x="6712" y="1305"/>
                  </a:cubicBezTo>
                  <a:cubicBezTo>
                    <a:pt x="6661" y="1305"/>
                    <a:pt x="6632" y="1290"/>
                    <a:pt x="6624" y="1276"/>
                  </a:cubicBezTo>
                  <a:cubicBezTo>
                    <a:pt x="6617" y="1253"/>
                    <a:pt x="6617" y="1217"/>
                    <a:pt x="6632" y="1209"/>
                  </a:cubicBezTo>
                  <a:cubicBezTo>
                    <a:pt x="6661" y="1195"/>
                    <a:pt x="6698" y="1158"/>
                    <a:pt x="6683" y="1100"/>
                  </a:cubicBezTo>
                  <a:cubicBezTo>
                    <a:pt x="6683" y="1092"/>
                    <a:pt x="6698" y="1085"/>
                    <a:pt x="6705" y="1085"/>
                  </a:cubicBezTo>
                  <a:cubicBezTo>
                    <a:pt x="6712" y="1078"/>
                    <a:pt x="6727" y="1070"/>
                    <a:pt x="6742" y="1063"/>
                  </a:cubicBezTo>
                  <a:cubicBezTo>
                    <a:pt x="6764" y="1048"/>
                    <a:pt x="6764" y="1026"/>
                    <a:pt x="6756" y="1019"/>
                  </a:cubicBezTo>
                  <a:cubicBezTo>
                    <a:pt x="6756" y="990"/>
                    <a:pt x="6720" y="975"/>
                    <a:pt x="6676" y="953"/>
                  </a:cubicBezTo>
                  <a:cubicBezTo>
                    <a:pt x="6661" y="953"/>
                    <a:pt x="6654" y="946"/>
                    <a:pt x="6639" y="938"/>
                  </a:cubicBezTo>
                  <a:cubicBezTo>
                    <a:pt x="6610" y="931"/>
                    <a:pt x="6602" y="909"/>
                    <a:pt x="6588" y="887"/>
                  </a:cubicBezTo>
                  <a:cubicBezTo>
                    <a:pt x="6580" y="872"/>
                    <a:pt x="6573" y="858"/>
                    <a:pt x="6559" y="843"/>
                  </a:cubicBezTo>
                  <a:cubicBezTo>
                    <a:pt x="6544" y="836"/>
                    <a:pt x="6551" y="821"/>
                    <a:pt x="6573" y="777"/>
                  </a:cubicBezTo>
                  <a:cubicBezTo>
                    <a:pt x="6573" y="770"/>
                    <a:pt x="6580" y="755"/>
                    <a:pt x="6588" y="740"/>
                  </a:cubicBezTo>
                  <a:cubicBezTo>
                    <a:pt x="6602" y="697"/>
                    <a:pt x="6624" y="689"/>
                    <a:pt x="6690" y="682"/>
                  </a:cubicBezTo>
                  <a:cubicBezTo>
                    <a:pt x="6756" y="675"/>
                    <a:pt x="6778" y="609"/>
                    <a:pt x="6800" y="557"/>
                  </a:cubicBezTo>
                  <a:cubicBezTo>
                    <a:pt x="6815" y="535"/>
                    <a:pt x="6822" y="513"/>
                    <a:pt x="6830" y="506"/>
                  </a:cubicBezTo>
                  <a:cubicBezTo>
                    <a:pt x="6852" y="469"/>
                    <a:pt x="6866" y="440"/>
                    <a:pt x="6859" y="411"/>
                  </a:cubicBezTo>
                  <a:cubicBezTo>
                    <a:pt x="6859" y="389"/>
                    <a:pt x="6844" y="367"/>
                    <a:pt x="6815" y="345"/>
                  </a:cubicBezTo>
                  <a:cubicBezTo>
                    <a:pt x="6800" y="338"/>
                    <a:pt x="6793" y="330"/>
                    <a:pt x="6793" y="316"/>
                  </a:cubicBezTo>
                  <a:cubicBezTo>
                    <a:pt x="6793" y="308"/>
                    <a:pt x="6793" y="301"/>
                    <a:pt x="6808" y="294"/>
                  </a:cubicBezTo>
                  <a:cubicBezTo>
                    <a:pt x="6844" y="271"/>
                    <a:pt x="6866" y="242"/>
                    <a:pt x="6873" y="213"/>
                  </a:cubicBezTo>
                  <a:cubicBezTo>
                    <a:pt x="6873" y="191"/>
                    <a:pt x="6873" y="169"/>
                    <a:pt x="6844" y="140"/>
                  </a:cubicBezTo>
                  <a:cubicBezTo>
                    <a:pt x="6822" y="118"/>
                    <a:pt x="6793" y="103"/>
                    <a:pt x="6764" y="103"/>
                  </a:cubicBezTo>
                  <a:cubicBezTo>
                    <a:pt x="6742" y="103"/>
                    <a:pt x="6720" y="110"/>
                    <a:pt x="6705" y="118"/>
                  </a:cubicBezTo>
                  <a:cubicBezTo>
                    <a:pt x="6690" y="118"/>
                    <a:pt x="6683" y="118"/>
                    <a:pt x="6676" y="125"/>
                  </a:cubicBezTo>
                  <a:cubicBezTo>
                    <a:pt x="6602" y="132"/>
                    <a:pt x="6580" y="191"/>
                    <a:pt x="6559" y="250"/>
                  </a:cubicBezTo>
                  <a:cubicBezTo>
                    <a:pt x="6544" y="279"/>
                    <a:pt x="6529" y="294"/>
                    <a:pt x="6515" y="308"/>
                  </a:cubicBezTo>
                  <a:cubicBezTo>
                    <a:pt x="6500" y="330"/>
                    <a:pt x="6478" y="359"/>
                    <a:pt x="6471" y="403"/>
                  </a:cubicBezTo>
                  <a:cubicBezTo>
                    <a:pt x="6471" y="418"/>
                    <a:pt x="6434" y="426"/>
                    <a:pt x="6383" y="433"/>
                  </a:cubicBezTo>
                  <a:cubicBezTo>
                    <a:pt x="6353" y="440"/>
                    <a:pt x="6309" y="440"/>
                    <a:pt x="6280" y="455"/>
                  </a:cubicBezTo>
                  <a:cubicBezTo>
                    <a:pt x="6265" y="462"/>
                    <a:pt x="6236" y="469"/>
                    <a:pt x="6207" y="469"/>
                  </a:cubicBezTo>
                  <a:cubicBezTo>
                    <a:pt x="6133" y="469"/>
                    <a:pt x="6053" y="447"/>
                    <a:pt x="6031" y="440"/>
                  </a:cubicBezTo>
                  <a:cubicBezTo>
                    <a:pt x="6016" y="433"/>
                    <a:pt x="6009" y="426"/>
                    <a:pt x="6002" y="418"/>
                  </a:cubicBezTo>
                  <a:cubicBezTo>
                    <a:pt x="6002" y="403"/>
                    <a:pt x="6009" y="381"/>
                    <a:pt x="6016" y="367"/>
                  </a:cubicBezTo>
                  <a:cubicBezTo>
                    <a:pt x="6038" y="323"/>
                    <a:pt x="6031" y="235"/>
                    <a:pt x="5987" y="176"/>
                  </a:cubicBezTo>
                  <a:cubicBezTo>
                    <a:pt x="5980" y="162"/>
                    <a:pt x="5980" y="147"/>
                    <a:pt x="5980" y="125"/>
                  </a:cubicBezTo>
                  <a:cubicBezTo>
                    <a:pt x="5972" y="96"/>
                    <a:pt x="5972" y="59"/>
                    <a:pt x="5943" y="37"/>
                  </a:cubicBezTo>
                  <a:cubicBezTo>
                    <a:pt x="5921" y="22"/>
                    <a:pt x="5899" y="0"/>
                    <a:pt x="5862" y="0"/>
                  </a:cubicBezTo>
                  <a:lnTo>
                    <a:pt x="5862" y="30"/>
                  </a:ln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5" name="Freeform 19"/>
            <p:cNvSpPr>
              <a:spLocks noChangeArrowheads="1"/>
            </p:cNvSpPr>
            <p:nvPr/>
          </p:nvSpPr>
          <p:spPr bwMode="auto">
            <a:xfrm>
              <a:off x="7630936" y="4383699"/>
              <a:ext cx="2852588" cy="2772337"/>
            </a:xfrm>
            <a:custGeom>
              <a:avLst/>
              <a:gdLst>
                <a:gd name="T0" fmla="*/ 1619489 w 7423"/>
                <a:gd name="T1" fmla="*/ 2383597 h 7300"/>
                <a:gd name="T2" fmla="*/ 1533549 w 7423"/>
                <a:gd name="T3" fmla="*/ 2339964 h 7300"/>
                <a:gd name="T4" fmla="*/ 1433230 w 7423"/>
                <a:gd name="T5" fmla="*/ 2407727 h 7300"/>
                <a:gd name="T6" fmla="*/ 1381732 w 7423"/>
                <a:gd name="T7" fmla="*/ 2291374 h 7300"/>
                <a:gd name="T8" fmla="*/ 1374376 w 7423"/>
                <a:gd name="T9" fmla="*/ 2221297 h 7300"/>
                <a:gd name="T10" fmla="*/ 1313181 w 7423"/>
                <a:gd name="T11" fmla="*/ 2165434 h 7300"/>
                <a:gd name="T12" fmla="*/ 1354981 w 7423"/>
                <a:gd name="T13" fmla="*/ 2070897 h 7300"/>
                <a:gd name="T14" fmla="*/ 1320538 w 7423"/>
                <a:gd name="T15" fmla="*/ 1879839 h 7300"/>
                <a:gd name="T16" fmla="*/ 1246970 w 7423"/>
                <a:gd name="T17" fmla="*/ 1848106 h 7300"/>
                <a:gd name="T18" fmla="*/ 1112208 w 7423"/>
                <a:gd name="T19" fmla="*/ 1787615 h 7300"/>
                <a:gd name="T20" fmla="*/ 1026602 w 7423"/>
                <a:gd name="T21" fmla="*/ 1761171 h 7300"/>
                <a:gd name="T22" fmla="*/ 928623 w 7423"/>
                <a:gd name="T23" fmla="*/ 1787615 h 7300"/>
                <a:gd name="T24" fmla="*/ 837667 w 7423"/>
                <a:gd name="T25" fmla="*/ 1746296 h 7300"/>
                <a:gd name="T26" fmla="*/ 685850 w 7423"/>
                <a:gd name="T27" fmla="*/ 1598871 h 7300"/>
                <a:gd name="T28" fmla="*/ 698223 w 7423"/>
                <a:gd name="T29" fmla="*/ 1451115 h 7300"/>
                <a:gd name="T30" fmla="*/ 732332 w 7423"/>
                <a:gd name="T31" fmla="*/ 1237910 h 7300"/>
                <a:gd name="T32" fmla="*/ 673477 w 7423"/>
                <a:gd name="T33" fmla="*/ 1203864 h 7300"/>
                <a:gd name="T34" fmla="*/ 617299 w 7423"/>
                <a:gd name="T35" fmla="*/ 1174775 h 7300"/>
                <a:gd name="T36" fmla="*/ 651742 w 7423"/>
                <a:gd name="T37" fmla="*/ 1000575 h 7300"/>
                <a:gd name="T38" fmla="*/ 624655 w 7423"/>
                <a:gd name="T39" fmla="*/ 813814 h 7300"/>
                <a:gd name="T40" fmla="*/ 565801 w 7423"/>
                <a:gd name="T41" fmla="*/ 811501 h 7300"/>
                <a:gd name="T42" fmla="*/ 413985 w 7423"/>
                <a:gd name="T43" fmla="*/ 789684 h 7300"/>
                <a:gd name="T44" fmla="*/ 340417 w 7423"/>
                <a:gd name="T45" fmla="*/ 707377 h 7300"/>
                <a:gd name="T46" fmla="*/ 247454 w 7423"/>
                <a:gd name="T47" fmla="*/ 671017 h 7300"/>
                <a:gd name="T48" fmla="*/ 188600 w 7423"/>
                <a:gd name="T49" fmla="*/ 644573 h 7300"/>
                <a:gd name="T50" fmla="*/ 29427 w 7423"/>
                <a:gd name="T51" fmla="*/ 612840 h 7300"/>
                <a:gd name="T52" fmla="*/ 85606 w 7423"/>
                <a:gd name="T53" fmla="*/ 547391 h 7300"/>
                <a:gd name="T54" fmla="*/ 183584 w 7423"/>
                <a:gd name="T55" fmla="*/ 499131 h 7300"/>
                <a:gd name="T56" fmla="*/ 325704 w 7423"/>
                <a:gd name="T57" fmla="*/ 431368 h 7300"/>
                <a:gd name="T58" fmla="*/ 431039 w 7423"/>
                <a:gd name="T59" fmla="*/ 360961 h 7300"/>
                <a:gd name="T60" fmla="*/ 492234 w 7423"/>
                <a:gd name="T61" fmla="*/ 300470 h 7300"/>
                <a:gd name="T62" fmla="*/ 573158 w 7423"/>
                <a:gd name="T63" fmla="*/ 285926 h 7300"/>
                <a:gd name="T64" fmla="*/ 757077 w 7423"/>
                <a:gd name="T65" fmla="*/ 346417 h 7300"/>
                <a:gd name="T66" fmla="*/ 864753 w 7423"/>
                <a:gd name="T67" fmla="*/ 370547 h 7300"/>
                <a:gd name="T68" fmla="*/ 945677 w 7423"/>
                <a:gd name="T69" fmla="*/ 404593 h 7300"/>
                <a:gd name="T70" fmla="*/ 1019245 w 7423"/>
                <a:gd name="T71" fmla="*/ 440954 h 7300"/>
                <a:gd name="T72" fmla="*/ 1131937 w 7423"/>
                <a:gd name="T73" fmla="*/ 419138 h 7300"/>
                <a:gd name="T74" fmla="*/ 1188116 w 7423"/>
                <a:gd name="T75" fmla="*/ 419138 h 7300"/>
                <a:gd name="T76" fmla="*/ 1288770 w 7423"/>
                <a:gd name="T77" fmla="*/ 382777 h 7300"/>
                <a:gd name="T78" fmla="*/ 1394105 w 7423"/>
                <a:gd name="T79" fmla="*/ 339144 h 7300"/>
                <a:gd name="T80" fmla="*/ 1460316 w 7423"/>
                <a:gd name="T81" fmla="*/ 295512 h 7300"/>
                <a:gd name="T82" fmla="*/ 1536224 w 7423"/>
                <a:gd name="T83" fmla="*/ 155028 h 7300"/>
                <a:gd name="T84" fmla="*/ 1651257 w 7423"/>
                <a:gd name="T85" fmla="*/ 65449 h 7300"/>
                <a:gd name="T86" fmla="*/ 1722484 w 7423"/>
                <a:gd name="T87" fmla="*/ 65449 h 7300"/>
                <a:gd name="T88" fmla="*/ 1805749 w 7423"/>
                <a:gd name="T89" fmla="*/ 116354 h 7300"/>
                <a:gd name="T90" fmla="*/ 1889014 w 7423"/>
                <a:gd name="T91" fmla="*/ 109082 h 7300"/>
                <a:gd name="T92" fmla="*/ 1967263 w 7423"/>
                <a:gd name="T93" fmla="*/ 164945 h 7300"/>
                <a:gd name="T94" fmla="*/ 1972279 w 7423"/>
                <a:gd name="T95" fmla="*/ 307742 h 7300"/>
                <a:gd name="T96" fmla="*/ 2082630 w 7423"/>
                <a:gd name="T97" fmla="*/ 220477 h 7300"/>
                <a:gd name="T98" fmla="*/ 2033474 w 7423"/>
                <a:gd name="T99" fmla="*/ 571852 h 7300"/>
                <a:gd name="T100" fmla="*/ 1989668 w 7423"/>
                <a:gd name="T101" fmla="*/ 780098 h 7300"/>
                <a:gd name="T102" fmla="*/ 2153523 w 7423"/>
                <a:gd name="T103" fmla="*/ 930168 h 7300"/>
                <a:gd name="T104" fmla="*/ 2285944 w 7423"/>
                <a:gd name="T105" fmla="*/ 1167503 h 7300"/>
                <a:gd name="T106" fmla="*/ 2344798 w 7423"/>
                <a:gd name="T107" fmla="*/ 1375750 h 7300"/>
                <a:gd name="T108" fmla="*/ 2386264 w 7423"/>
                <a:gd name="T109" fmla="*/ 1463015 h 7300"/>
                <a:gd name="T110" fmla="*/ 2408334 w 7423"/>
                <a:gd name="T111" fmla="*/ 1722166 h 7300"/>
                <a:gd name="T112" fmla="*/ 2462507 w 7423"/>
                <a:gd name="T113" fmla="*/ 2024950 h 7300"/>
                <a:gd name="T114" fmla="*/ 2396296 w 7423"/>
                <a:gd name="T115" fmla="*/ 2165434 h 7300"/>
                <a:gd name="T116" fmla="*/ 2310355 w 7423"/>
                <a:gd name="T117" fmla="*/ 2155848 h 7300"/>
                <a:gd name="T118" fmla="*/ 2180609 w 7423"/>
                <a:gd name="T119" fmla="*/ 2225925 h 7300"/>
                <a:gd name="T120" fmla="*/ 2087646 w 7423"/>
                <a:gd name="T121" fmla="*/ 2189564 h 7300"/>
                <a:gd name="T122" fmla="*/ 1996690 w 7423"/>
                <a:gd name="T123" fmla="*/ 2315504 h 7300"/>
                <a:gd name="T124" fmla="*/ 1886673 w 7423"/>
                <a:gd name="T125" fmla="*/ 2383597 h 7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423" h="7300">
                  <a:moveTo>
                    <a:pt x="5275" y="7299"/>
                  </a:moveTo>
                  <a:lnTo>
                    <a:pt x="5275" y="7299"/>
                  </a:lnTo>
                  <a:cubicBezTo>
                    <a:pt x="5217" y="7299"/>
                    <a:pt x="5158" y="7284"/>
                    <a:pt x="5107" y="7277"/>
                  </a:cubicBezTo>
                  <a:cubicBezTo>
                    <a:pt x="5077" y="7269"/>
                    <a:pt x="5048" y="7262"/>
                    <a:pt x="5026" y="7262"/>
                  </a:cubicBezTo>
                  <a:cubicBezTo>
                    <a:pt x="4990" y="7255"/>
                    <a:pt x="4960" y="7255"/>
                    <a:pt x="4931" y="7255"/>
                  </a:cubicBezTo>
                  <a:cubicBezTo>
                    <a:pt x="4909" y="7255"/>
                    <a:pt x="4887" y="7255"/>
                    <a:pt x="4865" y="7255"/>
                  </a:cubicBezTo>
                  <a:cubicBezTo>
                    <a:pt x="4836" y="7247"/>
                    <a:pt x="4843" y="7218"/>
                    <a:pt x="4843" y="7211"/>
                  </a:cubicBezTo>
                  <a:cubicBezTo>
                    <a:pt x="4843" y="7203"/>
                    <a:pt x="4843" y="7196"/>
                    <a:pt x="4843" y="7189"/>
                  </a:cubicBezTo>
                  <a:cubicBezTo>
                    <a:pt x="4843" y="7189"/>
                    <a:pt x="4843" y="7189"/>
                    <a:pt x="4821" y="7181"/>
                  </a:cubicBezTo>
                  <a:cubicBezTo>
                    <a:pt x="4777" y="7181"/>
                    <a:pt x="4740" y="7152"/>
                    <a:pt x="4704" y="7130"/>
                  </a:cubicBezTo>
                  <a:cubicBezTo>
                    <a:pt x="4689" y="7115"/>
                    <a:pt x="4674" y="7108"/>
                    <a:pt x="4660" y="7101"/>
                  </a:cubicBezTo>
                  <a:cubicBezTo>
                    <a:pt x="4631" y="7086"/>
                    <a:pt x="4623" y="7057"/>
                    <a:pt x="4623" y="7042"/>
                  </a:cubicBezTo>
                  <a:cubicBezTo>
                    <a:pt x="4609" y="7057"/>
                    <a:pt x="4594" y="7064"/>
                    <a:pt x="4586" y="7079"/>
                  </a:cubicBezTo>
                  <a:cubicBezTo>
                    <a:pt x="4564" y="7093"/>
                    <a:pt x="4550" y="7108"/>
                    <a:pt x="4506" y="7115"/>
                  </a:cubicBezTo>
                  <a:cubicBezTo>
                    <a:pt x="4499" y="7115"/>
                    <a:pt x="4491" y="7115"/>
                    <a:pt x="4484" y="7115"/>
                  </a:cubicBezTo>
                  <a:cubicBezTo>
                    <a:pt x="4477" y="7115"/>
                    <a:pt x="4469" y="7115"/>
                    <a:pt x="4462" y="7115"/>
                  </a:cubicBezTo>
                  <a:lnTo>
                    <a:pt x="4447" y="7138"/>
                  </a:lnTo>
                  <a:cubicBezTo>
                    <a:pt x="4425" y="7167"/>
                    <a:pt x="4411" y="7181"/>
                    <a:pt x="4389" y="7203"/>
                  </a:cubicBezTo>
                  <a:cubicBezTo>
                    <a:pt x="4374" y="7211"/>
                    <a:pt x="4359" y="7233"/>
                    <a:pt x="4337" y="7255"/>
                  </a:cubicBezTo>
                  <a:cubicBezTo>
                    <a:pt x="4323" y="7277"/>
                    <a:pt x="4308" y="7284"/>
                    <a:pt x="4286" y="7284"/>
                  </a:cubicBezTo>
                  <a:cubicBezTo>
                    <a:pt x="4257" y="7284"/>
                    <a:pt x="4235" y="7262"/>
                    <a:pt x="4220" y="7240"/>
                  </a:cubicBezTo>
                  <a:cubicBezTo>
                    <a:pt x="4205" y="7233"/>
                    <a:pt x="4198" y="7218"/>
                    <a:pt x="4191" y="7218"/>
                  </a:cubicBezTo>
                  <a:cubicBezTo>
                    <a:pt x="4154" y="7196"/>
                    <a:pt x="4140" y="7152"/>
                    <a:pt x="4169" y="7093"/>
                  </a:cubicBezTo>
                  <a:cubicBezTo>
                    <a:pt x="4176" y="7064"/>
                    <a:pt x="4176" y="7057"/>
                    <a:pt x="4169" y="7035"/>
                  </a:cubicBezTo>
                  <a:cubicBezTo>
                    <a:pt x="4161" y="7020"/>
                    <a:pt x="4161" y="7020"/>
                    <a:pt x="4161" y="7020"/>
                  </a:cubicBezTo>
                  <a:cubicBezTo>
                    <a:pt x="4161" y="7005"/>
                    <a:pt x="4154" y="6998"/>
                    <a:pt x="4147" y="6983"/>
                  </a:cubicBezTo>
                  <a:cubicBezTo>
                    <a:pt x="4140" y="6969"/>
                    <a:pt x="4132" y="6954"/>
                    <a:pt x="4132" y="6932"/>
                  </a:cubicBezTo>
                  <a:cubicBezTo>
                    <a:pt x="4132" y="6903"/>
                    <a:pt x="4154" y="6888"/>
                    <a:pt x="4169" y="6881"/>
                  </a:cubicBezTo>
                  <a:cubicBezTo>
                    <a:pt x="4176" y="6874"/>
                    <a:pt x="4183" y="6866"/>
                    <a:pt x="4198" y="6859"/>
                  </a:cubicBezTo>
                  <a:cubicBezTo>
                    <a:pt x="4198" y="6859"/>
                    <a:pt x="4198" y="6859"/>
                    <a:pt x="4198" y="6844"/>
                  </a:cubicBezTo>
                  <a:cubicBezTo>
                    <a:pt x="4191" y="6822"/>
                    <a:pt x="4169" y="6793"/>
                    <a:pt x="4147" y="6786"/>
                  </a:cubicBezTo>
                  <a:cubicBezTo>
                    <a:pt x="4125" y="6771"/>
                    <a:pt x="4125" y="6742"/>
                    <a:pt x="4125" y="6727"/>
                  </a:cubicBezTo>
                  <a:cubicBezTo>
                    <a:pt x="4125" y="6720"/>
                    <a:pt x="4125" y="6712"/>
                    <a:pt x="4125" y="6712"/>
                  </a:cubicBezTo>
                  <a:cubicBezTo>
                    <a:pt x="4118" y="6720"/>
                    <a:pt x="4110" y="6720"/>
                    <a:pt x="4110" y="6720"/>
                  </a:cubicBezTo>
                  <a:cubicBezTo>
                    <a:pt x="4066" y="6720"/>
                    <a:pt x="4044" y="6683"/>
                    <a:pt x="4037" y="6683"/>
                  </a:cubicBezTo>
                  <a:cubicBezTo>
                    <a:pt x="4037" y="6676"/>
                    <a:pt x="4037" y="6676"/>
                    <a:pt x="4037" y="6676"/>
                  </a:cubicBezTo>
                  <a:cubicBezTo>
                    <a:pt x="4044" y="6654"/>
                    <a:pt x="4044" y="6588"/>
                    <a:pt x="4022" y="6566"/>
                  </a:cubicBezTo>
                  <a:cubicBezTo>
                    <a:pt x="4000" y="6544"/>
                    <a:pt x="3993" y="6544"/>
                    <a:pt x="3978" y="6544"/>
                  </a:cubicBezTo>
                  <a:cubicBezTo>
                    <a:pt x="3971" y="6544"/>
                    <a:pt x="3956" y="6544"/>
                    <a:pt x="3934" y="6544"/>
                  </a:cubicBezTo>
                  <a:lnTo>
                    <a:pt x="3927" y="6551"/>
                  </a:lnTo>
                  <a:cubicBezTo>
                    <a:pt x="3883" y="6551"/>
                    <a:pt x="3869" y="6514"/>
                    <a:pt x="3854" y="6485"/>
                  </a:cubicBezTo>
                  <a:cubicBezTo>
                    <a:pt x="3846" y="6478"/>
                    <a:pt x="3846" y="6463"/>
                    <a:pt x="3839" y="6456"/>
                  </a:cubicBezTo>
                  <a:cubicBezTo>
                    <a:pt x="3824" y="6449"/>
                    <a:pt x="3824" y="6449"/>
                    <a:pt x="3824" y="6449"/>
                  </a:cubicBezTo>
                  <a:cubicBezTo>
                    <a:pt x="3832" y="6427"/>
                    <a:pt x="3832" y="6427"/>
                    <a:pt x="3832" y="6427"/>
                  </a:cubicBezTo>
                  <a:cubicBezTo>
                    <a:pt x="3854" y="6405"/>
                    <a:pt x="3883" y="6383"/>
                    <a:pt x="3905" y="6368"/>
                  </a:cubicBezTo>
                  <a:cubicBezTo>
                    <a:pt x="3927" y="6353"/>
                    <a:pt x="3949" y="6346"/>
                    <a:pt x="3964" y="6331"/>
                  </a:cubicBezTo>
                  <a:cubicBezTo>
                    <a:pt x="4000" y="6317"/>
                    <a:pt x="4030" y="6302"/>
                    <a:pt x="4052" y="6265"/>
                  </a:cubicBezTo>
                  <a:cubicBezTo>
                    <a:pt x="4074" y="6229"/>
                    <a:pt x="4088" y="6185"/>
                    <a:pt x="4081" y="6163"/>
                  </a:cubicBezTo>
                  <a:cubicBezTo>
                    <a:pt x="4081" y="6155"/>
                    <a:pt x="4081" y="6148"/>
                    <a:pt x="4066" y="6148"/>
                  </a:cubicBezTo>
                  <a:cubicBezTo>
                    <a:pt x="4022" y="6119"/>
                    <a:pt x="3993" y="6060"/>
                    <a:pt x="4022" y="5994"/>
                  </a:cubicBezTo>
                  <a:cubicBezTo>
                    <a:pt x="4037" y="5965"/>
                    <a:pt x="4059" y="5914"/>
                    <a:pt x="4030" y="5892"/>
                  </a:cubicBezTo>
                  <a:cubicBezTo>
                    <a:pt x="4015" y="5884"/>
                    <a:pt x="4015" y="5884"/>
                    <a:pt x="4015" y="5884"/>
                  </a:cubicBezTo>
                  <a:cubicBezTo>
                    <a:pt x="3986" y="5855"/>
                    <a:pt x="3942" y="5826"/>
                    <a:pt x="3949" y="5782"/>
                  </a:cubicBezTo>
                  <a:cubicBezTo>
                    <a:pt x="3964" y="5731"/>
                    <a:pt x="3964" y="5701"/>
                    <a:pt x="3949" y="5687"/>
                  </a:cubicBezTo>
                  <a:cubicBezTo>
                    <a:pt x="3942" y="5679"/>
                    <a:pt x="3934" y="5672"/>
                    <a:pt x="3920" y="5672"/>
                  </a:cubicBezTo>
                  <a:cubicBezTo>
                    <a:pt x="3912" y="5672"/>
                    <a:pt x="3898" y="5672"/>
                    <a:pt x="3890" y="5679"/>
                  </a:cubicBezTo>
                  <a:cubicBezTo>
                    <a:pt x="3861" y="5687"/>
                    <a:pt x="3839" y="5694"/>
                    <a:pt x="3810" y="5694"/>
                  </a:cubicBezTo>
                  <a:cubicBezTo>
                    <a:pt x="3759" y="5694"/>
                    <a:pt x="3722" y="5672"/>
                    <a:pt x="3707" y="5643"/>
                  </a:cubicBezTo>
                  <a:cubicBezTo>
                    <a:pt x="3700" y="5628"/>
                    <a:pt x="3707" y="5613"/>
                    <a:pt x="3722" y="5606"/>
                  </a:cubicBezTo>
                  <a:cubicBezTo>
                    <a:pt x="3722" y="5599"/>
                    <a:pt x="3729" y="5591"/>
                    <a:pt x="3729" y="5591"/>
                  </a:cubicBezTo>
                  <a:cubicBezTo>
                    <a:pt x="3722" y="5591"/>
                    <a:pt x="3714" y="5584"/>
                    <a:pt x="3671" y="5584"/>
                  </a:cubicBezTo>
                  <a:cubicBezTo>
                    <a:pt x="3619" y="5584"/>
                    <a:pt x="3590" y="5577"/>
                    <a:pt x="3575" y="5525"/>
                  </a:cubicBezTo>
                  <a:cubicBezTo>
                    <a:pt x="3568" y="5474"/>
                    <a:pt x="3553" y="5474"/>
                    <a:pt x="3553" y="5474"/>
                  </a:cubicBezTo>
                  <a:cubicBezTo>
                    <a:pt x="3553" y="5474"/>
                    <a:pt x="3546" y="5474"/>
                    <a:pt x="3531" y="5481"/>
                  </a:cubicBezTo>
                  <a:cubicBezTo>
                    <a:pt x="3517" y="5496"/>
                    <a:pt x="3480" y="5525"/>
                    <a:pt x="3436" y="5525"/>
                  </a:cubicBezTo>
                  <a:cubicBezTo>
                    <a:pt x="3407" y="5525"/>
                    <a:pt x="3378" y="5503"/>
                    <a:pt x="3363" y="5467"/>
                  </a:cubicBezTo>
                  <a:cubicBezTo>
                    <a:pt x="3348" y="5408"/>
                    <a:pt x="3333" y="5408"/>
                    <a:pt x="3326" y="5408"/>
                  </a:cubicBezTo>
                  <a:cubicBezTo>
                    <a:pt x="3319" y="5408"/>
                    <a:pt x="3304" y="5415"/>
                    <a:pt x="3297" y="5415"/>
                  </a:cubicBezTo>
                  <a:cubicBezTo>
                    <a:pt x="3282" y="5415"/>
                    <a:pt x="3282" y="5415"/>
                    <a:pt x="3275" y="5415"/>
                  </a:cubicBezTo>
                  <a:cubicBezTo>
                    <a:pt x="3224" y="5415"/>
                    <a:pt x="3180" y="5386"/>
                    <a:pt x="3158" y="5350"/>
                  </a:cubicBezTo>
                  <a:cubicBezTo>
                    <a:pt x="3150" y="5342"/>
                    <a:pt x="3143" y="5342"/>
                    <a:pt x="3143" y="5342"/>
                  </a:cubicBezTo>
                  <a:cubicBezTo>
                    <a:pt x="3136" y="5342"/>
                    <a:pt x="3136" y="5342"/>
                    <a:pt x="3128" y="5342"/>
                  </a:cubicBezTo>
                  <a:cubicBezTo>
                    <a:pt x="3121" y="5342"/>
                    <a:pt x="3114" y="5342"/>
                    <a:pt x="3114" y="5342"/>
                  </a:cubicBezTo>
                  <a:cubicBezTo>
                    <a:pt x="3092" y="5342"/>
                    <a:pt x="3084" y="5342"/>
                    <a:pt x="3070" y="5328"/>
                  </a:cubicBezTo>
                  <a:cubicBezTo>
                    <a:pt x="3055" y="5305"/>
                    <a:pt x="3055" y="5291"/>
                    <a:pt x="3055" y="5276"/>
                  </a:cubicBezTo>
                  <a:cubicBezTo>
                    <a:pt x="3055" y="5269"/>
                    <a:pt x="3055" y="5269"/>
                    <a:pt x="3055" y="5269"/>
                  </a:cubicBezTo>
                  <a:cubicBezTo>
                    <a:pt x="3055" y="5269"/>
                    <a:pt x="3055" y="5269"/>
                    <a:pt x="3048" y="5269"/>
                  </a:cubicBezTo>
                  <a:cubicBezTo>
                    <a:pt x="3019" y="5276"/>
                    <a:pt x="2996" y="5298"/>
                    <a:pt x="2967" y="5313"/>
                  </a:cubicBezTo>
                  <a:cubicBezTo>
                    <a:pt x="2945" y="5328"/>
                    <a:pt x="2916" y="5350"/>
                    <a:pt x="2887" y="5364"/>
                  </a:cubicBezTo>
                  <a:cubicBezTo>
                    <a:pt x="2864" y="5379"/>
                    <a:pt x="2864" y="5379"/>
                    <a:pt x="2864" y="5379"/>
                  </a:cubicBezTo>
                  <a:cubicBezTo>
                    <a:pt x="2828" y="5393"/>
                    <a:pt x="2806" y="5408"/>
                    <a:pt x="2777" y="5408"/>
                  </a:cubicBezTo>
                  <a:cubicBezTo>
                    <a:pt x="2755" y="5408"/>
                    <a:pt x="2733" y="5393"/>
                    <a:pt x="2711" y="5364"/>
                  </a:cubicBezTo>
                  <a:cubicBezTo>
                    <a:pt x="2696" y="5342"/>
                    <a:pt x="2674" y="5320"/>
                    <a:pt x="2659" y="5298"/>
                  </a:cubicBezTo>
                  <a:cubicBezTo>
                    <a:pt x="2637" y="5276"/>
                    <a:pt x="2623" y="5254"/>
                    <a:pt x="2608" y="5240"/>
                  </a:cubicBezTo>
                  <a:cubicBezTo>
                    <a:pt x="2608" y="5232"/>
                    <a:pt x="2601" y="5225"/>
                    <a:pt x="2586" y="5225"/>
                  </a:cubicBezTo>
                  <a:cubicBezTo>
                    <a:pt x="2579" y="5225"/>
                    <a:pt x="2571" y="5225"/>
                    <a:pt x="2571" y="5225"/>
                  </a:cubicBezTo>
                  <a:cubicBezTo>
                    <a:pt x="2564" y="5247"/>
                    <a:pt x="2557" y="5291"/>
                    <a:pt x="2520" y="5291"/>
                  </a:cubicBezTo>
                  <a:cubicBezTo>
                    <a:pt x="2520" y="5291"/>
                    <a:pt x="2513" y="5291"/>
                    <a:pt x="2505" y="5283"/>
                  </a:cubicBezTo>
                  <a:cubicBezTo>
                    <a:pt x="2469" y="5269"/>
                    <a:pt x="2330" y="5181"/>
                    <a:pt x="2330" y="5174"/>
                  </a:cubicBezTo>
                  <a:cubicBezTo>
                    <a:pt x="2322" y="5174"/>
                    <a:pt x="2286" y="5159"/>
                    <a:pt x="2264" y="5093"/>
                  </a:cubicBezTo>
                  <a:cubicBezTo>
                    <a:pt x="2249" y="5056"/>
                    <a:pt x="2220" y="5034"/>
                    <a:pt x="2198" y="5020"/>
                  </a:cubicBezTo>
                  <a:cubicBezTo>
                    <a:pt x="2176" y="5012"/>
                    <a:pt x="2161" y="4998"/>
                    <a:pt x="2154" y="4983"/>
                  </a:cubicBezTo>
                  <a:cubicBezTo>
                    <a:pt x="2146" y="4976"/>
                    <a:pt x="2139" y="4969"/>
                    <a:pt x="2124" y="4954"/>
                  </a:cubicBezTo>
                  <a:cubicBezTo>
                    <a:pt x="2095" y="4924"/>
                    <a:pt x="2059" y="4881"/>
                    <a:pt x="2051" y="4837"/>
                  </a:cubicBezTo>
                  <a:cubicBezTo>
                    <a:pt x="2029" y="4778"/>
                    <a:pt x="2029" y="4727"/>
                    <a:pt x="2073" y="4668"/>
                  </a:cubicBezTo>
                  <a:cubicBezTo>
                    <a:pt x="2102" y="4639"/>
                    <a:pt x="2117" y="4631"/>
                    <a:pt x="2139" y="4624"/>
                  </a:cubicBezTo>
                  <a:cubicBezTo>
                    <a:pt x="2146" y="4624"/>
                    <a:pt x="2154" y="4624"/>
                    <a:pt x="2161" y="4617"/>
                  </a:cubicBezTo>
                  <a:cubicBezTo>
                    <a:pt x="2169" y="4602"/>
                    <a:pt x="2146" y="4588"/>
                    <a:pt x="2139" y="4580"/>
                  </a:cubicBezTo>
                  <a:cubicBezTo>
                    <a:pt x="2124" y="4573"/>
                    <a:pt x="2110" y="4565"/>
                    <a:pt x="2102" y="4551"/>
                  </a:cubicBezTo>
                  <a:cubicBezTo>
                    <a:pt x="2066" y="4514"/>
                    <a:pt x="2073" y="4478"/>
                    <a:pt x="2088" y="4397"/>
                  </a:cubicBezTo>
                  <a:cubicBezTo>
                    <a:pt x="2088" y="4390"/>
                    <a:pt x="2088" y="4390"/>
                    <a:pt x="2088" y="4390"/>
                  </a:cubicBezTo>
                  <a:cubicBezTo>
                    <a:pt x="2102" y="4331"/>
                    <a:pt x="2124" y="4302"/>
                    <a:pt x="2146" y="4272"/>
                  </a:cubicBezTo>
                  <a:cubicBezTo>
                    <a:pt x="2161" y="4258"/>
                    <a:pt x="2176" y="4250"/>
                    <a:pt x="2176" y="4236"/>
                  </a:cubicBezTo>
                  <a:cubicBezTo>
                    <a:pt x="2183" y="4214"/>
                    <a:pt x="2176" y="4192"/>
                    <a:pt x="2169" y="4162"/>
                  </a:cubicBezTo>
                  <a:cubicBezTo>
                    <a:pt x="2161" y="4148"/>
                    <a:pt x="2154" y="4133"/>
                    <a:pt x="2146" y="4111"/>
                  </a:cubicBezTo>
                  <a:cubicBezTo>
                    <a:pt x="2139" y="4060"/>
                    <a:pt x="2132" y="3913"/>
                    <a:pt x="2169" y="3862"/>
                  </a:cubicBezTo>
                  <a:cubicBezTo>
                    <a:pt x="2212" y="3811"/>
                    <a:pt x="2234" y="3774"/>
                    <a:pt x="2212" y="3752"/>
                  </a:cubicBezTo>
                  <a:cubicBezTo>
                    <a:pt x="2205" y="3745"/>
                    <a:pt x="2198" y="3745"/>
                    <a:pt x="2190" y="3745"/>
                  </a:cubicBezTo>
                  <a:cubicBezTo>
                    <a:pt x="2183" y="3745"/>
                    <a:pt x="2176" y="3745"/>
                    <a:pt x="2176" y="3745"/>
                  </a:cubicBezTo>
                  <a:cubicBezTo>
                    <a:pt x="2161" y="3745"/>
                    <a:pt x="2154" y="3752"/>
                    <a:pt x="2146" y="3752"/>
                  </a:cubicBezTo>
                  <a:cubicBezTo>
                    <a:pt x="2132" y="3752"/>
                    <a:pt x="2117" y="3745"/>
                    <a:pt x="2110" y="3737"/>
                  </a:cubicBezTo>
                  <a:cubicBezTo>
                    <a:pt x="2073" y="3723"/>
                    <a:pt x="2073" y="3686"/>
                    <a:pt x="2066" y="3657"/>
                  </a:cubicBezTo>
                  <a:cubicBezTo>
                    <a:pt x="2066" y="3642"/>
                    <a:pt x="2059" y="3628"/>
                    <a:pt x="2059" y="3620"/>
                  </a:cubicBezTo>
                  <a:cubicBezTo>
                    <a:pt x="2051" y="3620"/>
                    <a:pt x="2044" y="3620"/>
                    <a:pt x="2044" y="3620"/>
                  </a:cubicBezTo>
                  <a:cubicBezTo>
                    <a:pt x="2037" y="3620"/>
                    <a:pt x="2029" y="3628"/>
                    <a:pt x="2014" y="3642"/>
                  </a:cubicBezTo>
                  <a:cubicBezTo>
                    <a:pt x="1956" y="3701"/>
                    <a:pt x="1927" y="3701"/>
                    <a:pt x="1919" y="3701"/>
                  </a:cubicBezTo>
                  <a:cubicBezTo>
                    <a:pt x="1912" y="3701"/>
                    <a:pt x="1890" y="3701"/>
                    <a:pt x="1883" y="3671"/>
                  </a:cubicBezTo>
                  <a:cubicBezTo>
                    <a:pt x="1883" y="3628"/>
                    <a:pt x="1890" y="3613"/>
                    <a:pt x="1905" y="3598"/>
                  </a:cubicBezTo>
                  <a:cubicBezTo>
                    <a:pt x="1905" y="3591"/>
                    <a:pt x="1912" y="3583"/>
                    <a:pt x="1912" y="3583"/>
                  </a:cubicBezTo>
                  <a:cubicBezTo>
                    <a:pt x="1912" y="3583"/>
                    <a:pt x="1883" y="3576"/>
                    <a:pt x="1861" y="3569"/>
                  </a:cubicBezTo>
                  <a:cubicBezTo>
                    <a:pt x="1839" y="3569"/>
                    <a:pt x="1839" y="3569"/>
                    <a:pt x="1839" y="3569"/>
                  </a:cubicBezTo>
                  <a:cubicBezTo>
                    <a:pt x="1846" y="3554"/>
                    <a:pt x="1846" y="3554"/>
                    <a:pt x="1846" y="3554"/>
                  </a:cubicBezTo>
                  <a:cubicBezTo>
                    <a:pt x="1846" y="3554"/>
                    <a:pt x="1853" y="3518"/>
                    <a:pt x="1868" y="3466"/>
                  </a:cubicBezTo>
                  <a:cubicBezTo>
                    <a:pt x="1875" y="3444"/>
                    <a:pt x="1875" y="3408"/>
                    <a:pt x="1875" y="3378"/>
                  </a:cubicBezTo>
                  <a:cubicBezTo>
                    <a:pt x="1875" y="3349"/>
                    <a:pt x="1875" y="3320"/>
                    <a:pt x="1890" y="3298"/>
                  </a:cubicBezTo>
                  <a:cubicBezTo>
                    <a:pt x="1897" y="3283"/>
                    <a:pt x="1919" y="3276"/>
                    <a:pt x="1934" y="3269"/>
                  </a:cubicBezTo>
                  <a:cubicBezTo>
                    <a:pt x="1949" y="3261"/>
                    <a:pt x="1971" y="3254"/>
                    <a:pt x="1971" y="3239"/>
                  </a:cubicBezTo>
                  <a:cubicBezTo>
                    <a:pt x="1978" y="3232"/>
                    <a:pt x="2022" y="3173"/>
                    <a:pt x="1971" y="3078"/>
                  </a:cubicBezTo>
                  <a:cubicBezTo>
                    <a:pt x="1963" y="3056"/>
                    <a:pt x="1956" y="3041"/>
                    <a:pt x="1949" y="3027"/>
                  </a:cubicBezTo>
                  <a:cubicBezTo>
                    <a:pt x="1919" y="2975"/>
                    <a:pt x="1897" y="2939"/>
                    <a:pt x="1919" y="2902"/>
                  </a:cubicBezTo>
                  <a:cubicBezTo>
                    <a:pt x="1934" y="2880"/>
                    <a:pt x="1934" y="2858"/>
                    <a:pt x="1919" y="2836"/>
                  </a:cubicBezTo>
                  <a:cubicBezTo>
                    <a:pt x="1919" y="2829"/>
                    <a:pt x="1912" y="2821"/>
                    <a:pt x="1912" y="2814"/>
                  </a:cubicBezTo>
                  <a:cubicBezTo>
                    <a:pt x="1905" y="2778"/>
                    <a:pt x="1927" y="2733"/>
                    <a:pt x="1985" y="2704"/>
                  </a:cubicBezTo>
                  <a:cubicBezTo>
                    <a:pt x="2014" y="2682"/>
                    <a:pt x="2007" y="2653"/>
                    <a:pt x="1993" y="2602"/>
                  </a:cubicBezTo>
                  <a:cubicBezTo>
                    <a:pt x="1971" y="2558"/>
                    <a:pt x="1897" y="2470"/>
                    <a:pt x="1875" y="2462"/>
                  </a:cubicBezTo>
                  <a:lnTo>
                    <a:pt x="1868" y="2462"/>
                  </a:lnTo>
                  <a:cubicBezTo>
                    <a:pt x="1861" y="2462"/>
                    <a:pt x="1861" y="2470"/>
                    <a:pt x="1853" y="2484"/>
                  </a:cubicBezTo>
                  <a:cubicBezTo>
                    <a:pt x="1839" y="2499"/>
                    <a:pt x="1831" y="2514"/>
                    <a:pt x="1802" y="2521"/>
                  </a:cubicBezTo>
                  <a:cubicBezTo>
                    <a:pt x="1795" y="2528"/>
                    <a:pt x="1795" y="2528"/>
                    <a:pt x="1788" y="2528"/>
                  </a:cubicBezTo>
                  <a:cubicBezTo>
                    <a:pt x="1758" y="2528"/>
                    <a:pt x="1751" y="2499"/>
                    <a:pt x="1743" y="2470"/>
                  </a:cubicBezTo>
                  <a:cubicBezTo>
                    <a:pt x="1743" y="2462"/>
                    <a:pt x="1736" y="2448"/>
                    <a:pt x="1736" y="2440"/>
                  </a:cubicBezTo>
                  <a:cubicBezTo>
                    <a:pt x="1729" y="2448"/>
                    <a:pt x="1714" y="2455"/>
                    <a:pt x="1692" y="2455"/>
                  </a:cubicBezTo>
                  <a:cubicBezTo>
                    <a:pt x="1685" y="2455"/>
                    <a:pt x="1685" y="2455"/>
                    <a:pt x="1678" y="2455"/>
                  </a:cubicBezTo>
                  <a:cubicBezTo>
                    <a:pt x="1648" y="2455"/>
                    <a:pt x="1648" y="2455"/>
                    <a:pt x="1648" y="2455"/>
                  </a:cubicBezTo>
                  <a:cubicBezTo>
                    <a:pt x="1612" y="2448"/>
                    <a:pt x="1575" y="2440"/>
                    <a:pt x="1546" y="2440"/>
                  </a:cubicBezTo>
                  <a:cubicBezTo>
                    <a:pt x="1538" y="2440"/>
                    <a:pt x="1531" y="2440"/>
                    <a:pt x="1531" y="2440"/>
                  </a:cubicBezTo>
                  <a:cubicBezTo>
                    <a:pt x="1516" y="2448"/>
                    <a:pt x="1487" y="2448"/>
                    <a:pt x="1450" y="2448"/>
                  </a:cubicBezTo>
                  <a:cubicBezTo>
                    <a:pt x="1421" y="2448"/>
                    <a:pt x="1362" y="2448"/>
                    <a:pt x="1319" y="2419"/>
                  </a:cubicBezTo>
                  <a:cubicBezTo>
                    <a:pt x="1289" y="2411"/>
                    <a:pt x="1260" y="2396"/>
                    <a:pt x="1238" y="2389"/>
                  </a:cubicBezTo>
                  <a:cubicBezTo>
                    <a:pt x="1194" y="2374"/>
                    <a:pt x="1164" y="2360"/>
                    <a:pt x="1150" y="2338"/>
                  </a:cubicBezTo>
                  <a:cubicBezTo>
                    <a:pt x="1128" y="2309"/>
                    <a:pt x="1150" y="2264"/>
                    <a:pt x="1164" y="2228"/>
                  </a:cubicBezTo>
                  <a:lnTo>
                    <a:pt x="1164" y="2221"/>
                  </a:lnTo>
                  <a:cubicBezTo>
                    <a:pt x="1164" y="2213"/>
                    <a:pt x="1150" y="2206"/>
                    <a:pt x="1135" y="2206"/>
                  </a:cubicBezTo>
                  <a:cubicBezTo>
                    <a:pt x="1128" y="2206"/>
                    <a:pt x="1121" y="2213"/>
                    <a:pt x="1113" y="2221"/>
                  </a:cubicBezTo>
                  <a:cubicBezTo>
                    <a:pt x="1106" y="2221"/>
                    <a:pt x="1099" y="2221"/>
                    <a:pt x="1084" y="2221"/>
                  </a:cubicBezTo>
                  <a:cubicBezTo>
                    <a:pt x="1047" y="2221"/>
                    <a:pt x="1025" y="2162"/>
                    <a:pt x="1018" y="2140"/>
                  </a:cubicBezTo>
                  <a:cubicBezTo>
                    <a:pt x="996" y="2111"/>
                    <a:pt x="981" y="2103"/>
                    <a:pt x="974" y="2103"/>
                  </a:cubicBezTo>
                  <a:cubicBezTo>
                    <a:pt x="959" y="2103"/>
                    <a:pt x="952" y="2111"/>
                    <a:pt x="938" y="2118"/>
                  </a:cubicBezTo>
                  <a:cubicBezTo>
                    <a:pt x="930" y="2118"/>
                    <a:pt x="930" y="2118"/>
                    <a:pt x="930" y="2118"/>
                  </a:cubicBezTo>
                  <a:cubicBezTo>
                    <a:pt x="908" y="2133"/>
                    <a:pt x="886" y="2147"/>
                    <a:pt x="871" y="2147"/>
                  </a:cubicBezTo>
                  <a:cubicBezTo>
                    <a:pt x="857" y="2147"/>
                    <a:pt x="835" y="2140"/>
                    <a:pt x="835" y="2103"/>
                  </a:cubicBezTo>
                  <a:cubicBezTo>
                    <a:pt x="828" y="2067"/>
                    <a:pt x="828" y="2067"/>
                    <a:pt x="791" y="2059"/>
                  </a:cubicBezTo>
                  <a:cubicBezTo>
                    <a:pt x="762" y="2052"/>
                    <a:pt x="747" y="2045"/>
                    <a:pt x="740" y="2030"/>
                  </a:cubicBezTo>
                  <a:cubicBezTo>
                    <a:pt x="732" y="2008"/>
                    <a:pt x="740" y="1986"/>
                    <a:pt x="747" y="1971"/>
                  </a:cubicBezTo>
                  <a:cubicBezTo>
                    <a:pt x="754" y="1964"/>
                    <a:pt x="754" y="1957"/>
                    <a:pt x="754" y="1950"/>
                  </a:cubicBezTo>
                  <a:cubicBezTo>
                    <a:pt x="747" y="1950"/>
                    <a:pt x="732" y="1942"/>
                    <a:pt x="710" y="1942"/>
                  </a:cubicBezTo>
                  <a:cubicBezTo>
                    <a:pt x="696" y="1942"/>
                    <a:pt x="696" y="1942"/>
                    <a:pt x="696" y="1942"/>
                  </a:cubicBezTo>
                  <a:cubicBezTo>
                    <a:pt x="681" y="1942"/>
                    <a:pt x="666" y="1942"/>
                    <a:pt x="652" y="1942"/>
                  </a:cubicBezTo>
                  <a:cubicBezTo>
                    <a:pt x="637" y="1950"/>
                    <a:pt x="622" y="1950"/>
                    <a:pt x="600" y="1950"/>
                  </a:cubicBezTo>
                  <a:cubicBezTo>
                    <a:pt x="586" y="1950"/>
                    <a:pt x="578" y="1950"/>
                    <a:pt x="564" y="1950"/>
                  </a:cubicBezTo>
                  <a:cubicBezTo>
                    <a:pt x="527" y="1942"/>
                    <a:pt x="498" y="1920"/>
                    <a:pt x="469" y="1905"/>
                  </a:cubicBezTo>
                  <a:cubicBezTo>
                    <a:pt x="447" y="1891"/>
                    <a:pt x="417" y="1869"/>
                    <a:pt x="388" y="1862"/>
                  </a:cubicBezTo>
                  <a:cubicBezTo>
                    <a:pt x="381" y="1854"/>
                    <a:pt x="366" y="1854"/>
                    <a:pt x="351" y="1854"/>
                  </a:cubicBezTo>
                  <a:cubicBezTo>
                    <a:pt x="322" y="1854"/>
                    <a:pt x="285" y="1869"/>
                    <a:pt x="263" y="1883"/>
                  </a:cubicBezTo>
                  <a:cubicBezTo>
                    <a:pt x="249" y="1891"/>
                    <a:pt x="241" y="1891"/>
                    <a:pt x="234" y="1898"/>
                  </a:cubicBezTo>
                  <a:cubicBezTo>
                    <a:pt x="212" y="1905"/>
                    <a:pt x="197" y="1905"/>
                    <a:pt x="183" y="1905"/>
                  </a:cubicBezTo>
                  <a:cubicBezTo>
                    <a:pt x="146" y="1905"/>
                    <a:pt x="117" y="1891"/>
                    <a:pt x="88" y="1854"/>
                  </a:cubicBezTo>
                  <a:cubicBezTo>
                    <a:pt x="21" y="1781"/>
                    <a:pt x="0" y="1730"/>
                    <a:pt x="7" y="1708"/>
                  </a:cubicBezTo>
                  <a:cubicBezTo>
                    <a:pt x="7" y="1708"/>
                    <a:pt x="7" y="1700"/>
                    <a:pt x="14" y="1700"/>
                  </a:cubicBezTo>
                  <a:cubicBezTo>
                    <a:pt x="0" y="1693"/>
                    <a:pt x="0" y="1693"/>
                    <a:pt x="0" y="1693"/>
                  </a:cubicBezTo>
                  <a:cubicBezTo>
                    <a:pt x="43" y="1686"/>
                    <a:pt x="43" y="1686"/>
                    <a:pt x="43" y="1686"/>
                  </a:cubicBezTo>
                  <a:cubicBezTo>
                    <a:pt x="212" y="1686"/>
                    <a:pt x="212" y="1686"/>
                    <a:pt x="212" y="1686"/>
                  </a:cubicBezTo>
                  <a:cubicBezTo>
                    <a:pt x="241" y="1686"/>
                    <a:pt x="249" y="1678"/>
                    <a:pt x="256" y="1656"/>
                  </a:cubicBezTo>
                  <a:cubicBezTo>
                    <a:pt x="263" y="1620"/>
                    <a:pt x="300" y="1598"/>
                    <a:pt x="351" y="1598"/>
                  </a:cubicBezTo>
                  <a:cubicBezTo>
                    <a:pt x="366" y="1598"/>
                    <a:pt x="373" y="1598"/>
                    <a:pt x="388" y="1605"/>
                  </a:cubicBezTo>
                  <a:cubicBezTo>
                    <a:pt x="432" y="1605"/>
                    <a:pt x="461" y="1627"/>
                    <a:pt x="490" y="1642"/>
                  </a:cubicBezTo>
                  <a:cubicBezTo>
                    <a:pt x="512" y="1649"/>
                    <a:pt x="527" y="1664"/>
                    <a:pt x="534" y="1664"/>
                  </a:cubicBezTo>
                  <a:cubicBezTo>
                    <a:pt x="549" y="1634"/>
                    <a:pt x="549" y="1627"/>
                    <a:pt x="556" y="1576"/>
                  </a:cubicBezTo>
                  <a:cubicBezTo>
                    <a:pt x="556" y="1561"/>
                    <a:pt x="556" y="1561"/>
                    <a:pt x="556" y="1561"/>
                  </a:cubicBezTo>
                  <a:cubicBezTo>
                    <a:pt x="564" y="1546"/>
                    <a:pt x="556" y="1524"/>
                    <a:pt x="549" y="1510"/>
                  </a:cubicBezTo>
                  <a:cubicBezTo>
                    <a:pt x="534" y="1488"/>
                    <a:pt x="527" y="1451"/>
                    <a:pt x="556" y="1414"/>
                  </a:cubicBezTo>
                  <a:cubicBezTo>
                    <a:pt x="600" y="1356"/>
                    <a:pt x="630" y="1327"/>
                    <a:pt x="681" y="1297"/>
                  </a:cubicBezTo>
                  <a:cubicBezTo>
                    <a:pt x="688" y="1290"/>
                    <a:pt x="703" y="1283"/>
                    <a:pt x="710" y="1275"/>
                  </a:cubicBezTo>
                  <a:cubicBezTo>
                    <a:pt x="732" y="1253"/>
                    <a:pt x="762" y="1231"/>
                    <a:pt x="791" y="1231"/>
                  </a:cubicBezTo>
                  <a:cubicBezTo>
                    <a:pt x="806" y="1231"/>
                    <a:pt x="813" y="1231"/>
                    <a:pt x="828" y="1239"/>
                  </a:cubicBezTo>
                  <a:cubicBezTo>
                    <a:pt x="842" y="1246"/>
                    <a:pt x="864" y="1253"/>
                    <a:pt x="879" y="1268"/>
                  </a:cubicBezTo>
                  <a:cubicBezTo>
                    <a:pt x="915" y="1283"/>
                    <a:pt x="952" y="1305"/>
                    <a:pt x="974" y="1305"/>
                  </a:cubicBezTo>
                  <a:cubicBezTo>
                    <a:pt x="981" y="1305"/>
                    <a:pt x="989" y="1305"/>
                    <a:pt x="989" y="1297"/>
                  </a:cubicBezTo>
                  <a:cubicBezTo>
                    <a:pt x="1011" y="1290"/>
                    <a:pt x="1025" y="1283"/>
                    <a:pt x="1047" y="1275"/>
                  </a:cubicBezTo>
                  <a:cubicBezTo>
                    <a:pt x="1069" y="1268"/>
                    <a:pt x="1091" y="1261"/>
                    <a:pt x="1099" y="1246"/>
                  </a:cubicBezTo>
                  <a:cubicBezTo>
                    <a:pt x="1113" y="1217"/>
                    <a:pt x="1128" y="1202"/>
                    <a:pt x="1150" y="1187"/>
                  </a:cubicBezTo>
                  <a:cubicBezTo>
                    <a:pt x="1164" y="1180"/>
                    <a:pt x="1179" y="1165"/>
                    <a:pt x="1194" y="1158"/>
                  </a:cubicBezTo>
                  <a:cubicBezTo>
                    <a:pt x="1201" y="1151"/>
                    <a:pt x="1209" y="1143"/>
                    <a:pt x="1216" y="1136"/>
                  </a:cubicBezTo>
                  <a:cubicBezTo>
                    <a:pt x="1245" y="1114"/>
                    <a:pt x="1267" y="1092"/>
                    <a:pt x="1289" y="1092"/>
                  </a:cubicBezTo>
                  <a:cubicBezTo>
                    <a:pt x="1304" y="1092"/>
                    <a:pt x="1311" y="1100"/>
                    <a:pt x="1326" y="1107"/>
                  </a:cubicBezTo>
                  <a:cubicBezTo>
                    <a:pt x="1333" y="1107"/>
                    <a:pt x="1333" y="1114"/>
                    <a:pt x="1340" y="1114"/>
                  </a:cubicBezTo>
                  <a:cubicBezTo>
                    <a:pt x="1355" y="1114"/>
                    <a:pt x="1362" y="1100"/>
                    <a:pt x="1370" y="1085"/>
                  </a:cubicBezTo>
                  <a:cubicBezTo>
                    <a:pt x="1370" y="1078"/>
                    <a:pt x="1370" y="1078"/>
                    <a:pt x="1370" y="1070"/>
                  </a:cubicBezTo>
                  <a:cubicBezTo>
                    <a:pt x="1377" y="1048"/>
                    <a:pt x="1384" y="1041"/>
                    <a:pt x="1428" y="1033"/>
                  </a:cubicBezTo>
                  <a:cubicBezTo>
                    <a:pt x="1472" y="1026"/>
                    <a:pt x="1472" y="946"/>
                    <a:pt x="1472" y="924"/>
                  </a:cubicBezTo>
                  <a:cubicBezTo>
                    <a:pt x="1472" y="909"/>
                    <a:pt x="1472" y="909"/>
                    <a:pt x="1472" y="909"/>
                  </a:cubicBezTo>
                  <a:cubicBezTo>
                    <a:pt x="1480" y="909"/>
                    <a:pt x="1480" y="909"/>
                    <a:pt x="1480" y="909"/>
                  </a:cubicBezTo>
                  <a:cubicBezTo>
                    <a:pt x="1487" y="902"/>
                    <a:pt x="1531" y="894"/>
                    <a:pt x="1538" y="858"/>
                  </a:cubicBezTo>
                  <a:cubicBezTo>
                    <a:pt x="1538" y="843"/>
                    <a:pt x="1546" y="814"/>
                    <a:pt x="1568" y="814"/>
                  </a:cubicBezTo>
                  <a:cubicBezTo>
                    <a:pt x="1575" y="814"/>
                    <a:pt x="1582" y="828"/>
                    <a:pt x="1604" y="843"/>
                  </a:cubicBezTo>
                  <a:cubicBezTo>
                    <a:pt x="1604" y="850"/>
                    <a:pt x="1612" y="858"/>
                    <a:pt x="1626" y="865"/>
                  </a:cubicBezTo>
                  <a:cubicBezTo>
                    <a:pt x="1641" y="880"/>
                    <a:pt x="1648" y="887"/>
                    <a:pt x="1663" y="887"/>
                  </a:cubicBezTo>
                  <a:cubicBezTo>
                    <a:pt x="1678" y="887"/>
                    <a:pt x="1700" y="880"/>
                    <a:pt x="1714" y="865"/>
                  </a:cubicBezTo>
                  <a:cubicBezTo>
                    <a:pt x="1736" y="850"/>
                    <a:pt x="1780" y="821"/>
                    <a:pt x="1831" y="821"/>
                  </a:cubicBezTo>
                  <a:cubicBezTo>
                    <a:pt x="1839" y="821"/>
                    <a:pt x="1846" y="821"/>
                    <a:pt x="1853" y="821"/>
                  </a:cubicBezTo>
                  <a:cubicBezTo>
                    <a:pt x="1883" y="828"/>
                    <a:pt x="1897" y="843"/>
                    <a:pt x="1905" y="865"/>
                  </a:cubicBezTo>
                  <a:cubicBezTo>
                    <a:pt x="1912" y="872"/>
                    <a:pt x="1919" y="887"/>
                    <a:pt x="1934" y="887"/>
                  </a:cubicBezTo>
                  <a:cubicBezTo>
                    <a:pt x="1949" y="902"/>
                    <a:pt x="1971" y="902"/>
                    <a:pt x="1993" y="902"/>
                  </a:cubicBezTo>
                  <a:cubicBezTo>
                    <a:pt x="2014" y="902"/>
                    <a:pt x="2029" y="902"/>
                    <a:pt x="2059" y="909"/>
                  </a:cubicBezTo>
                  <a:cubicBezTo>
                    <a:pt x="2132" y="916"/>
                    <a:pt x="2249" y="1033"/>
                    <a:pt x="2264" y="1048"/>
                  </a:cubicBezTo>
                  <a:cubicBezTo>
                    <a:pt x="2271" y="1055"/>
                    <a:pt x="2278" y="1070"/>
                    <a:pt x="2286" y="1092"/>
                  </a:cubicBezTo>
                  <a:cubicBezTo>
                    <a:pt x="2308" y="1121"/>
                    <a:pt x="2322" y="1151"/>
                    <a:pt x="2352" y="1151"/>
                  </a:cubicBezTo>
                  <a:cubicBezTo>
                    <a:pt x="2359" y="1151"/>
                    <a:pt x="2366" y="1143"/>
                    <a:pt x="2374" y="1143"/>
                  </a:cubicBezTo>
                  <a:cubicBezTo>
                    <a:pt x="2396" y="1136"/>
                    <a:pt x="2418" y="1129"/>
                    <a:pt x="2432" y="1121"/>
                  </a:cubicBezTo>
                  <a:cubicBezTo>
                    <a:pt x="2462" y="1114"/>
                    <a:pt x="2483" y="1107"/>
                    <a:pt x="2513" y="1107"/>
                  </a:cubicBezTo>
                  <a:cubicBezTo>
                    <a:pt x="2528" y="1107"/>
                    <a:pt x="2535" y="1107"/>
                    <a:pt x="2550" y="1107"/>
                  </a:cubicBezTo>
                  <a:cubicBezTo>
                    <a:pt x="2564" y="1114"/>
                    <a:pt x="2571" y="1114"/>
                    <a:pt x="2586" y="1121"/>
                  </a:cubicBezTo>
                  <a:cubicBezTo>
                    <a:pt x="2601" y="1129"/>
                    <a:pt x="2615" y="1129"/>
                    <a:pt x="2630" y="1129"/>
                  </a:cubicBezTo>
                  <a:cubicBezTo>
                    <a:pt x="2645" y="1129"/>
                    <a:pt x="2659" y="1129"/>
                    <a:pt x="2674" y="1121"/>
                  </a:cubicBezTo>
                  <a:cubicBezTo>
                    <a:pt x="2696" y="1114"/>
                    <a:pt x="2711" y="1107"/>
                    <a:pt x="2725" y="1107"/>
                  </a:cubicBezTo>
                  <a:cubicBezTo>
                    <a:pt x="2747" y="1107"/>
                    <a:pt x="2769" y="1121"/>
                    <a:pt x="2777" y="1136"/>
                  </a:cubicBezTo>
                  <a:cubicBezTo>
                    <a:pt x="2791" y="1151"/>
                    <a:pt x="2799" y="1165"/>
                    <a:pt x="2791" y="1187"/>
                  </a:cubicBezTo>
                  <a:cubicBezTo>
                    <a:pt x="2791" y="1195"/>
                    <a:pt x="2791" y="1209"/>
                    <a:pt x="2799" y="1217"/>
                  </a:cubicBezTo>
                  <a:cubicBezTo>
                    <a:pt x="2806" y="1224"/>
                    <a:pt x="2813" y="1224"/>
                    <a:pt x="2828" y="1224"/>
                  </a:cubicBezTo>
                  <a:cubicBezTo>
                    <a:pt x="2835" y="1224"/>
                    <a:pt x="2850" y="1224"/>
                    <a:pt x="2857" y="1217"/>
                  </a:cubicBezTo>
                  <a:cubicBezTo>
                    <a:pt x="2864" y="1217"/>
                    <a:pt x="2872" y="1217"/>
                    <a:pt x="2879" y="1217"/>
                  </a:cubicBezTo>
                  <a:cubicBezTo>
                    <a:pt x="2909" y="1217"/>
                    <a:pt x="2931" y="1246"/>
                    <a:pt x="2938" y="1268"/>
                  </a:cubicBezTo>
                  <a:cubicBezTo>
                    <a:pt x="2952" y="1283"/>
                    <a:pt x="2960" y="1297"/>
                    <a:pt x="2974" y="1305"/>
                  </a:cubicBezTo>
                  <a:cubicBezTo>
                    <a:pt x="2989" y="1319"/>
                    <a:pt x="2989" y="1319"/>
                    <a:pt x="2989" y="1319"/>
                  </a:cubicBezTo>
                  <a:cubicBezTo>
                    <a:pt x="3011" y="1327"/>
                    <a:pt x="3019" y="1334"/>
                    <a:pt x="3033" y="1334"/>
                  </a:cubicBezTo>
                  <a:cubicBezTo>
                    <a:pt x="3040" y="1334"/>
                    <a:pt x="3040" y="1334"/>
                    <a:pt x="3048" y="1334"/>
                  </a:cubicBezTo>
                  <a:cubicBezTo>
                    <a:pt x="3084" y="1312"/>
                    <a:pt x="3180" y="1305"/>
                    <a:pt x="3187" y="1305"/>
                  </a:cubicBezTo>
                  <a:cubicBezTo>
                    <a:pt x="3194" y="1305"/>
                    <a:pt x="3194" y="1305"/>
                    <a:pt x="3194" y="1305"/>
                  </a:cubicBezTo>
                  <a:cubicBezTo>
                    <a:pt x="3209" y="1319"/>
                    <a:pt x="3224" y="1327"/>
                    <a:pt x="3245" y="1327"/>
                  </a:cubicBezTo>
                  <a:cubicBezTo>
                    <a:pt x="3260" y="1327"/>
                    <a:pt x="3268" y="1327"/>
                    <a:pt x="3282" y="1319"/>
                  </a:cubicBezTo>
                  <a:cubicBezTo>
                    <a:pt x="3304" y="1319"/>
                    <a:pt x="3326" y="1297"/>
                    <a:pt x="3341" y="1290"/>
                  </a:cubicBezTo>
                  <a:cubicBezTo>
                    <a:pt x="3355" y="1275"/>
                    <a:pt x="3370" y="1268"/>
                    <a:pt x="3385" y="1268"/>
                  </a:cubicBezTo>
                  <a:cubicBezTo>
                    <a:pt x="3392" y="1268"/>
                    <a:pt x="3400" y="1268"/>
                    <a:pt x="3407" y="1283"/>
                  </a:cubicBezTo>
                  <a:cubicBezTo>
                    <a:pt x="3407" y="1297"/>
                    <a:pt x="3407" y="1312"/>
                    <a:pt x="3400" y="1327"/>
                  </a:cubicBezTo>
                  <a:cubicBezTo>
                    <a:pt x="3392" y="1349"/>
                    <a:pt x="3392" y="1371"/>
                    <a:pt x="3392" y="1378"/>
                  </a:cubicBezTo>
                  <a:cubicBezTo>
                    <a:pt x="3400" y="1378"/>
                    <a:pt x="3400" y="1378"/>
                    <a:pt x="3407" y="1378"/>
                  </a:cubicBezTo>
                  <a:cubicBezTo>
                    <a:pt x="3451" y="1378"/>
                    <a:pt x="3451" y="1378"/>
                    <a:pt x="3473" y="1349"/>
                  </a:cubicBezTo>
                  <a:cubicBezTo>
                    <a:pt x="3487" y="1327"/>
                    <a:pt x="3487" y="1327"/>
                    <a:pt x="3487" y="1327"/>
                  </a:cubicBezTo>
                  <a:cubicBezTo>
                    <a:pt x="3517" y="1290"/>
                    <a:pt x="3531" y="1283"/>
                    <a:pt x="3553" y="1268"/>
                  </a:cubicBezTo>
                  <a:cubicBezTo>
                    <a:pt x="3568" y="1261"/>
                    <a:pt x="3575" y="1261"/>
                    <a:pt x="3590" y="1246"/>
                  </a:cubicBezTo>
                  <a:cubicBezTo>
                    <a:pt x="3627" y="1224"/>
                    <a:pt x="3627" y="1209"/>
                    <a:pt x="3641" y="1187"/>
                  </a:cubicBezTo>
                  <a:cubicBezTo>
                    <a:pt x="3641" y="1180"/>
                    <a:pt x="3649" y="1165"/>
                    <a:pt x="3656" y="1151"/>
                  </a:cubicBezTo>
                  <a:cubicBezTo>
                    <a:pt x="3663" y="1136"/>
                    <a:pt x="3714" y="1063"/>
                    <a:pt x="3759" y="1063"/>
                  </a:cubicBezTo>
                  <a:cubicBezTo>
                    <a:pt x="3773" y="1063"/>
                    <a:pt x="3780" y="1063"/>
                    <a:pt x="3788" y="1070"/>
                  </a:cubicBezTo>
                  <a:cubicBezTo>
                    <a:pt x="3810" y="1085"/>
                    <a:pt x="3817" y="1107"/>
                    <a:pt x="3824" y="1121"/>
                  </a:cubicBezTo>
                  <a:cubicBezTo>
                    <a:pt x="3839" y="1151"/>
                    <a:pt x="3846" y="1158"/>
                    <a:pt x="3854" y="1158"/>
                  </a:cubicBezTo>
                  <a:cubicBezTo>
                    <a:pt x="3876" y="1158"/>
                    <a:pt x="3876" y="1158"/>
                    <a:pt x="3876" y="1158"/>
                  </a:cubicBezTo>
                  <a:cubicBezTo>
                    <a:pt x="3898" y="1158"/>
                    <a:pt x="3905" y="1158"/>
                    <a:pt x="3912" y="1114"/>
                  </a:cubicBezTo>
                  <a:cubicBezTo>
                    <a:pt x="3920" y="1041"/>
                    <a:pt x="3927" y="1019"/>
                    <a:pt x="3993" y="990"/>
                  </a:cubicBezTo>
                  <a:cubicBezTo>
                    <a:pt x="4008" y="982"/>
                    <a:pt x="4022" y="975"/>
                    <a:pt x="4037" y="968"/>
                  </a:cubicBezTo>
                  <a:cubicBezTo>
                    <a:pt x="4059" y="960"/>
                    <a:pt x="4081" y="946"/>
                    <a:pt x="4095" y="946"/>
                  </a:cubicBezTo>
                  <a:cubicBezTo>
                    <a:pt x="4110" y="946"/>
                    <a:pt x="4125" y="953"/>
                    <a:pt x="4140" y="968"/>
                  </a:cubicBezTo>
                  <a:cubicBezTo>
                    <a:pt x="4154" y="990"/>
                    <a:pt x="4161" y="1004"/>
                    <a:pt x="4169" y="1026"/>
                  </a:cubicBezTo>
                  <a:cubicBezTo>
                    <a:pt x="4183" y="1048"/>
                    <a:pt x="4191" y="1070"/>
                    <a:pt x="4205" y="1070"/>
                  </a:cubicBezTo>
                  <a:cubicBezTo>
                    <a:pt x="4235" y="1063"/>
                    <a:pt x="4235" y="1063"/>
                    <a:pt x="4242" y="1048"/>
                  </a:cubicBezTo>
                  <a:cubicBezTo>
                    <a:pt x="4242" y="1033"/>
                    <a:pt x="4250" y="1019"/>
                    <a:pt x="4257" y="997"/>
                  </a:cubicBezTo>
                  <a:cubicBezTo>
                    <a:pt x="4271" y="975"/>
                    <a:pt x="4279" y="953"/>
                    <a:pt x="4279" y="938"/>
                  </a:cubicBezTo>
                  <a:cubicBezTo>
                    <a:pt x="4286" y="916"/>
                    <a:pt x="4286" y="887"/>
                    <a:pt x="4323" y="887"/>
                  </a:cubicBezTo>
                  <a:cubicBezTo>
                    <a:pt x="4323" y="887"/>
                    <a:pt x="4330" y="887"/>
                    <a:pt x="4337" y="887"/>
                  </a:cubicBezTo>
                  <a:cubicBezTo>
                    <a:pt x="4352" y="894"/>
                    <a:pt x="4359" y="894"/>
                    <a:pt x="4367" y="894"/>
                  </a:cubicBezTo>
                  <a:cubicBezTo>
                    <a:pt x="4374" y="902"/>
                    <a:pt x="4381" y="902"/>
                    <a:pt x="4381" y="902"/>
                  </a:cubicBezTo>
                  <a:cubicBezTo>
                    <a:pt x="4389" y="902"/>
                    <a:pt x="4396" y="894"/>
                    <a:pt x="4403" y="872"/>
                  </a:cubicBezTo>
                  <a:cubicBezTo>
                    <a:pt x="4411" y="858"/>
                    <a:pt x="4418" y="836"/>
                    <a:pt x="4425" y="821"/>
                  </a:cubicBezTo>
                  <a:cubicBezTo>
                    <a:pt x="4447" y="784"/>
                    <a:pt x="4469" y="740"/>
                    <a:pt x="4462" y="711"/>
                  </a:cubicBezTo>
                  <a:cubicBezTo>
                    <a:pt x="4455" y="667"/>
                    <a:pt x="4440" y="587"/>
                    <a:pt x="4491" y="543"/>
                  </a:cubicBezTo>
                  <a:cubicBezTo>
                    <a:pt x="4506" y="535"/>
                    <a:pt x="4513" y="521"/>
                    <a:pt x="4528" y="513"/>
                  </a:cubicBezTo>
                  <a:cubicBezTo>
                    <a:pt x="4543" y="499"/>
                    <a:pt x="4557" y="484"/>
                    <a:pt x="4594" y="469"/>
                  </a:cubicBezTo>
                  <a:cubicBezTo>
                    <a:pt x="4616" y="462"/>
                    <a:pt x="4616" y="455"/>
                    <a:pt x="4631" y="433"/>
                  </a:cubicBezTo>
                  <a:cubicBezTo>
                    <a:pt x="4645" y="418"/>
                    <a:pt x="4660" y="389"/>
                    <a:pt x="4689" y="359"/>
                  </a:cubicBezTo>
                  <a:cubicBezTo>
                    <a:pt x="4748" y="279"/>
                    <a:pt x="4755" y="279"/>
                    <a:pt x="4806" y="271"/>
                  </a:cubicBezTo>
                  <a:cubicBezTo>
                    <a:pt x="4850" y="264"/>
                    <a:pt x="4850" y="264"/>
                    <a:pt x="4850" y="264"/>
                  </a:cubicBezTo>
                  <a:cubicBezTo>
                    <a:pt x="4894" y="257"/>
                    <a:pt x="4924" y="257"/>
                    <a:pt x="4953" y="228"/>
                  </a:cubicBezTo>
                  <a:cubicBezTo>
                    <a:pt x="4960" y="220"/>
                    <a:pt x="4960" y="220"/>
                    <a:pt x="4960" y="220"/>
                  </a:cubicBezTo>
                  <a:cubicBezTo>
                    <a:pt x="4960" y="213"/>
                    <a:pt x="4945" y="205"/>
                    <a:pt x="4938" y="198"/>
                  </a:cubicBezTo>
                  <a:cubicBezTo>
                    <a:pt x="4931" y="191"/>
                    <a:pt x="4916" y="183"/>
                    <a:pt x="4909" y="176"/>
                  </a:cubicBezTo>
                  <a:cubicBezTo>
                    <a:pt x="4865" y="132"/>
                    <a:pt x="4865" y="103"/>
                    <a:pt x="4887" y="37"/>
                  </a:cubicBezTo>
                  <a:cubicBezTo>
                    <a:pt x="4902" y="15"/>
                    <a:pt x="4916" y="0"/>
                    <a:pt x="4931" y="0"/>
                  </a:cubicBezTo>
                  <a:cubicBezTo>
                    <a:pt x="4960" y="0"/>
                    <a:pt x="4990" y="30"/>
                    <a:pt x="5012" y="59"/>
                  </a:cubicBezTo>
                  <a:cubicBezTo>
                    <a:pt x="5012" y="66"/>
                    <a:pt x="5012" y="66"/>
                    <a:pt x="5012" y="66"/>
                  </a:cubicBezTo>
                  <a:cubicBezTo>
                    <a:pt x="5041" y="118"/>
                    <a:pt x="5048" y="125"/>
                    <a:pt x="5092" y="132"/>
                  </a:cubicBezTo>
                  <a:cubicBezTo>
                    <a:pt x="5136" y="140"/>
                    <a:pt x="5143" y="169"/>
                    <a:pt x="5151" y="198"/>
                  </a:cubicBezTo>
                  <a:cubicBezTo>
                    <a:pt x="5158" y="205"/>
                    <a:pt x="5165" y="220"/>
                    <a:pt x="5173" y="235"/>
                  </a:cubicBezTo>
                  <a:cubicBezTo>
                    <a:pt x="5187" y="257"/>
                    <a:pt x="5202" y="293"/>
                    <a:pt x="5209" y="323"/>
                  </a:cubicBezTo>
                  <a:cubicBezTo>
                    <a:pt x="5217" y="337"/>
                    <a:pt x="5224" y="359"/>
                    <a:pt x="5231" y="367"/>
                  </a:cubicBezTo>
                  <a:cubicBezTo>
                    <a:pt x="5246" y="396"/>
                    <a:pt x="5261" y="411"/>
                    <a:pt x="5275" y="411"/>
                  </a:cubicBezTo>
                  <a:cubicBezTo>
                    <a:pt x="5283" y="411"/>
                    <a:pt x="5297" y="411"/>
                    <a:pt x="5305" y="403"/>
                  </a:cubicBezTo>
                  <a:cubicBezTo>
                    <a:pt x="5319" y="396"/>
                    <a:pt x="5334" y="389"/>
                    <a:pt x="5341" y="381"/>
                  </a:cubicBezTo>
                  <a:cubicBezTo>
                    <a:pt x="5363" y="367"/>
                    <a:pt x="5378" y="352"/>
                    <a:pt x="5400" y="352"/>
                  </a:cubicBezTo>
                  <a:cubicBezTo>
                    <a:pt x="5407" y="352"/>
                    <a:pt x="5422" y="359"/>
                    <a:pt x="5429" y="367"/>
                  </a:cubicBezTo>
                  <a:cubicBezTo>
                    <a:pt x="5444" y="374"/>
                    <a:pt x="5451" y="389"/>
                    <a:pt x="5459" y="396"/>
                  </a:cubicBezTo>
                  <a:cubicBezTo>
                    <a:pt x="5473" y="411"/>
                    <a:pt x="5473" y="418"/>
                    <a:pt x="5488" y="418"/>
                  </a:cubicBezTo>
                  <a:cubicBezTo>
                    <a:pt x="5488" y="418"/>
                    <a:pt x="5495" y="418"/>
                    <a:pt x="5502" y="411"/>
                  </a:cubicBezTo>
                  <a:cubicBezTo>
                    <a:pt x="5546" y="396"/>
                    <a:pt x="5546" y="396"/>
                    <a:pt x="5590" y="367"/>
                  </a:cubicBezTo>
                  <a:cubicBezTo>
                    <a:pt x="5605" y="352"/>
                    <a:pt x="5605" y="352"/>
                    <a:pt x="5605" y="352"/>
                  </a:cubicBezTo>
                  <a:cubicBezTo>
                    <a:pt x="5620" y="337"/>
                    <a:pt x="5634" y="330"/>
                    <a:pt x="5649" y="330"/>
                  </a:cubicBezTo>
                  <a:cubicBezTo>
                    <a:pt x="5664" y="330"/>
                    <a:pt x="5671" y="337"/>
                    <a:pt x="5693" y="345"/>
                  </a:cubicBezTo>
                  <a:cubicBezTo>
                    <a:pt x="5708" y="359"/>
                    <a:pt x="5737" y="359"/>
                    <a:pt x="5766" y="359"/>
                  </a:cubicBezTo>
                  <a:cubicBezTo>
                    <a:pt x="5788" y="359"/>
                    <a:pt x="5810" y="359"/>
                    <a:pt x="5825" y="352"/>
                  </a:cubicBezTo>
                  <a:cubicBezTo>
                    <a:pt x="5832" y="352"/>
                    <a:pt x="5832" y="352"/>
                    <a:pt x="5840" y="352"/>
                  </a:cubicBezTo>
                  <a:cubicBezTo>
                    <a:pt x="5847" y="352"/>
                    <a:pt x="5862" y="352"/>
                    <a:pt x="5869" y="367"/>
                  </a:cubicBezTo>
                  <a:cubicBezTo>
                    <a:pt x="5876" y="381"/>
                    <a:pt x="5883" y="411"/>
                    <a:pt x="5876" y="447"/>
                  </a:cubicBezTo>
                  <a:cubicBezTo>
                    <a:pt x="5876" y="462"/>
                    <a:pt x="5883" y="484"/>
                    <a:pt x="5883" y="499"/>
                  </a:cubicBezTo>
                  <a:cubicBezTo>
                    <a:pt x="5898" y="543"/>
                    <a:pt x="5913" y="601"/>
                    <a:pt x="5847" y="645"/>
                  </a:cubicBezTo>
                  <a:cubicBezTo>
                    <a:pt x="5766" y="704"/>
                    <a:pt x="5700" y="784"/>
                    <a:pt x="5671" y="828"/>
                  </a:cubicBezTo>
                  <a:cubicBezTo>
                    <a:pt x="5664" y="843"/>
                    <a:pt x="5642" y="872"/>
                    <a:pt x="5649" y="887"/>
                  </a:cubicBezTo>
                  <a:cubicBezTo>
                    <a:pt x="5656" y="894"/>
                    <a:pt x="5671" y="902"/>
                    <a:pt x="5693" y="909"/>
                  </a:cubicBezTo>
                  <a:cubicBezTo>
                    <a:pt x="5730" y="909"/>
                    <a:pt x="5752" y="909"/>
                    <a:pt x="5766" y="909"/>
                  </a:cubicBezTo>
                  <a:cubicBezTo>
                    <a:pt x="5803" y="909"/>
                    <a:pt x="5832" y="909"/>
                    <a:pt x="5869" y="924"/>
                  </a:cubicBezTo>
                  <a:cubicBezTo>
                    <a:pt x="5883" y="924"/>
                    <a:pt x="5891" y="931"/>
                    <a:pt x="5898" y="931"/>
                  </a:cubicBezTo>
                  <a:cubicBezTo>
                    <a:pt x="5905" y="931"/>
                    <a:pt x="5905" y="931"/>
                    <a:pt x="5920" y="909"/>
                  </a:cubicBezTo>
                  <a:cubicBezTo>
                    <a:pt x="5920" y="902"/>
                    <a:pt x="5935" y="894"/>
                    <a:pt x="5942" y="880"/>
                  </a:cubicBezTo>
                  <a:cubicBezTo>
                    <a:pt x="5993" y="814"/>
                    <a:pt x="6001" y="814"/>
                    <a:pt x="6074" y="755"/>
                  </a:cubicBezTo>
                  <a:cubicBezTo>
                    <a:pt x="6103" y="733"/>
                    <a:pt x="6118" y="711"/>
                    <a:pt x="6125" y="696"/>
                  </a:cubicBezTo>
                  <a:cubicBezTo>
                    <a:pt x="6140" y="667"/>
                    <a:pt x="6155" y="652"/>
                    <a:pt x="6213" y="652"/>
                  </a:cubicBezTo>
                  <a:cubicBezTo>
                    <a:pt x="6228" y="652"/>
                    <a:pt x="6228" y="652"/>
                    <a:pt x="6228" y="652"/>
                  </a:cubicBezTo>
                  <a:cubicBezTo>
                    <a:pt x="6228" y="667"/>
                    <a:pt x="6228" y="667"/>
                    <a:pt x="6228" y="667"/>
                  </a:cubicBezTo>
                  <a:cubicBezTo>
                    <a:pt x="6228" y="711"/>
                    <a:pt x="6243" y="770"/>
                    <a:pt x="6294" y="814"/>
                  </a:cubicBezTo>
                  <a:cubicBezTo>
                    <a:pt x="6316" y="828"/>
                    <a:pt x="6323" y="850"/>
                    <a:pt x="6323" y="872"/>
                  </a:cubicBezTo>
                  <a:cubicBezTo>
                    <a:pt x="6331" y="931"/>
                    <a:pt x="6294" y="990"/>
                    <a:pt x="6257" y="1026"/>
                  </a:cubicBezTo>
                  <a:cubicBezTo>
                    <a:pt x="6206" y="1092"/>
                    <a:pt x="6199" y="1121"/>
                    <a:pt x="6206" y="1187"/>
                  </a:cubicBezTo>
                  <a:cubicBezTo>
                    <a:pt x="6221" y="1253"/>
                    <a:pt x="6228" y="1414"/>
                    <a:pt x="6228" y="1480"/>
                  </a:cubicBezTo>
                  <a:cubicBezTo>
                    <a:pt x="6228" y="1546"/>
                    <a:pt x="6155" y="1642"/>
                    <a:pt x="6103" y="1700"/>
                  </a:cubicBezTo>
                  <a:cubicBezTo>
                    <a:pt x="6081" y="1730"/>
                    <a:pt x="6081" y="1730"/>
                    <a:pt x="6081" y="1730"/>
                  </a:cubicBezTo>
                  <a:cubicBezTo>
                    <a:pt x="6045" y="1773"/>
                    <a:pt x="5964" y="1832"/>
                    <a:pt x="5847" y="1913"/>
                  </a:cubicBezTo>
                  <a:cubicBezTo>
                    <a:pt x="5803" y="1942"/>
                    <a:pt x="5803" y="2001"/>
                    <a:pt x="5840" y="2089"/>
                  </a:cubicBezTo>
                  <a:cubicBezTo>
                    <a:pt x="5869" y="2140"/>
                    <a:pt x="5854" y="2169"/>
                    <a:pt x="5840" y="2206"/>
                  </a:cubicBezTo>
                  <a:cubicBezTo>
                    <a:pt x="5832" y="2228"/>
                    <a:pt x="5817" y="2257"/>
                    <a:pt x="5810" y="2287"/>
                  </a:cubicBezTo>
                  <a:cubicBezTo>
                    <a:pt x="5803" y="2309"/>
                    <a:pt x="5810" y="2316"/>
                    <a:pt x="5817" y="2331"/>
                  </a:cubicBezTo>
                  <a:cubicBezTo>
                    <a:pt x="5832" y="2352"/>
                    <a:pt x="5876" y="2360"/>
                    <a:pt x="5935" y="2360"/>
                  </a:cubicBezTo>
                  <a:cubicBezTo>
                    <a:pt x="5950" y="2360"/>
                    <a:pt x="5950" y="2360"/>
                    <a:pt x="5950" y="2360"/>
                  </a:cubicBezTo>
                  <a:cubicBezTo>
                    <a:pt x="5964" y="2360"/>
                    <a:pt x="5964" y="2360"/>
                    <a:pt x="5964" y="2360"/>
                  </a:cubicBezTo>
                  <a:cubicBezTo>
                    <a:pt x="5964" y="2367"/>
                    <a:pt x="5964" y="2367"/>
                    <a:pt x="5964" y="2367"/>
                  </a:cubicBezTo>
                  <a:cubicBezTo>
                    <a:pt x="5964" y="2367"/>
                    <a:pt x="6030" y="2455"/>
                    <a:pt x="6118" y="2499"/>
                  </a:cubicBezTo>
                  <a:cubicBezTo>
                    <a:pt x="6162" y="2521"/>
                    <a:pt x="6191" y="2543"/>
                    <a:pt x="6213" y="2558"/>
                  </a:cubicBezTo>
                  <a:cubicBezTo>
                    <a:pt x="6243" y="2580"/>
                    <a:pt x="6264" y="2602"/>
                    <a:pt x="6308" y="2609"/>
                  </a:cubicBezTo>
                  <a:cubicBezTo>
                    <a:pt x="6367" y="2631"/>
                    <a:pt x="6382" y="2668"/>
                    <a:pt x="6404" y="2719"/>
                  </a:cubicBezTo>
                  <a:cubicBezTo>
                    <a:pt x="6411" y="2748"/>
                    <a:pt x="6426" y="2778"/>
                    <a:pt x="6440" y="2814"/>
                  </a:cubicBezTo>
                  <a:cubicBezTo>
                    <a:pt x="6477" y="2873"/>
                    <a:pt x="6572" y="2909"/>
                    <a:pt x="6653" y="2939"/>
                  </a:cubicBezTo>
                  <a:cubicBezTo>
                    <a:pt x="6697" y="2953"/>
                    <a:pt x="6733" y="2968"/>
                    <a:pt x="6755" y="2990"/>
                  </a:cubicBezTo>
                  <a:cubicBezTo>
                    <a:pt x="6799" y="3019"/>
                    <a:pt x="6902" y="3107"/>
                    <a:pt x="6895" y="3159"/>
                  </a:cubicBezTo>
                  <a:cubicBezTo>
                    <a:pt x="6895" y="3173"/>
                    <a:pt x="6895" y="3188"/>
                    <a:pt x="6880" y="3195"/>
                  </a:cubicBezTo>
                  <a:cubicBezTo>
                    <a:pt x="6843" y="3224"/>
                    <a:pt x="6829" y="3290"/>
                    <a:pt x="6851" y="3356"/>
                  </a:cubicBezTo>
                  <a:cubicBezTo>
                    <a:pt x="6858" y="3371"/>
                    <a:pt x="6858" y="3378"/>
                    <a:pt x="6865" y="3386"/>
                  </a:cubicBezTo>
                  <a:cubicBezTo>
                    <a:pt x="6880" y="3437"/>
                    <a:pt x="6895" y="3466"/>
                    <a:pt x="6836" y="3532"/>
                  </a:cubicBezTo>
                  <a:cubicBezTo>
                    <a:pt x="6821" y="3547"/>
                    <a:pt x="6814" y="3562"/>
                    <a:pt x="6799" y="3576"/>
                  </a:cubicBezTo>
                  <a:cubicBezTo>
                    <a:pt x="6770" y="3613"/>
                    <a:pt x="6748" y="3635"/>
                    <a:pt x="6719" y="3701"/>
                  </a:cubicBezTo>
                  <a:cubicBezTo>
                    <a:pt x="6697" y="3745"/>
                    <a:pt x="6712" y="3759"/>
                    <a:pt x="6733" y="3789"/>
                  </a:cubicBezTo>
                  <a:cubicBezTo>
                    <a:pt x="6748" y="3811"/>
                    <a:pt x="6770" y="3840"/>
                    <a:pt x="6770" y="3884"/>
                  </a:cubicBezTo>
                  <a:cubicBezTo>
                    <a:pt x="6777" y="3935"/>
                    <a:pt x="6799" y="3979"/>
                    <a:pt x="6814" y="4016"/>
                  </a:cubicBezTo>
                  <a:cubicBezTo>
                    <a:pt x="6829" y="4045"/>
                    <a:pt x="6836" y="4074"/>
                    <a:pt x="6843" y="4096"/>
                  </a:cubicBezTo>
                  <a:cubicBezTo>
                    <a:pt x="6851" y="4133"/>
                    <a:pt x="6953" y="4148"/>
                    <a:pt x="7012" y="4162"/>
                  </a:cubicBezTo>
                  <a:cubicBezTo>
                    <a:pt x="7026" y="4162"/>
                    <a:pt x="7034" y="4162"/>
                    <a:pt x="7041" y="4162"/>
                  </a:cubicBezTo>
                  <a:cubicBezTo>
                    <a:pt x="7078" y="4170"/>
                    <a:pt x="7114" y="4199"/>
                    <a:pt x="7129" y="4243"/>
                  </a:cubicBezTo>
                  <a:cubicBezTo>
                    <a:pt x="7144" y="4280"/>
                    <a:pt x="7151" y="4316"/>
                    <a:pt x="7136" y="4338"/>
                  </a:cubicBezTo>
                  <a:cubicBezTo>
                    <a:pt x="7122" y="4353"/>
                    <a:pt x="7114" y="4360"/>
                    <a:pt x="7100" y="4368"/>
                  </a:cubicBezTo>
                  <a:cubicBezTo>
                    <a:pt x="7093" y="4375"/>
                    <a:pt x="7085" y="4382"/>
                    <a:pt x="7093" y="4390"/>
                  </a:cubicBezTo>
                  <a:cubicBezTo>
                    <a:pt x="7100" y="4412"/>
                    <a:pt x="7122" y="4419"/>
                    <a:pt x="7136" y="4426"/>
                  </a:cubicBezTo>
                  <a:cubicBezTo>
                    <a:pt x="7144" y="4426"/>
                    <a:pt x="7151" y="4426"/>
                    <a:pt x="7158" y="4433"/>
                  </a:cubicBezTo>
                  <a:cubicBezTo>
                    <a:pt x="7158" y="4448"/>
                    <a:pt x="7158" y="4463"/>
                    <a:pt x="7122" y="4514"/>
                  </a:cubicBezTo>
                  <a:cubicBezTo>
                    <a:pt x="7085" y="4573"/>
                    <a:pt x="7122" y="4646"/>
                    <a:pt x="7246" y="4734"/>
                  </a:cubicBezTo>
                  <a:cubicBezTo>
                    <a:pt x="7334" y="4800"/>
                    <a:pt x="7261" y="4924"/>
                    <a:pt x="7217" y="5005"/>
                  </a:cubicBezTo>
                  <a:cubicBezTo>
                    <a:pt x="7217" y="5012"/>
                    <a:pt x="7210" y="5027"/>
                    <a:pt x="7202" y="5034"/>
                  </a:cubicBezTo>
                  <a:cubicBezTo>
                    <a:pt x="7181" y="5086"/>
                    <a:pt x="7188" y="5108"/>
                    <a:pt x="7195" y="5159"/>
                  </a:cubicBezTo>
                  <a:cubicBezTo>
                    <a:pt x="7195" y="5174"/>
                    <a:pt x="7202" y="5188"/>
                    <a:pt x="7202" y="5210"/>
                  </a:cubicBezTo>
                  <a:cubicBezTo>
                    <a:pt x="7217" y="5298"/>
                    <a:pt x="7122" y="5430"/>
                    <a:pt x="7063" y="5496"/>
                  </a:cubicBezTo>
                  <a:cubicBezTo>
                    <a:pt x="6997" y="5562"/>
                    <a:pt x="6983" y="5577"/>
                    <a:pt x="7019" y="5643"/>
                  </a:cubicBezTo>
                  <a:cubicBezTo>
                    <a:pt x="7041" y="5679"/>
                    <a:pt x="7063" y="5701"/>
                    <a:pt x="7085" y="5723"/>
                  </a:cubicBezTo>
                  <a:cubicBezTo>
                    <a:pt x="7114" y="5752"/>
                    <a:pt x="7144" y="5782"/>
                    <a:pt x="7158" y="5840"/>
                  </a:cubicBezTo>
                  <a:cubicBezTo>
                    <a:pt x="7158" y="5848"/>
                    <a:pt x="7158" y="5848"/>
                    <a:pt x="7158" y="5848"/>
                  </a:cubicBezTo>
                  <a:cubicBezTo>
                    <a:pt x="7181" y="5936"/>
                    <a:pt x="7195" y="5980"/>
                    <a:pt x="7276" y="6002"/>
                  </a:cubicBezTo>
                  <a:cubicBezTo>
                    <a:pt x="7349" y="6016"/>
                    <a:pt x="7356" y="6068"/>
                    <a:pt x="7364" y="6126"/>
                  </a:cubicBezTo>
                  <a:cubicBezTo>
                    <a:pt x="7371" y="6148"/>
                    <a:pt x="7378" y="6178"/>
                    <a:pt x="7386" y="6207"/>
                  </a:cubicBezTo>
                  <a:cubicBezTo>
                    <a:pt x="7422" y="6309"/>
                    <a:pt x="7422" y="6324"/>
                    <a:pt x="7386" y="6375"/>
                  </a:cubicBezTo>
                  <a:cubicBezTo>
                    <a:pt x="7356" y="6412"/>
                    <a:pt x="7312" y="6449"/>
                    <a:pt x="7290" y="6471"/>
                  </a:cubicBezTo>
                  <a:cubicBezTo>
                    <a:pt x="7320" y="6493"/>
                    <a:pt x="7320" y="6493"/>
                    <a:pt x="7320" y="6493"/>
                  </a:cubicBezTo>
                  <a:cubicBezTo>
                    <a:pt x="7298" y="6500"/>
                    <a:pt x="7298" y="6500"/>
                    <a:pt x="7298" y="6500"/>
                  </a:cubicBezTo>
                  <a:cubicBezTo>
                    <a:pt x="7239" y="6522"/>
                    <a:pt x="7202" y="6537"/>
                    <a:pt x="7188" y="6544"/>
                  </a:cubicBezTo>
                  <a:cubicBezTo>
                    <a:pt x="7181" y="6551"/>
                    <a:pt x="7181" y="6551"/>
                    <a:pt x="7166" y="6551"/>
                  </a:cubicBezTo>
                  <a:cubicBezTo>
                    <a:pt x="7129" y="6551"/>
                    <a:pt x="7049" y="6493"/>
                    <a:pt x="7034" y="6449"/>
                  </a:cubicBezTo>
                  <a:cubicBezTo>
                    <a:pt x="7026" y="6434"/>
                    <a:pt x="7012" y="6427"/>
                    <a:pt x="7005" y="6427"/>
                  </a:cubicBezTo>
                  <a:cubicBezTo>
                    <a:pt x="6990" y="6427"/>
                    <a:pt x="6975" y="6434"/>
                    <a:pt x="6961" y="6456"/>
                  </a:cubicBezTo>
                  <a:cubicBezTo>
                    <a:pt x="6953" y="6478"/>
                    <a:pt x="6946" y="6485"/>
                    <a:pt x="6946" y="6500"/>
                  </a:cubicBezTo>
                  <a:cubicBezTo>
                    <a:pt x="6946" y="6507"/>
                    <a:pt x="6946" y="6522"/>
                    <a:pt x="6924" y="6522"/>
                  </a:cubicBezTo>
                  <a:cubicBezTo>
                    <a:pt x="6917" y="6522"/>
                    <a:pt x="6917" y="6522"/>
                    <a:pt x="6909" y="6522"/>
                  </a:cubicBezTo>
                  <a:cubicBezTo>
                    <a:pt x="6895" y="6522"/>
                    <a:pt x="6880" y="6514"/>
                    <a:pt x="6873" y="6514"/>
                  </a:cubicBezTo>
                  <a:cubicBezTo>
                    <a:pt x="6851" y="6514"/>
                    <a:pt x="6821" y="6522"/>
                    <a:pt x="6770" y="6544"/>
                  </a:cubicBezTo>
                  <a:cubicBezTo>
                    <a:pt x="6741" y="6559"/>
                    <a:pt x="6726" y="6566"/>
                    <a:pt x="6719" y="6566"/>
                  </a:cubicBezTo>
                  <a:cubicBezTo>
                    <a:pt x="6697" y="6581"/>
                    <a:pt x="6697" y="6581"/>
                    <a:pt x="6645" y="6588"/>
                  </a:cubicBezTo>
                  <a:cubicBezTo>
                    <a:pt x="6616" y="6595"/>
                    <a:pt x="6609" y="6602"/>
                    <a:pt x="6602" y="6624"/>
                  </a:cubicBezTo>
                  <a:cubicBezTo>
                    <a:pt x="6602" y="6639"/>
                    <a:pt x="6594" y="6661"/>
                    <a:pt x="6565" y="6690"/>
                  </a:cubicBezTo>
                  <a:cubicBezTo>
                    <a:pt x="6536" y="6712"/>
                    <a:pt x="6528" y="6727"/>
                    <a:pt x="6521" y="6734"/>
                  </a:cubicBezTo>
                  <a:cubicBezTo>
                    <a:pt x="6521" y="6734"/>
                    <a:pt x="6514" y="6749"/>
                    <a:pt x="6506" y="6749"/>
                  </a:cubicBezTo>
                  <a:cubicBezTo>
                    <a:pt x="6499" y="6749"/>
                    <a:pt x="6492" y="6742"/>
                    <a:pt x="6484" y="6734"/>
                  </a:cubicBezTo>
                  <a:cubicBezTo>
                    <a:pt x="6484" y="6727"/>
                    <a:pt x="6484" y="6727"/>
                    <a:pt x="6484" y="6727"/>
                  </a:cubicBezTo>
                  <a:cubicBezTo>
                    <a:pt x="6470" y="6720"/>
                    <a:pt x="6462" y="6705"/>
                    <a:pt x="6462" y="6698"/>
                  </a:cubicBezTo>
                  <a:cubicBezTo>
                    <a:pt x="6455" y="6676"/>
                    <a:pt x="6455" y="6676"/>
                    <a:pt x="6433" y="6676"/>
                  </a:cubicBezTo>
                  <a:cubicBezTo>
                    <a:pt x="6382" y="6676"/>
                    <a:pt x="6316" y="6676"/>
                    <a:pt x="6279" y="6639"/>
                  </a:cubicBezTo>
                  <a:cubicBezTo>
                    <a:pt x="6272" y="6632"/>
                    <a:pt x="6257" y="6624"/>
                    <a:pt x="6243" y="6624"/>
                  </a:cubicBezTo>
                  <a:cubicBezTo>
                    <a:pt x="6199" y="6624"/>
                    <a:pt x="6140" y="6647"/>
                    <a:pt x="6103" y="6654"/>
                  </a:cubicBezTo>
                  <a:cubicBezTo>
                    <a:pt x="6081" y="6669"/>
                    <a:pt x="6074" y="6683"/>
                    <a:pt x="6067" y="6720"/>
                  </a:cubicBezTo>
                  <a:cubicBezTo>
                    <a:pt x="6059" y="6742"/>
                    <a:pt x="6052" y="6764"/>
                    <a:pt x="6037" y="6786"/>
                  </a:cubicBezTo>
                  <a:cubicBezTo>
                    <a:pt x="6030" y="6808"/>
                    <a:pt x="6023" y="6822"/>
                    <a:pt x="6015" y="6830"/>
                  </a:cubicBezTo>
                  <a:cubicBezTo>
                    <a:pt x="6008" y="6859"/>
                    <a:pt x="6001" y="6874"/>
                    <a:pt x="5964" y="6888"/>
                  </a:cubicBezTo>
                  <a:cubicBezTo>
                    <a:pt x="5942" y="6896"/>
                    <a:pt x="5942" y="6903"/>
                    <a:pt x="5957" y="6947"/>
                  </a:cubicBezTo>
                  <a:cubicBezTo>
                    <a:pt x="5964" y="6962"/>
                    <a:pt x="5971" y="6983"/>
                    <a:pt x="5971" y="7005"/>
                  </a:cubicBezTo>
                  <a:cubicBezTo>
                    <a:pt x="5979" y="7064"/>
                    <a:pt x="5957" y="7093"/>
                    <a:pt x="5935" y="7130"/>
                  </a:cubicBezTo>
                  <a:cubicBezTo>
                    <a:pt x="5927" y="7145"/>
                    <a:pt x="5920" y="7159"/>
                    <a:pt x="5913" y="7174"/>
                  </a:cubicBezTo>
                  <a:cubicBezTo>
                    <a:pt x="5891" y="7218"/>
                    <a:pt x="5862" y="7225"/>
                    <a:pt x="5854" y="7225"/>
                  </a:cubicBezTo>
                  <a:cubicBezTo>
                    <a:pt x="5825" y="7225"/>
                    <a:pt x="5803" y="7203"/>
                    <a:pt x="5803" y="7167"/>
                  </a:cubicBezTo>
                  <a:cubicBezTo>
                    <a:pt x="5803" y="7152"/>
                    <a:pt x="5803" y="7152"/>
                    <a:pt x="5795" y="7152"/>
                  </a:cubicBezTo>
                  <a:cubicBezTo>
                    <a:pt x="5788" y="7152"/>
                    <a:pt x="5774" y="7152"/>
                    <a:pt x="5744" y="7174"/>
                  </a:cubicBezTo>
                  <a:cubicBezTo>
                    <a:pt x="5708" y="7196"/>
                    <a:pt x="5686" y="7203"/>
                    <a:pt x="5642" y="7211"/>
                  </a:cubicBezTo>
                  <a:cubicBezTo>
                    <a:pt x="5620" y="7211"/>
                    <a:pt x="5598" y="7218"/>
                    <a:pt x="5561" y="7225"/>
                  </a:cubicBezTo>
                  <a:cubicBezTo>
                    <a:pt x="5532" y="7233"/>
                    <a:pt x="5510" y="7240"/>
                    <a:pt x="5488" y="7240"/>
                  </a:cubicBezTo>
                  <a:cubicBezTo>
                    <a:pt x="5444" y="7255"/>
                    <a:pt x="5407" y="7262"/>
                    <a:pt x="5349" y="7284"/>
                  </a:cubicBezTo>
                  <a:cubicBezTo>
                    <a:pt x="5326" y="7291"/>
                    <a:pt x="5305" y="7299"/>
                    <a:pt x="5275" y="7299"/>
                  </a:cubicBezTo>
                </a:path>
              </a:pathLst>
            </a:custGeom>
            <a:solidFill>
              <a:schemeClr val="accent2"/>
            </a:solidFill>
            <a:ln w="28575" cmpd="sng">
              <a:solidFill>
                <a:schemeClr val="bg1"/>
              </a:solidFill>
              <a:round/>
              <a:headEnd/>
              <a:tailEnd/>
            </a:ln>
          </p:spPr>
          <p:txBody>
            <a:bodyPr wrap="none" anchor="ctr"/>
            <a:lstStyle/>
            <a:p>
              <a:pPr defTabSz="1371714">
                <a:defRPr/>
              </a:pPr>
              <a:endParaRPr lang="en-US" sz="2701"/>
            </a:p>
          </p:txBody>
        </p:sp>
        <p:sp>
          <p:nvSpPr>
            <p:cNvPr id="136" name="Freeform 135"/>
            <p:cNvSpPr>
              <a:spLocks noChangeArrowheads="1"/>
            </p:cNvSpPr>
            <p:nvPr/>
          </p:nvSpPr>
          <p:spPr bwMode="auto">
            <a:xfrm>
              <a:off x="7619993" y="4378228"/>
              <a:ext cx="2870828" cy="2785104"/>
            </a:xfrm>
            <a:custGeom>
              <a:avLst/>
              <a:gdLst>
                <a:gd name="T0" fmla="*/ 5532 w 7468"/>
                <a:gd name="T1" fmla="*/ 439 h 7328"/>
                <a:gd name="T2" fmla="*/ 5928 w 7468"/>
                <a:gd name="T3" fmla="*/ 960 h 7328"/>
                <a:gd name="T4" fmla="*/ 5965 w 7468"/>
                <a:gd name="T5" fmla="*/ 2388 h 7328"/>
                <a:gd name="T6" fmla="*/ 7071 w 7468"/>
                <a:gd name="T7" fmla="*/ 4191 h 7328"/>
                <a:gd name="T8" fmla="*/ 7298 w 7468"/>
                <a:gd name="T9" fmla="*/ 6030 h 7328"/>
                <a:gd name="T10" fmla="*/ 6903 w 7468"/>
                <a:gd name="T11" fmla="*/ 6514 h 7328"/>
                <a:gd name="T12" fmla="*/ 5987 w 7468"/>
                <a:gd name="T13" fmla="*/ 7019 h 7328"/>
                <a:gd name="T14" fmla="*/ 4697 w 7468"/>
                <a:gd name="T15" fmla="*/ 7100 h 7328"/>
                <a:gd name="T16" fmla="*/ 4177 w 7468"/>
                <a:gd name="T17" fmla="*/ 6946 h 7328"/>
                <a:gd name="T18" fmla="*/ 3869 w 7468"/>
                <a:gd name="T19" fmla="*/ 6455 h 7328"/>
                <a:gd name="T20" fmla="*/ 3620 w 7468"/>
                <a:gd name="T21" fmla="*/ 5532 h 7328"/>
                <a:gd name="T22" fmla="*/ 3092 w 7468"/>
                <a:gd name="T23" fmla="*/ 5268 h 7328"/>
                <a:gd name="T24" fmla="*/ 2199 w 7468"/>
                <a:gd name="T25" fmla="*/ 4990 h 7328"/>
                <a:gd name="T26" fmla="*/ 2147 w 7468"/>
                <a:gd name="T27" fmla="*/ 3737 h 7328"/>
                <a:gd name="T28" fmla="*/ 1964 w 7468"/>
                <a:gd name="T29" fmla="*/ 2923 h 7328"/>
                <a:gd name="T30" fmla="*/ 1576 w 7468"/>
                <a:gd name="T31" fmla="*/ 2440 h 7328"/>
                <a:gd name="T32" fmla="*/ 901 w 7468"/>
                <a:gd name="T33" fmla="*/ 2147 h 7328"/>
                <a:gd name="T34" fmla="*/ 257 w 7468"/>
                <a:gd name="T35" fmla="*/ 1897 h 7328"/>
                <a:gd name="T36" fmla="*/ 579 w 7468"/>
                <a:gd name="T37" fmla="*/ 1685 h 7328"/>
                <a:gd name="T38" fmla="*/ 1370 w 7468"/>
                <a:gd name="T39" fmla="*/ 1143 h 7328"/>
                <a:gd name="T40" fmla="*/ 2081 w 7468"/>
                <a:gd name="T41" fmla="*/ 938 h 7328"/>
                <a:gd name="T42" fmla="*/ 2909 w 7468"/>
                <a:gd name="T43" fmla="*/ 1245 h 7328"/>
                <a:gd name="T44" fmla="*/ 3701 w 7468"/>
                <a:gd name="T45" fmla="*/ 1172 h 7328"/>
                <a:gd name="T46" fmla="*/ 4353 w 7468"/>
                <a:gd name="T47" fmla="*/ 916 h 7328"/>
                <a:gd name="T48" fmla="*/ 4961 w 7468"/>
                <a:gd name="T49" fmla="*/ 29 h 7328"/>
                <a:gd name="T50" fmla="*/ 4704 w 7468"/>
                <a:gd name="T51" fmla="*/ 366 h 7328"/>
                <a:gd name="T52" fmla="*/ 4294 w 7468"/>
                <a:gd name="T53" fmla="*/ 945 h 7328"/>
                <a:gd name="T54" fmla="*/ 3913 w 7468"/>
                <a:gd name="T55" fmla="*/ 1157 h 7328"/>
                <a:gd name="T56" fmla="*/ 3488 w 7468"/>
                <a:gd name="T57" fmla="*/ 1355 h 7328"/>
                <a:gd name="T58" fmla="*/ 3063 w 7468"/>
                <a:gd name="T59" fmla="*/ 1333 h 7328"/>
                <a:gd name="T60" fmla="*/ 2660 w 7468"/>
                <a:gd name="T61" fmla="*/ 1128 h 7328"/>
                <a:gd name="T62" fmla="*/ 1949 w 7468"/>
                <a:gd name="T63" fmla="*/ 872 h 7328"/>
                <a:gd name="T64" fmla="*/ 1458 w 7468"/>
                <a:gd name="T65" fmla="*/ 1033 h 7328"/>
                <a:gd name="T66" fmla="*/ 1004 w 7468"/>
                <a:gd name="T67" fmla="*/ 1304 h 7328"/>
                <a:gd name="T68" fmla="*/ 418 w 7468"/>
                <a:gd name="T69" fmla="*/ 1604 h 7328"/>
                <a:gd name="T70" fmla="*/ 271 w 7468"/>
                <a:gd name="T71" fmla="*/ 1927 h 7328"/>
                <a:gd name="T72" fmla="*/ 762 w 7468"/>
                <a:gd name="T73" fmla="*/ 1978 h 7328"/>
                <a:gd name="T74" fmla="*/ 1151 w 7468"/>
                <a:gd name="T75" fmla="*/ 2242 h 7328"/>
                <a:gd name="T76" fmla="*/ 1759 w 7468"/>
                <a:gd name="T77" fmla="*/ 2476 h 7328"/>
                <a:gd name="T78" fmla="*/ 1986 w 7468"/>
                <a:gd name="T79" fmla="*/ 3099 h 7328"/>
                <a:gd name="T80" fmla="*/ 2052 w 7468"/>
                <a:gd name="T81" fmla="*/ 3671 h 7328"/>
                <a:gd name="T82" fmla="*/ 2184 w 7468"/>
                <a:gd name="T83" fmla="*/ 4184 h 7328"/>
                <a:gd name="T84" fmla="*/ 2169 w 7468"/>
                <a:gd name="T85" fmla="*/ 5012 h 7328"/>
                <a:gd name="T86" fmla="*/ 2902 w 7468"/>
                <a:gd name="T87" fmla="*/ 5400 h 7328"/>
                <a:gd name="T88" fmla="*/ 3327 w 7468"/>
                <a:gd name="T89" fmla="*/ 5444 h 7328"/>
                <a:gd name="T90" fmla="*/ 3950 w 7468"/>
                <a:gd name="T91" fmla="*/ 5701 h 7328"/>
                <a:gd name="T92" fmla="*/ 3825 w 7468"/>
                <a:gd name="T93" fmla="*/ 6455 h 7328"/>
                <a:gd name="T94" fmla="*/ 4140 w 7468"/>
                <a:gd name="T95" fmla="*/ 6748 h 7328"/>
                <a:gd name="T96" fmla="*/ 4316 w 7468"/>
                <a:gd name="T97" fmla="*/ 7313 h 7328"/>
                <a:gd name="T98" fmla="*/ 4851 w 7468"/>
                <a:gd name="T99" fmla="*/ 7210 h 7328"/>
                <a:gd name="T100" fmla="*/ 5782 w 7468"/>
                <a:gd name="T101" fmla="*/ 7203 h 7328"/>
                <a:gd name="T102" fmla="*/ 6111 w 7468"/>
                <a:gd name="T103" fmla="*/ 6734 h 7328"/>
                <a:gd name="T104" fmla="*/ 6646 w 7468"/>
                <a:gd name="T105" fmla="*/ 6646 h 7328"/>
                <a:gd name="T106" fmla="*/ 7225 w 7468"/>
                <a:gd name="T107" fmla="*/ 6573 h 7328"/>
                <a:gd name="T108" fmla="*/ 7108 w 7468"/>
                <a:gd name="T109" fmla="*/ 5517 h 7328"/>
                <a:gd name="T110" fmla="*/ 7144 w 7468"/>
                <a:gd name="T111" fmla="*/ 4389 h 7328"/>
                <a:gd name="T112" fmla="*/ 6910 w 7468"/>
                <a:gd name="T113" fmla="*/ 3392 h 7328"/>
                <a:gd name="T114" fmla="*/ 6001 w 7468"/>
                <a:gd name="T115" fmla="*/ 2359 h 7328"/>
                <a:gd name="T116" fmla="*/ 6302 w 7468"/>
                <a:gd name="T117" fmla="*/ 1047 h 7328"/>
                <a:gd name="T118" fmla="*/ 5804 w 7468"/>
                <a:gd name="T119" fmla="*/ 908 h 7328"/>
                <a:gd name="T120" fmla="*/ 5679 w 7468"/>
                <a:gd name="T121" fmla="*/ 329 h 7328"/>
                <a:gd name="T122" fmla="*/ 5254 w 7468"/>
                <a:gd name="T123" fmla="*/ 329 h 7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68" h="7328">
                  <a:moveTo>
                    <a:pt x="4961" y="29"/>
                  </a:moveTo>
                  <a:lnTo>
                    <a:pt x="4961" y="29"/>
                  </a:lnTo>
                  <a:cubicBezTo>
                    <a:pt x="4983" y="29"/>
                    <a:pt x="5005" y="51"/>
                    <a:pt x="5027" y="88"/>
                  </a:cubicBezTo>
                  <a:cubicBezTo>
                    <a:pt x="5063" y="139"/>
                    <a:pt x="5071" y="154"/>
                    <a:pt x="5122" y="161"/>
                  </a:cubicBezTo>
                  <a:cubicBezTo>
                    <a:pt x="5173" y="168"/>
                    <a:pt x="5159" y="219"/>
                    <a:pt x="5188" y="256"/>
                  </a:cubicBezTo>
                  <a:cubicBezTo>
                    <a:pt x="5210" y="285"/>
                    <a:pt x="5232" y="359"/>
                    <a:pt x="5247" y="388"/>
                  </a:cubicBezTo>
                  <a:cubicBezTo>
                    <a:pt x="5261" y="417"/>
                    <a:pt x="5276" y="439"/>
                    <a:pt x="5305" y="439"/>
                  </a:cubicBezTo>
                  <a:cubicBezTo>
                    <a:pt x="5320" y="439"/>
                    <a:pt x="5327" y="439"/>
                    <a:pt x="5342" y="432"/>
                  </a:cubicBezTo>
                  <a:cubicBezTo>
                    <a:pt x="5379" y="410"/>
                    <a:pt x="5408" y="381"/>
                    <a:pt x="5430" y="381"/>
                  </a:cubicBezTo>
                  <a:cubicBezTo>
                    <a:pt x="5437" y="381"/>
                    <a:pt x="5444" y="388"/>
                    <a:pt x="5452" y="388"/>
                  </a:cubicBezTo>
                  <a:cubicBezTo>
                    <a:pt x="5481" y="410"/>
                    <a:pt x="5481" y="447"/>
                    <a:pt x="5518" y="447"/>
                  </a:cubicBezTo>
                  <a:cubicBezTo>
                    <a:pt x="5518" y="447"/>
                    <a:pt x="5525" y="447"/>
                    <a:pt x="5532" y="439"/>
                  </a:cubicBezTo>
                  <a:cubicBezTo>
                    <a:pt x="5584" y="425"/>
                    <a:pt x="5584" y="425"/>
                    <a:pt x="5628" y="388"/>
                  </a:cubicBezTo>
                  <a:cubicBezTo>
                    <a:pt x="5657" y="366"/>
                    <a:pt x="5664" y="359"/>
                    <a:pt x="5679" y="359"/>
                  </a:cubicBezTo>
                  <a:cubicBezTo>
                    <a:pt x="5686" y="359"/>
                    <a:pt x="5701" y="366"/>
                    <a:pt x="5716" y="373"/>
                  </a:cubicBezTo>
                  <a:cubicBezTo>
                    <a:pt x="5738" y="388"/>
                    <a:pt x="5767" y="388"/>
                    <a:pt x="5796" y="388"/>
                  </a:cubicBezTo>
                  <a:cubicBezTo>
                    <a:pt x="5818" y="388"/>
                    <a:pt x="5847" y="388"/>
                    <a:pt x="5862" y="381"/>
                  </a:cubicBezTo>
                  <a:cubicBezTo>
                    <a:pt x="5862" y="381"/>
                    <a:pt x="5862" y="381"/>
                    <a:pt x="5870" y="381"/>
                  </a:cubicBezTo>
                  <a:cubicBezTo>
                    <a:pt x="5892" y="381"/>
                    <a:pt x="5899" y="403"/>
                    <a:pt x="5892" y="461"/>
                  </a:cubicBezTo>
                  <a:cubicBezTo>
                    <a:pt x="5884" y="520"/>
                    <a:pt x="5950" y="586"/>
                    <a:pt x="5870" y="645"/>
                  </a:cubicBezTo>
                  <a:cubicBezTo>
                    <a:pt x="5782" y="703"/>
                    <a:pt x="5716" y="791"/>
                    <a:pt x="5686" y="835"/>
                  </a:cubicBezTo>
                  <a:cubicBezTo>
                    <a:pt x="5664" y="872"/>
                    <a:pt x="5635" y="923"/>
                    <a:pt x="5723" y="938"/>
                  </a:cubicBezTo>
                  <a:cubicBezTo>
                    <a:pt x="5811" y="945"/>
                    <a:pt x="5833" y="938"/>
                    <a:pt x="5892" y="952"/>
                  </a:cubicBezTo>
                  <a:cubicBezTo>
                    <a:pt x="5913" y="960"/>
                    <a:pt x="5921" y="960"/>
                    <a:pt x="5928" y="960"/>
                  </a:cubicBezTo>
                  <a:cubicBezTo>
                    <a:pt x="5950" y="960"/>
                    <a:pt x="5950" y="945"/>
                    <a:pt x="5987" y="901"/>
                  </a:cubicBezTo>
                  <a:cubicBezTo>
                    <a:pt x="6038" y="842"/>
                    <a:pt x="6038" y="842"/>
                    <a:pt x="6111" y="784"/>
                  </a:cubicBezTo>
                  <a:cubicBezTo>
                    <a:pt x="6192" y="725"/>
                    <a:pt x="6155" y="681"/>
                    <a:pt x="6243" y="681"/>
                  </a:cubicBezTo>
                  <a:cubicBezTo>
                    <a:pt x="6243" y="725"/>
                    <a:pt x="6258" y="791"/>
                    <a:pt x="6309" y="835"/>
                  </a:cubicBezTo>
                  <a:cubicBezTo>
                    <a:pt x="6368" y="886"/>
                    <a:pt x="6338" y="960"/>
                    <a:pt x="6280" y="1033"/>
                  </a:cubicBezTo>
                  <a:cubicBezTo>
                    <a:pt x="6221" y="1099"/>
                    <a:pt x="6214" y="1135"/>
                    <a:pt x="6221" y="1201"/>
                  </a:cubicBezTo>
                  <a:cubicBezTo>
                    <a:pt x="6236" y="1267"/>
                    <a:pt x="6243" y="1428"/>
                    <a:pt x="6243" y="1494"/>
                  </a:cubicBezTo>
                  <a:cubicBezTo>
                    <a:pt x="6243" y="1560"/>
                    <a:pt x="6141" y="1678"/>
                    <a:pt x="6097" y="1736"/>
                  </a:cubicBezTo>
                  <a:cubicBezTo>
                    <a:pt x="6053" y="1787"/>
                    <a:pt x="5935" y="1868"/>
                    <a:pt x="5870" y="1912"/>
                  </a:cubicBezTo>
                  <a:cubicBezTo>
                    <a:pt x="5804" y="1964"/>
                    <a:pt x="5825" y="2037"/>
                    <a:pt x="5862" y="2110"/>
                  </a:cubicBezTo>
                  <a:cubicBezTo>
                    <a:pt x="5892" y="2176"/>
                    <a:pt x="5847" y="2198"/>
                    <a:pt x="5825" y="2301"/>
                  </a:cubicBezTo>
                  <a:cubicBezTo>
                    <a:pt x="5804" y="2381"/>
                    <a:pt x="5921" y="2388"/>
                    <a:pt x="5965" y="2388"/>
                  </a:cubicBezTo>
                  <a:cubicBezTo>
                    <a:pt x="5980" y="2388"/>
                    <a:pt x="5987" y="2388"/>
                    <a:pt x="5987" y="2388"/>
                  </a:cubicBezTo>
                  <a:cubicBezTo>
                    <a:pt x="5987" y="2388"/>
                    <a:pt x="6053" y="2484"/>
                    <a:pt x="6141" y="2528"/>
                  </a:cubicBezTo>
                  <a:cubicBezTo>
                    <a:pt x="6236" y="2572"/>
                    <a:pt x="6258" y="2616"/>
                    <a:pt x="6338" y="2638"/>
                  </a:cubicBezTo>
                  <a:cubicBezTo>
                    <a:pt x="6412" y="2660"/>
                    <a:pt x="6404" y="2733"/>
                    <a:pt x="6463" y="2835"/>
                  </a:cubicBezTo>
                  <a:cubicBezTo>
                    <a:pt x="6514" y="2938"/>
                    <a:pt x="6720" y="2967"/>
                    <a:pt x="6778" y="3011"/>
                  </a:cubicBezTo>
                  <a:cubicBezTo>
                    <a:pt x="6837" y="3063"/>
                    <a:pt x="6947" y="3165"/>
                    <a:pt x="6903" y="3195"/>
                  </a:cubicBezTo>
                  <a:cubicBezTo>
                    <a:pt x="6859" y="3231"/>
                    <a:pt x="6844" y="3312"/>
                    <a:pt x="6866" y="3378"/>
                  </a:cubicBezTo>
                  <a:cubicBezTo>
                    <a:pt x="6888" y="3444"/>
                    <a:pt x="6910" y="3466"/>
                    <a:pt x="6859" y="3539"/>
                  </a:cubicBezTo>
                  <a:cubicBezTo>
                    <a:pt x="6800" y="3605"/>
                    <a:pt x="6778" y="3612"/>
                    <a:pt x="6734" y="3707"/>
                  </a:cubicBezTo>
                  <a:cubicBezTo>
                    <a:pt x="6683" y="3795"/>
                    <a:pt x="6778" y="3810"/>
                    <a:pt x="6785" y="3898"/>
                  </a:cubicBezTo>
                  <a:cubicBezTo>
                    <a:pt x="6800" y="3986"/>
                    <a:pt x="6844" y="4059"/>
                    <a:pt x="6859" y="4110"/>
                  </a:cubicBezTo>
                  <a:cubicBezTo>
                    <a:pt x="6866" y="4169"/>
                    <a:pt x="7005" y="4184"/>
                    <a:pt x="7071" y="4191"/>
                  </a:cubicBezTo>
                  <a:cubicBezTo>
                    <a:pt x="7137" y="4206"/>
                    <a:pt x="7174" y="4308"/>
                    <a:pt x="7152" y="4338"/>
                  </a:cubicBezTo>
                  <a:cubicBezTo>
                    <a:pt x="7130" y="4374"/>
                    <a:pt x="7093" y="4374"/>
                    <a:pt x="7108" y="4411"/>
                  </a:cubicBezTo>
                  <a:cubicBezTo>
                    <a:pt x="7115" y="4440"/>
                    <a:pt x="7166" y="4455"/>
                    <a:pt x="7166" y="4455"/>
                  </a:cubicBezTo>
                  <a:lnTo>
                    <a:pt x="7166" y="4455"/>
                  </a:lnTo>
                  <a:cubicBezTo>
                    <a:pt x="7174" y="4455"/>
                    <a:pt x="7181" y="4462"/>
                    <a:pt x="7137" y="4521"/>
                  </a:cubicBezTo>
                  <a:cubicBezTo>
                    <a:pt x="7086" y="4602"/>
                    <a:pt x="7174" y="4689"/>
                    <a:pt x="7262" y="4763"/>
                  </a:cubicBezTo>
                  <a:cubicBezTo>
                    <a:pt x="7357" y="4828"/>
                    <a:pt x="7254" y="4975"/>
                    <a:pt x="7218" y="5041"/>
                  </a:cubicBezTo>
                  <a:cubicBezTo>
                    <a:pt x="7188" y="5114"/>
                    <a:pt x="7211" y="5144"/>
                    <a:pt x="7218" y="5224"/>
                  </a:cubicBezTo>
                  <a:cubicBezTo>
                    <a:pt x="7232" y="5305"/>
                    <a:pt x="7152" y="5429"/>
                    <a:pt x="7086" y="5495"/>
                  </a:cubicBezTo>
                  <a:cubicBezTo>
                    <a:pt x="7013" y="5561"/>
                    <a:pt x="6991" y="5591"/>
                    <a:pt x="7042" y="5664"/>
                  </a:cubicBezTo>
                  <a:cubicBezTo>
                    <a:pt x="7086" y="5745"/>
                    <a:pt x="7152" y="5766"/>
                    <a:pt x="7174" y="5862"/>
                  </a:cubicBezTo>
                  <a:cubicBezTo>
                    <a:pt x="7196" y="5950"/>
                    <a:pt x="7211" y="6008"/>
                    <a:pt x="7298" y="6030"/>
                  </a:cubicBezTo>
                  <a:cubicBezTo>
                    <a:pt x="7386" y="6052"/>
                    <a:pt x="7364" y="6118"/>
                    <a:pt x="7401" y="6221"/>
                  </a:cubicBezTo>
                  <a:cubicBezTo>
                    <a:pt x="7437" y="6323"/>
                    <a:pt x="7437" y="6338"/>
                    <a:pt x="7401" y="6382"/>
                  </a:cubicBezTo>
                  <a:cubicBezTo>
                    <a:pt x="7364" y="6426"/>
                    <a:pt x="7298" y="6485"/>
                    <a:pt x="7298" y="6485"/>
                  </a:cubicBezTo>
                  <a:cubicBezTo>
                    <a:pt x="7298" y="6485"/>
                    <a:pt x="7306" y="6492"/>
                    <a:pt x="7320" y="6507"/>
                  </a:cubicBezTo>
                  <a:cubicBezTo>
                    <a:pt x="7276" y="6521"/>
                    <a:pt x="7225" y="6536"/>
                    <a:pt x="7211" y="6543"/>
                  </a:cubicBezTo>
                  <a:cubicBezTo>
                    <a:pt x="7211" y="6551"/>
                    <a:pt x="7203" y="6551"/>
                    <a:pt x="7196" y="6551"/>
                  </a:cubicBezTo>
                  <a:cubicBezTo>
                    <a:pt x="7166" y="6551"/>
                    <a:pt x="7093" y="6499"/>
                    <a:pt x="7071" y="6463"/>
                  </a:cubicBezTo>
                  <a:cubicBezTo>
                    <a:pt x="7064" y="6441"/>
                    <a:pt x="7049" y="6426"/>
                    <a:pt x="7035" y="6426"/>
                  </a:cubicBezTo>
                  <a:cubicBezTo>
                    <a:pt x="7013" y="6426"/>
                    <a:pt x="6998" y="6433"/>
                    <a:pt x="6983" y="6463"/>
                  </a:cubicBezTo>
                  <a:cubicBezTo>
                    <a:pt x="6954" y="6507"/>
                    <a:pt x="6969" y="6521"/>
                    <a:pt x="6954" y="6521"/>
                  </a:cubicBezTo>
                  <a:cubicBezTo>
                    <a:pt x="6954" y="6521"/>
                    <a:pt x="6947" y="6521"/>
                    <a:pt x="6939" y="6521"/>
                  </a:cubicBezTo>
                  <a:cubicBezTo>
                    <a:pt x="6925" y="6514"/>
                    <a:pt x="6910" y="6514"/>
                    <a:pt x="6903" y="6514"/>
                  </a:cubicBezTo>
                  <a:cubicBezTo>
                    <a:pt x="6881" y="6514"/>
                    <a:pt x="6851" y="6521"/>
                    <a:pt x="6793" y="6543"/>
                  </a:cubicBezTo>
                  <a:cubicBezTo>
                    <a:pt x="6712" y="6580"/>
                    <a:pt x="6749" y="6573"/>
                    <a:pt x="6675" y="6587"/>
                  </a:cubicBezTo>
                  <a:cubicBezTo>
                    <a:pt x="6602" y="6602"/>
                    <a:pt x="6639" y="6638"/>
                    <a:pt x="6580" y="6690"/>
                  </a:cubicBezTo>
                  <a:cubicBezTo>
                    <a:pt x="6544" y="6726"/>
                    <a:pt x="6544" y="6741"/>
                    <a:pt x="6536" y="6741"/>
                  </a:cubicBezTo>
                  <a:cubicBezTo>
                    <a:pt x="6536" y="6741"/>
                    <a:pt x="6529" y="6741"/>
                    <a:pt x="6522" y="6734"/>
                  </a:cubicBezTo>
                  <a:cubicBezTo>
                    <a:pt x="6500" y="6704"/>
                    <a:pt x="6514" y="6675"/>
                    <a:pt x="6463" y="6675"/>
                  </a:cubicBezTo>
                  <a:cubicBezTo>
                    <a:pt x="6412" y="6675"/>
                    <a:pt x="6353" y="6675"/>
                    <a:pt x="6316" y="6638"/>
                  </a:cubicBezTo>
                  <a:cubicBezTo>
                    <a:pt x="6309" y="6631"/>
                    <a:pt x="6287" y="6624"/>
                    <a:pt x="6273" y="6624"/>
                  </a:cubicBezTo>
                  <a:cubicBezTo>
                    <a:pt x="6229" y="6624"/>
                    <a:pt x="6170" y="6646"/>
                    <a:pt x="6133" y="6653"/>
                  </a:cubicBezTo>
                  <a:cubicBezTo>
                    <a:pt x="6082" y="6675"/>
                    <a:pt x="6089" y="6726"/>
                    <a:pt x="6053" y="6792"/>
                  </a:cubicBezTo>
                  <a:cubicBezTo>
                    <a:pt x="6023" y="6858"/>
                    <a:pt x="6038" y="6866"/>
                    <a:pt x="5987" y="6888"/>
                  </a:cubicBezTo>
                  <a:cubicBezTo>
                    <a:pt x="5935" y="6902"/>
                    <a:pt x="5980" y="6954"/>
                    <a:pt x="5987" y="7019"/>
                  </a:cubicBezTo>
                  <a:cubicBezTo>
                    <a:pt x="5994" y="7093"/>
                    <a:pt x="5965" y="7115"/>
                    <a:pt x="5928" y="7181"/>
                  </a:cubicBezTo>
                  <a:cubicBezTo>
                    <a:pt x="5913" y="7210"/>
                    <a:pt x="5899" y="7225"/>
                    <a:pt x="5884" y="7225"/>
                  </a:cubicBezTo>
                  <a:cubicBezTo>
                    <a:pt x="5862" y="7225"/>
                    <a:pt x="5847" y="7210"/>
                    <a:pt x="5847" y="7181"/>
                  </a:cubicBezTo>
                  <a:cubicBezTo>
                    <a:pt x="5847" y="7159"/>
                    <a:pt x="5840" y="7152"/>
                    <a:pt x="5825" y="7152"/>
                  </a:cubicBezTo>
                  <a:cubicBezTo>
                    <a:pt x="5811" y="7152"/>
                    <a:pt x="5789" y="7159"/>
                    <a:pt x="5767" y="7173"/>
                  </a:cubicBezTo>
                  <a:cubicBezTo>
                    <a:pt x="5716" y="7210"/>
                    <a:pt x="5686" y="7203"/>
                    <a:pt x="5584" y="7225"/>
                  </a:cubicBezTo>
                  <a:cubicBezTo>
                    <a:pt x="5489" y="7254"/>
                    <a:pt x="5459" y="7254"/>
                    <a:pt x="5371" y="7283"/>
                  </a:cubicBezTo>
                  <a:cubicBezTo>
                    <a:pt x="5356" y="7291"/>
                    <a:pt x="5327" y="7298"/>
                    <a:pt x="5305" y="7298"/>
                  </a:cubicBezTo>
                  <a:cubicBezTo>
                    <a:pt x="5217" y="7298"/>
                    <a:pt x="5115" y="7269"/>
                    <a:pt x="5063" y="7261"/>
                  </a:cubicBezTo>
                  <a:cubicBezTo>
                    <a:pt x="4983" y="7254"/>
                    <a:pt x="4932" y="7261"/>
                    <a:pt x="4895" y="7254"/>
                  </a:cubicBezTo>
                  <a:cubicBezTo>
                    <a:pt x="4866" y="7239"/>
                    <a:pt x="4924" y="7195"/>
                    <a:pt x="4858" y="7181"/>
                  </a:cubicBezTo>
                  <a:cubicBezTo>
                    <a:pt x="4785" y="7173"/>
                    <a:pt x="4748" y="7122"/>
                    <a:pt x="4697" y="7100"/>
                  </a:cubicBezTo>
                  <a:cubicBezTo>
                    <a:pt x="4653" y="7078"/>
                    <a:pt x="4675" y="7034"/>
                    <a:pt x="4661" y="7034"/>
                  </a:cubicBezTo>
                  <a:cubicBezTo>
                    <a:pt x="4661" y="7034"/>
                    <a:pt x="4653" y="7042"/>
                    <a:pt x="4646" y="7049"/>
                  </a:cubicBezTo>
                  <a:cubicBezTo>
                    <a:pt x="4594" y="7078"/>
                    <a:pt x="4594" y="7107"/>
                    <a:pt x="4536" y="7115"/>
                  </a:cubicBezTo>
                  <a:cubicBezTo>
                    <a:pt x="4529" y="7115"/>
                    <a:pt x="4521" y="7115"/>
                    <a:pt x="4514" y="7115"/>
                  </a:cubicBezTo>
                  <a:cubicBezTo>
                    <a:pt x="4499" y="7115"/>
                    <a:pt x="4492" y="7115"/>
                    <a:pt x="4485" y="7115"/>
                  </a:cubicBezTo>
                  <a:cubicBezTo>
                    <a:pt x="4485" y="7115"/>
                    <a:pt x="4477" y="7115"/>
                    <a:pt x="4463" y="7144"/>
                  </a:cubicBezTo>
                  <a:cubicBezTo>
                    <a:pt x="4433" y="7195"/>
                    <a:pt x="4404" y="7203"/>
                    <a:pt x="4353" y="7261"/>
                  </a:cubicBezTo>
                  <a:cubicBezTo>
                    <a:pt x="4338" y="7276"/>
                    <a:pt x="4331" y="7283"/>
                    <a:pt x="4316" y="7283"/>
                  </a:cubicBezTo>
                  <a:cubicBezTo>
                    <a:pt x="4280" y="7283"/>
                    <a:pt x="4250" y="7232"/>
                    <a:pt x="4228" y="7217"/>
                  </a:cubicBezTo>
                  <a:cubicBezTo>
                    <a:pt x="4191" y="7203"/>
                    <a:pt x="4191" y="7159"/>
                    <a:pt x="4213" y="7115"/>
                  </a:cubicBezTo>
                  <a:cubicBezTo>
                    <a:pt x="4228" y="7071"/>
                    <a:pt x="4221" y="7064"/>
                    <a:pt x="4213" y="7027"/>
                  </a:cubicBezTo>
                  <a:cubicBezTo>
                    <a:pt x="4199" y="6997"/>
                    <a:pt x="4177" y="6983"/>
                    <a:pt x="4177" y="6946"/>
                  </a:cubicBezTo>
                  <a:cubicBezTo>
                    <a:pt x="4177" y="6910"/>
                    <a:pt x="4213" y="6910"/>
                    <a:pt x="4235" y="6888"/>
                  </a:cubicBezTo>
                  <a:cubicBezTo>
                    <a:pt x="4257" y="6858"/>
                    <a:pt x="4221" y="6800"/>
                    <a:pt x="4184" y="6785"/>
                  </a:cubicBezTo>
                  <a:cubicBezTo>
                    <a:pt x="4155" y="6770"/>
                    <a:pt x="4184" y="6712"/>
                    <a:pt x="4155" y="6712"/>
                  </a:cubicBezTo>
                  <a:cubicBezTo>
                    <a:pt x="4155" y="6712"/>
                    <a:pt x="4155" y="6712"/>
                    <a:pt x="4148" y="6719"/>
                  </a:cubicBezTo>
                  <a:lnTo>
                    <a:pt x="4140" y="6719"/>
                  </a:lnTo>
                  <a:cubicBezTo>
                    <a:pt x="4104" y="6719"/>
                    <a:pt x="4082" y="6690"/>
                    <a:pt x="4082" y="6690"/>
                  </a:cubicBezTo>
                  <a:cubicBezTo>
                    <a:pt x="4082" y="6690"/>
                    <a:pt x="4096" y="6602"/>
                    <a:pt x="4067" y="6573"/>
                  </a:cubicBezTo>
                  <a:cubicBezTo>
                    <a:pt x="4045" y="6551"/>
                    <a:pt x="4030" y="6543"/>
                    <a:pt x="4008" y="6543"/>
                  </a:cubicBezTo>
                  <a:cubicBezTo>
                    <a:pt x="3994" y="6543"/>
                    <a:pt x="3986" y="6543"/>
                    <a:pt x="3964" y="6543"/>
                  </a:cubicBezTo>
                  <a:cubicBezTo>
                    <a:pt x="3957" y="6543"/>
                    <a:pt x="3957" y="6543"/>
                    <a:pt x="3957" y="6543"/>
                  </a:cubicBezTo>
                  <a:cubicBezTo>
                    <a:pt x="3906" y="6543"/>
                    <a:pt x="3906" y="6485"/>
                    <a:pt x="3876" y="6463"/>
                  </a:cubicBezTo>
                  <a:cubicBezTo>
                    <a:pt x="3876" y="6455"/>
                    <a:pt x="3876" y="6455"/>
                    <a:pt x="3869" y="6455"/>
                  </a:cubicBezTo>
                  <a:cubicBezTo>
                    <a:pt x="3891" y="6433"/>
                    <a:pt x="3913" y="6411"/>
                    <a:pt x="3950" y="6389"/>
                  </a:cubicBezTo>
                  <a:cubicBezTo>
                    <a:pt x="4016" y="6353"/>
                    <a:pt x="4060" y="6338"/>
                    <a:pt x="4089" y="6287"/>
                  </a:cubicBezTo>
                  <a:cubicBezTo>
                    <a:pt x="4125" y="6243"/>
                    <a:pt x="4148" y="6169"/>
                    <a:pt x="4111" y="6147"/>
                  </a:cubicBezTo>
                  <a:cubicBezTo>
                    <a:pt x="4067" y="6118"/>
                    <a:pt x="4038" y="6067"/>
                    <a:pt x="4067" y="6016"/>
                  </a:cubicBezTo>
                  <a:cubicBezTo>
                    <a:pt x="4089" y="5964"/>
                    <a:pt x="4096" y="5913"/>
                    <a:pt x="4067" y="5891"/>
                  </a:cubicBezTo>
                  <a:cubicBezTo>
                    <a:pt x="4030" y="5862"/>
                    <a:pt x="3986" y="5840"/>
                    <a:pt x="4001" y="5796"/>
                  </a:cubicBezTo>
                  <a:cubicBezTo>
                    <a:pt x="4001" y="5759"/>
                    <a:pt x="4016" y="5671"/>
                    <a:pt x="3950" y="5671"/>
                  </a:cubicBezTo>
                  <a:cubicBezTo>
                    <a:pt x="3942" y="5671"/>
                    <a:pt x="3928" y="5671"/>
                    <a:pt x="3913" y="5678"/>
                  </a:cubicBezTo>
                  <a:cubicBezTo>
                    <a:pt x="3884" y="5686"/>
                    <a:pt x="3862" y="5693"/>
                    <a:pt x="3840" y="5693"/>
                  </a:cubicBezTo>
                  <a:cubicBezTo>
                    <a:pt x="3774" y="5693"/>
                    <a:pt x="3730" y="5657"/>
                    <a:pt x="3759" y="5627"/>
                  </a:cubicBezTo>
                  <a:cubicBezTo>
                    <a:pt x="3796" y="5591"/>
                    <a:pt x="3752" y="5583"/>
                    <a:pt x="3701" y="5583"/>
                  </a:cubicBezTo>
                  <a:cubicBezTo>
                    <a:pt x="3649" y="5583"/>
                    <a:pt x="3635" y="5576"/>
                    <a:pt x="3620" y="5532"/>
                  </a:cubicBezTo>
                  <a:cubicBezTo>
                    <a:pt x="3620" y="5503"/>
                    <a:pt x="3605" y="5473"/>
                    <a:pt x="3583" y="5473"/>
                  </a:cubicBezTo>
                  <a:cubicBezTo>
                    <a:pt x="3576" y="5473"/>
                    <a:pt x="3569" y="5473"/>
                    <a:pt x="3554" y="5481"/>
                  </a:cubicBezTo>
                  <a:cubicBezTo>
                    <a:pt x="3532" y="5503"/>
                    <a:pt x="3495" y="5517"/>
                    <a:pt x="3466" y="5517"/>
                  </a:cubicBezTo>
                  <a:cubicBezTo>
                    <a:pt x="3444" y="5517"/>
                    <a:pt x="3422" y="5510"/>
                    <a:pt x="3408" y="5473"/>
                  </a:cubicBezTo>
                  <a:cubicBezTo>
                    <a:pt x="3393" y="5422"/>
                    <a:pt x="3378" y="5407"/>
                    <a:pt x="3356" y="5407"/>
                  </a:cubicBezTo>
                  <a:cubicBezTo>
                    <a:pt x="3342" y="5407"/>
                    <a:pt x="3334" y="5415"/>
                    <a:pt x="3320" y="5415"/>
                  </a:cubicBezTo>
                  <a:cubicBezTo>
                    <a:pt x="3312" y="5415"/>
                    <a:pt x="3305" y="5415"/>
                    <a:pt x="3305" y="5415"/>
                  </a:cubicBezTo>
                  <a:cubicBezTo>
                    <a:pt x="3261" y="5415"/>
                    <a:pt x="3224" y="5385"/>
                    <a:pt x="3195" y="5356"/>
                  </a:cubicBezTo>
                  <a:cubicBezTo>
                    <a:pt x="3188" y="5342"/>
                    <a:pt x="3180" y="5342"/>
                    <a:pt x="3173" y="5342"/>
                  </a:cubicBezTo>
                  <a:cubicBezTo>
                    <a:pt x="3158" y="5342"/>
                    <a:pt x="3151" y="5342"/>
                    <a:pt x="3144" y="5342"/>
                  </a:cubicBezTo>
                  <a:cubicBezTo>
                    <a:pt x="3129" y="5342"/>
                    <a:pt x="3122" y="5342"/>
                    <a:pt x="3114" y="5327"/>
                  </a:cubicBezTo>
                  <a:cubicBezTo>
                    <a:pt x="3092" y="5297"/>
                    <a:pt x="3114" y="5268"/>
                    <a:pt x="3092" y="5268"/>
                  </a:cubicBezTo>
                  <a:cubicBezTo>
                    <a:pt x="3085" y="5268"/>
                    <a:pt x="3078" y="5268"/>
                    <a:pt x="3070" y="5268"/>
                  </a:cubicBezTo>
                  <a:cubicBezTo>
                    <a:pt x="3019" y="5290"/>
                    <a:pt x="2975" y="5327"/>
                    <a:pt x="2909" y="5364"/>
                  </a:cubicBezTo>
                  <a:cubicBezTo>
                    <a:pt x="2865" y="5385"/>
                    <a:pt x="2836" y="5407"/>
                    <a:pt x="2807" y="5407"/>
                  </a:cubicBezTo>
                  <a:cubicBezTo>
                    <a:pt x="2792" y="5407"/>
                    <a:pt x="2770" y="5393"/>
                    <a:pt x="2755" y="5371"/>
                  </a:cubicBezTo>
                  <a:cubicBezTo>
                    <a:pt x="2711" y="5312"/>
                    <a:pt x="2667" y="5276"/>
                    <a:pt x="2653" y="5246"/>
                  </a:cubicBezTo>
                  <a:cubicBezTo>
                    <a:pt x="2645" y="5224"/>
                    <a:pt x="2631" y="5224"/>
                    <a:pt x="2616" y="5224"/>
                  </a:cubicBezTo>
                  <a:cubicBezTo>
                    <a:pt x="2601" y="5224"/>
                    <a:pt x="2587" y="5224"/>
                    <a:pt x="2587" y="5224"/>
                  </a:cubicBezTo>
                  <a:cubicBezTo>
                    <a:pt x="2587" y="5224"/>
                    <a:pt x="2580" y="5290"/>
                    <a:pt x="2550" y="5290"/>
                  </a:cubicBezTo>
                  <a:cubicBezTo>
                    <a:pt x="2550" y="5290"/>
                    <a:pt x="2550" y="5290"/>
                    <a:pt x="2543" y="5290"/>
                  </a:cubicBezTo>
                  <a:cubicBezTo>
                    <a:pt x="2506" y="5268"/>
                    <a:pt x="2367" y="5180"/>
                    <a:pt x="2367" y="5180"/>
                  </a:cubicBezTo>
                  <a:cubicBezTo>
                    <a:pt x="2367" y="5180"/>
                    <a:pt x="2330" y="5166"/>
                    <a:pt x="2308" y="5100"/>
                  </a:cubicBezTo>
                  <a:cubicBezTo>
                    <a:pt x="2279" y="5034"/>
                    <a:pt x="2220" y="5026"/>
                    <a:pt x="2199" y="4990"/>
                  </a:cubicBezTo>
                  <a:cubicBezTo>
                    <a:pt x="2169" y="4953"/>
                    <a:pt x="2111" y="4902"/>
                    <a:pt x="2096" y="4843"/>
                  </a:cubicBezTo>
                  <a:cubicBezTo>
                    <a:pt x="2074" y="4785"/>
                    <a:pt x="2074" y="4741"/>
                    <a:pt x="2118" y="4689"/>
                  </a:cubicBezTo>
                  <a:cubicBezTo>
                    <a:pt x="2162" y="4638"/>
                    <a:pt x="2169" y="4667"/>
                    <a:pt x="2206" y="4638"/>
                  </a:cubicBezTo>
                  <a:cubicBezTo>
                    <a:pt x="2235" y="4616"/>
                    <a:pt x="2176" y="4587"/>
                    <a:pt x="2147" y="4557"/>
                  </a:cubicBezTo>
                  <a:cubicBezTo>
                    <a:pt x="2111" y="4521"/>
                    <a:pt x="2118" y="4492"/>
                    <a:pt x="2132" y="4404"/>
                  </a:cubicBezTo>
                  <a:cubicBezTo>
                    <a:pt x="2154" y="4316"/>
                    <a:pt x="2213" y="4294"/>
                    <a:pt x="2220" y="4250"/>
                  </a:cubicBezTo>
                  <a:cubicBezTo>
                    <a:pt x="2228" y="4206"/>
                    <a:pt x="2206" y="4176"/>
                    <a:pt x="2199" y="4125"/>
                  </a:cubicBezTo>
                  <a:cubicBezTo>
                    <a:pt x="2184" y="4074"/>
                    <a:pt x="2176" y="3927"/>
                    <a:pt x="2213" y="3883"/>
                  </a:cubicBezTo>
                  <a:cubicBezTo>
                    <a:pt x="2242" y="3839"/>
                    <a:pt x="2286" y="3788"/>
                    <a:pt x="2257" y="3759"/>
                  </a:cubicBezTo>
                  <a:cubicBezTo>
                    <a:pt x="2242" y="3744"/>
                    <a:pt x="2235" y="3744"/>
                    <a:pt x="2220" y="3744"/>
                  </a:cubicBezTo>
                  <a:cubicBezTo>
                    <a:pt x="2206" y="3744"/>
                    <a:pt x="2191" y="3751"/>
                    <a:pt x="2176" y="3751"/>
                  </a:cubicBezTo>
                  <a:cubicBezTo>
                    <a:pt x="2162" y="3751"/>
                    <a:pt x="2154" y="3744"/>
                    <a:pt x="2147" y="3737"/>
                  </a:cubicBezTo>
                  <a:cubicBezTo>
                    <a:pt x="2103" y="3715"/>
                    <a:pt x="2118" y="3627"/>
                    <a:pt x="2096" y="3619"/>
                  </a:cubicBezTo>
                  <a:cubicBezTo>
                    <a:pt x="2081" y="3619"/>
                    <a:pt x="2081" y="3619"/>
                    <a:pt x="2074" y="3619"/>
                  </a:cubicBezTo>
                  <a:cubicBezTo>
                    <a:pt x="2067" y="3619"/>
                    <a:pt x="2059" y="3627"/>
                    <a:pt x="2030" y="3649"/>
                  </a:cubicBezTo>
                  <a:cubicBezTo>
                    <a:pt x="2008" y="3671"/>
                    <a:pt x="1971" y="3700"/>
                    <a:pt x="1949" y="3700"/>
                  </a:cubicBezTo>
                  <a:cubicBezTo>
                    <a:pt x="1942" y="3700"/>
                    <a:pt x="1935" y="3693"/>
                    <a:pt x="1935" y="3678"/>
                  </a:cubicBezTo>
                  <a:cubicBezTo>
                    <a:pt x="1920" y="3627"/>
                    <a:pt x="1942" y="3627"/>
                    <a:pt x="1957" y="3605"/>
                  </a:cubicBezTo>
                  <a:cubicBezTo>
                    <a:pt x="1971" y="3576"/>
                    <a:pt x="1891" y="3568"/>
                    <a:pt x="1891" y="3568"/>
                  </a:cubicBezTo>
                  <a:cubicBezTo>
                    <a:pt x="1891" y="3568"/>
                    <a:pt x="1898" y="3539"/>
                    <a:pt x="1913" y="3488"/>
                  </a:cubicBezTo>
                  <a:cubicBezTo>
                    <a:pt x="1935" y="3436"/>
                    <a:pt x="1913" y="3348"/>
                    <a:pt x="1935" y="3326"/>
                  </a:cubicBezTo>
                  <a:cubicBezTo>
                    <a:pt x="1949" y="3297"/>
                    <a:pt x="2001" y="3290"/>
                    <a:pt x="2015" y="3260"/>
                  </a:cubicBezTo>
                  <a:cubicBezTo>
                    <a:pt x="2030" y="3238"/>
                    <a:pt x="2059" y="3173"/>
                    <a:pt x="2015" y="3085"/>
                  </a:cubicBezTo>
                  <a:cubicBezTo>
                    <a:pt x="1971" y="2997"/>
                    <a:pt x="1942" y="2967"/>
                    <a:pt x="1964" y="2923"/>
                  </a:cubicBezTo>
                  <a:cubicBezTo>
                    <a:pt x="1993" y="2879"/>
                    <a:pt x="1964" y="2857"/>
                    <a:pt x="1957" y="2821"/>
                  </a:cubicBezTo>
                  <a:cubicBezTo>
                    <a:pt x="1949" y="2792"/>
                    <a:pt x="1979" y="2755"/>
                    <a:pt x="2023" y="2726"/>
                  </a:cubicBezTo>
                  <a:cubicBezTo>
                    <a:pt x="2067" y="2704"/>
                    <a:pt x="2052" y="2652"/>
                    <a:pt x="2030" y="2608"/>
                  </a:cubicBezTo>
                  <a:cubicBezTo>
                    <a:pt x="2015" y="2564"/>
                    <a:pt x="1942" y="2476"/>
                    <a:pt x="1905" y="2462"/>
                  </a:cubicBezTo>
                  <a:lnTo>
                    <a:pt x="1898" y="2462"/>
                  </a:lnTo>
                  <a:cubicBezTo>
                    <a:pt x="1869" y="2462"/>
                    <a:pt x="1869" y="2506"/>
                    <a:pt x="1832" y="2528"/>
                  </a:cubicBezTo>
                  <a:cubicBezTo>
                    <a:pt x="1825" y="2528"/>
                    <a:pt x="1818" y="2528"/>
                    <a:pt x="1818" y="2528"/>
                  </a:cubicBezTo>
                  <a:cubicBezTo>
                    <a:pt x="1788" y="2528"/>
                    <a:pt x="1795" y="2476"/>
                    <a:pt x="1781" y="2447"/>
                  </a:cubicBezTo>
                  <a:cubicBezTo>
                    <a:pt x="1773" y="2440"/>
                    <a:pt x="1773" y="2433"/>
                    <a:pt x="1766" y="2433"/>
                  </a:cubicBezTo>
                  <a:cubicBezTo>
                    <a:pt x="1759" y="2433"/>
                    <a:pt x="1751" y="2454"/>
                    <a:pt x="1722" y="2454"/>
                  </a:cubicBezTo>
                  <a:cubicBezTo>
                    <a:pt x="1715" y="2454"/>
                    <a:pt x="1715" y="2454"/>
                    <a:pt x="1708" y="2454"/>
                  </a:cubicBezTo>
                  <a:cubicBezTo>
                    <a:pt x="1671" y="2447"/>
                    <a:pt x="1612" y="2440"/>
                    <a:pt x="1576" y="2440"/>
                  </a:cubicBezTo>
                  <a:cubicBezTo>
                    <a:pt x="1568" y="2440"/>
                    <a:pt x="1561" y="2440"/>
                    <a:pt x="1554" y="2440"/>
                  </a:cubicBezTo>
                  <a:cubicBezTo>
                    <a:pt x="1546" y="2440"/>
                    <a:pt x="1517" y="2447"/>
                    <a:pt x="1480" y="2447"/>
                  </a:cubicBezTo>
                  <a:cubicBezTo>
                    <a:pt x="1444" y="2447"/>
                    <a:pt x="1392" y="2440"/>
                    <a:pt x="1356" y="2425"/>
                  </a:cubicBezTo>
                  <a:cubicBezTo>
                    <a:pt x="1282" y="2388"/>
                    <a:pt x="1209" y="2374"/>
                    <a:pt x="1194" y="2345"/>
                  </a:cubicBezTo>
                  <a:cubicBezTo>
                    <a:pt x="1173" y="2323"/>
                    <a:pt x="1194" y="2286"/>
                    <a:pt x="1209" y="2249"/>
                  </a:cubicBezTo>
                  <a:cubicBezTo>
                    <a:pt x="1224" y="2227"/>
                    <a:pt x="1194" y="2205"/>
                    <a:pt x="1165" y="2205"/>
                  </a:cubicBezTo>
                  <a:cubicBezTo>
                    <a:pt x="1158" y="2205"/>
                    <a:pt x="1143" y="2213"/>
                    <a:pt x="1129" y="2220"/>
                  </a:cubicBezTo>
                  <a:cubicBezTo>
                    <a:pt x="1129" y="2220"/>
                    <a:pt x="1121" y="2220"/>
                    <a:pt x="1114" y="2220"/>
                  </a:cubicBezTo>
                  <a:cubicBezTo>
                    <a:pt x="1085" y="2220"/>
                    <a:pt x="1063" y="2147"/>
                    <a:pt x="1063" y="2147"/>
                  </a:cubicBezTo>
                  <a:cubicBezTo>
                    <a:pt x="1033" y="2117"/>
                    <a:pt x="1019" y="2103"/>
                    <a:pt x="1004" y="2103"/>
                  </a:cubicBezTo>
                  <a:cubicBezTo>
                    <a:pt x="989" y="2103"/>
                    <a:pt x="975" y="2110"/>
                    <a:pt x="960" y="2117"/>
                  </a:cubicBezTo>
                  <a:cubicBezTo>
                    <a:pt x="938" y="2132"/>
                    <a:pt x="916" y="2147"/>
                    <a:pt x="901" y="2147"/>
                  </a:cubicBezTo>
                  <a:cubicBezTo>
                    <a:pt x="887" y="2147"/>
                    <a:pt x="880" y="2139"/>
                    <a:pt x="880" y="2117"/>
                  </a:cubicBezTo>
                  <a:cubicBezTo>
                    <a:pt x="872" y="2066"/>
                    <a:pt x="858" y="2066"/>
                    <a:pt x="821" y="2059"/>
                  </a:cubicBezTo>
                  <a:cubicBezTo>
                    <a:pt x="777" y="2051"/>
                    <a:pt x="777" y="2022"/>
                    <a:pt x="792" y="1985"/>
                  </a:cubicBezTo>
                  <a:cubicBezTo>
                    <a:pt x="806" y="1956"/>
                    <a:pt x="784" y="1942"/>
                    <a:pt x="740" y="1942"/>
                  </a:cubicBezTo>
                  <a:cubicBezTo>
                    <a:pt x="762" y="1919"/>
                    <a:pt x="777" y="1905"/>
                    <a:pt x="777" y="1905"/>
                  </a:cubicBezTo>
                  <a:cubicBezTo>
                    <a:pt x="777" y="1905"/>
                    <a:pt x="762" y="1919"/>
                    <a:pt x="740" y="1942"/>
                  </a:cubicBezTo>
                  <a:lnTo>
                    <a:pt x="733" y="1934"/>
                  </a:lnTo>
                  <a:cubicBezTo>
                    <a:pt x="689" y="1934"/>
                    <a:pt x="667" y="1949"/>
                    <a:pt x="630" y="1949"/>
                  </a:cubicBezTo>
                  <a:cubicBezTo>
                    <a:pt x="616" y="1949"/>
                    <a:pt x="608" y="1949"/>
                    <a:pt x="594" y="1949"/>
                  </a:cubicBezTo>
                  <a:cubicBezTo>
                    <a:pt x="535" y="1934"/>
                    <a:pt x="491" y="1890"/>
                    <a:pt x="425" y="1861"/>
                  </a:cubicBezTo>
                  <a:cubicBezTo>
                    <a:pt x="411" y="1854"/>
                    <a:pt x="396" y="1854"/>
                    <a:pt x="381" y="1854"/>
                  </a:cubicBezTo>
                  <a:cubicBezTo>
                    <a:pt x="330" y="1854"/>
                    <a:pt x="293" y="1883"/>
                    <a:pt x="257" y="1897"/>
                  </a:cubicBezTo>
                  <a:cubicBezTo>
                    <a:pt x="242" y="1905"/>
                    <a:pt x="227" y="1905"/>
                    <a:pt x="213" y="1905"/>
                  </a:cubicBezTo>
                  <a:cubicBezTo>
                    <a:pt x="183" y="1905"/>
                    <a:pt x="154" y="1890"/>
                    <a:pt x="132" y="1861"/>
                  </a:cubicBezTo>
                  <a:cubicBezTo>
                    <a:pt x="88" y="1810"/>
                    <a:pt x="22" y="1722"/>
                    <a:pt x="66" y="1714"/>
                  </a:cubicBezTo>
                  <a:cubicBezTo>
                    <a:pt x="81" y="1729"/>
                    <a:pt x="88" y="1736"/>
                    <a:pt x="95" y="1751"/>
                  </a:cubicBezTo>
                  <a:cubicBezTo>
                    <a:pt x="88" y="1736"/>
                    <a:pt x="81" y="1729"/>
                    <a:pt x="66" y="1714"/>
                  </a:cubicBezTo>
                  <a:lnTo>
                    <a:pt x="66" y="1714"/>
                  </a:lnTo>
                  <a:cubicBezTo>
                    <a:pt x="118" y="1714"/>
                    <a:pt x="205" y="1714"/>
                    <a:pt x="242" y="1714"/>
                  </a:cubicBezTo>
                  <a:cubicBezTo>
                    <a:pt x="271" y="1714"/>
                    <a:pt x="293" y="1707"/>
                    <a:pt x="301" y="1670"/>
                  </a:cubicBezTo>
                  <a:cubicBezTo>
                    <a:pt x="308" y="1648"/>
                    <a:pt x="330" y="1626"/>
                    <a:pt x="381" y="1626"/>
                  </a:cubicBezTo>
                  <a:cubicBezTo>
                    <a:pt x="396" y="1626"/>
                    <a:pt x="403" y="1634"/>
                    <a:pt x="418" y="1634"/>
                  </a:cubicBezTo>
                  <a:cubicBezTo>
                    <a:pt x="484" y="1641"/>
                    <a:pt x="535" y="1692"/>
                    <a:pt x="564" y="1692"/>
                  </a:cubicBezTo>
                  <a:cubicBezTo>
                    <a:pt x="572" y="1692"/>
                    <a:pt x="579" y="1692"/>
                    <a:pt x="579" y="1685"/>
                  </a:cubicBezTo>
                  <a:cubicBezTo>
                    <a:pt x="594" y="1648"/>
                    <a:pt x="594" y="1641"/>
                    <a:pt x="608" y="1582"/>
                  </a:cubicBezTo>
                  <a:cubicBezTo>
                    <a:pt x="616" y="1524"/>
                    <a:pt x="557" y="1494"/>
                    <a:pt x="594" y="1436"/>
                  </a:cubicBezTo>
                  <a:cubicBezTo>
                    <a:pt x="638" y="1377"/>
                    <a:pt x="674" y="1348"/>
                    <a:pt x="718" y="1326"/>
                  </a:cubicBezTo>
                  <a:cubicBezTo>
                    <a:pt x="748" y="1304"/>
                    <a:pt x="777" y="1260"/>
                    <a:pt x="821" y="1260"/>
                  </a:cubicBezTo>
                  <a:cubicBezTo>
                    <a:pt x="836" y="1260"/>
                    <a:pt x="843" y="1260"/>
                    <a:pt x="850" y="1267"/>
                  </a:cubicBezTo>
                  <a:cubicBezTo>
                    <a:pt x="901" y="1289"/>
                    <a:pt x="960" y="1333"/>
                    <a:pt x="1004" y="1333"/>
                  </a:cubicBezTo>
                  <a:cubicBezTo>
                    <a:pt x="1011" y="1333"/>
                    <a:pt x="1026" y="1333"/>
                    <a:pt x="1033" y="1326"/>
                  </a:cubicBezTo>
                  <a:cubicBezTo>
                    <a:pt x="1070" y="1297"/>
                    <a:pt x="1121" y="1297"/>
                    <a:pt x="1143" y="1267"/>
                  </a:cubicBezTo>
                  <a:cubicBezTo>
                    <a:pt x="1158" y="1231"/>
                    <a:pt x="1180" y="1223"/>
                    <a:pt x="1231" y="1179"/>
                  </a:cubicBezTo>
                  <a:cubicBezTo>
                    <a:pt x="1275" y="1150"/>
                    <a:pt x="1297" y="1121"/>
                    <a:pt x="1319" y="1121"/>
                  </a:cubicBezTo>
                  <a:cubicBezTo>
                    <a:pt x="1327" y="1121"/>
                    <a:pt x="1334" y="1121"/>
                    <a:pt x="1341" y="1128"/>
                  </a:cubicBezTo>
                  <a:cubicBezTo>
                    <a:pt x="1356" y="1135"/>
                    <a:pt x="1363" y="1143"/>
                    <a:pt x="1370" y="1143"/>
                  </a:cubicBezTo>
                  <a:cubicBezTo>
                    <a:pt x="1392" y="1143"/>
                    <a:pt x="1407" y="1121"/>
                    <a:pt x="1414" y="1106"/>
                  </a:cubicBezTo>
                  <a:cubicBezTo>
                    <a:pt x="1422" y="1077"/>
                    <a:pt x="1407" y="1069"/>
                    <a:pt x="1466" y="1062"/>
                  </a:cubicBezTo>
                  <a:cubicBezTo>
                    <a:pt x="1524" y="1055"/>
                    <a:pt x="1517" y="938"/>
                    <a:pt x="1517" y="938"/>
                  </a:cubicBezTo>
                  <a:cubicBezTo>
                    <a:pt x="1517" y="938"/>
                    <a:pt x="1576" y="923"/>
                    <a:pt x="1583" y="872"/>
                  </a:cubicBezTo>
                  <a:cubicBezTo>
                    <a:pt x="1583" y="857"/>
                    <a:pt x="1590" y="850"/>
                    <a:pt x="1598" y="850"/>
                  </a:cubicBezTo>
                  <a:cubicBezTo>
                    <a:pt x="1605" y="850"/>
                    <a:pt x="1620" y="864"/>
                    <a:pt x="1642" y="894"/>
                  </a:cubicBezTo>
                  <a:cubicBezTo>
                    <a:pt x="1663" y="908"/>
                    <a:pt x="1678" y="916"/>
                    <a:pt x="1693" y="916"/>
                  </a:cubicBezTo>
                  <a:cubicBezTo>
                    <a:pt x="1715" y="916"/>
                    <a:pt x="1737" y="908"/>
                    <a:pt x="1751" y="894"/>
                  </a:cubicBezTo>
                  <a:cubicBezTo>
                    <a:pt x="1781" y="872"/>
                    <a:pt x="1825" y="850"/>
                    <a:pt x="1861" y="850"/>
                  </a:cubicBezTo>
                  <a:cubicBezTo>
                    <a:pt x="1869" y="850"/>
                    <a:pt x="1876" y="850"/>
                    <a:pt x="1883" y="850"/>
                  </a:cubicBezTo>
                  <a:cubicBezTo>
                    <a:pt x="1920" y="857"/>
                    <a:pt x="1920" y="901"/>
                    <a:pt x="1957" y="916"/>
                  </a:cubicBezTo>
                  <a:cubicBezTo>
                    <a:pt x="1993" y="938"/>
                    <a:pt x="2023" y="923"/>
                    <a:pt x="2081" y="938"/>
                  </a:cubicBezTo>
                  <a:cubicBezTo>
                    <a:pt x="2147" y="945"/>
                    <a:pt x="2242" y="1033"/>
                    <a:pt x="2279" y="1069"/>
                  </a:cubicBezTo>
                  <a:cubicBezTo>
                    <a:pt x="2308" y="1099"/>
                    <a:pt x="2323" y="1179"/>
                    <a:pt x="2382" y="1179"/>
                  </a:cubicBezTo>
                  <a:cubicBezTo>
                    <a:pt x="2389" y="1179"/>
                    <a:pt x="2396" y="1172"/>
                    <a:pt x="2411" y="1172"/>
                  </a:cubicBezTo>
                  <a:cubicBezTo>
                    <a:pt x="2477" y="1150"/>
                    <a:pt x="2506" y="1135"/>
                    <a:pt x="2543" y="1135"/>
                  </a:cubicBezTo>
                  <a:cubicBezTo>
                    <a:pt x="2550" y="1135"/>
                    <a:pt x="2565" y="1135"/>
                    <a:pt x="2580" y="1135"/>
                  </a:cubicBezTo>
                  <a:cubicBezTo>
                    <a:pt x="2616" y="1150"/>
                    <a:pt x="2638" y="1157"/>
                    <a:pt x="2660" y="1157"/>
                  </a:cubicBezTo>
                  <a:cubicBezTo>
                    <a:pt x="2675" y="1157"/>
                    <a:pt x="2689" y="1157"/>
                    <a:pt x="2711" y="1150"/>
                  </a:cubicBezTo>
                  <a:cubicBezTo>
                    <a:pt x="2726" y="1143"/>
                    <a:pt x="2741" y="1135"/>
                    <a:pt x="2755" y="1135"/>
                  </a:cubicBezTo>
                  <a:cubicBezTo>
                    <a:pt x="2792" y="1135"/>
                    <a:pt x="2814" y="1165"/>
                    <a:pt x="2807" y="1201"/>
                  </a:cubicBezTo>
                  <a:cubicBezTo>
                    <a:pt x="2799" y="1231"/>
                    <a:pt x="2821" y="1253"/>
                    <a:pt x="2858" y="1253"/>
                  </a:cubicBezTo>
                  <a:cubicBezTo>
                    <a:pt x="2865" y="1253"/>
                    <a:pt x="2880" y="1253"/>
                    <a:pt x="2894" y="1245"/>
                  </a:cubicBezTo>
                  <a:cubicBezTo>
                    <a:pt x="2894" y="1245"/>
                    <a:pt x="2902" y="1245"/>
                    <a:pt x="2909" y="1245"/>
                  </a:cubicBezTo>
                  <a:cubicBezTo>
                    <a:pt x="2953" y="1245"/>
                    <a:pt x="2953" y="1311"/>
                    <a:pt x="2997" y="1333"/>
                  </a:cubicBezTo>
                  <a:cubicBezTo>
                    <a:pt x="3026" y="1355"/>
                    <a:pt x="3041" y="1370"/>
                    <a:pt x="3063" y="1370"/>
                  </a:cubicBezTo>
                  <a:cubicBezTo>
                    <a:pt x="3070" y="1370"/>
                    <a:pt x="3078" y="1363"/>
                    <a:pt x="3085" y="1363"/>
                  </a:cubicBezTo>
                  <a:cubicBezTo>
                    <a:pt x="3122" y="1341"/>
                    <a:pt x="3217" y="1333"/>
                    <a:pt x="3217" y="1333"/>
                  </a:cubicBezTo>
                  <a:cubicBezTo>
                    <a:pt x="3232" y="1348"/>
                    <a:pt x="3254" y="1355"/>
                    <a:pt x="3275" y="1355"/>
                  </a:cubicBezTo>
                  <a:cubicBezTo>
                    <a:pt x="3290" y="1355"/>
                    <a:pt x="3305" y="1355"/>
                    <a:pt x="3320" y="1348"/>
                  </a:cubicBezTo>
                  <a:cubicBezTo>
                    <a:pt x="3356" y="1341"/>
                    <a:pt x="3393" y="1297"/>
                    <a:pt x="3415" y="1297"/>
                  </a:cubicBezTo>
                  <a:cubicBezTo>
                    <a:pt x="3415" y="1297"/>
                    <a:pt x="3415" y="1297"/>
                    <a:pt x="3422" y="1297"/>
                  </a:cubicBezTo>
                  <a:cubicBezTo>
                    <a:pt x="3430" y="1326"/>
                    <a:pt x="3378" y="1414"/>
                    <a:pt x="3437" y="1414"/>
                  </a:cubicBezTo>
                  <a:cubicBezTo>
                    <a:pt x="3495" y="1414"/>
                    <a:pt x="3488" y="1414"/>
                    <a:pt x="3532" y="1348"/>
                  </a:cubicBezTo>
                  <a:cubicBezTo>
                    <a:pt x="3569" y="1289"/>
                    <a:pt x="3583" y="1311"/>
                    <a:pt x="3635" y="1275"/>
                  </a:cubicBezTo>
                  <a:cubicBezTo>
                    <a:pt x="3686" y="1238"/>
                    <a:pt x="3671" y="1216"/>
                    <a:pt x="3701" y="1172"/>
                  </a:cubicBezTo>
                  <a:cubicBezTo>
                    <a:pt x="3723" y="1135"/>
                    <a:pt x="3759" y="1092"/>
                    <a:pt x="3789" y="1092"/>
                  </a:cubicBezTo>
                  <a:cubicBezTo>
                    <a:pt x="3796" y="1092"/>
                    <a:pt x="3803" y="1092"/>
                    <a:pt x="3810" y="1099"/>
                  </a:cubicBezTo>
                  <a:cubicBezTo>
                    <a:pt x="3847" y="1121"/>
                    <a:pt x="3847" y="1187"/>
                    <a:pt x="3884" y="1187"/>
                  </a:cubicBezTo>
                  <a:cubicBezTo>
                    <a:pt x="3899" y="1187"/>
                    <a:pt x="3906" y="1187"/>
                    <a:pt x="3906" y="1187"/>
                  </a:cubicBezTo>
                  <a:cubicBezTo>
                    <a:pt x="3935" y="1187"/>
                    <a:pt x="3950" y="1187"/>
                    <a:pt x="3957" y="1128"/>
                  </a:cubicBezTo>
                  <a:cubicBezTo>
                    <a:pt x="3964" y="1062"/>
                    <a:pt x="3972" y="1047"/>
                    <a:pt x="4030" y="1018"/>
                  </a:cubicBezTo>
                  <a:cubicBezTo>
                    <a:pt x="4074" y="1004"/>
                    <a:pt x="4104" y="974"/>
                    <a:pt x="4125" y="974"/>
                  </a:cubicBezTo>
                  <a:cubicBezTo>
                    <a:pt x="4140" y="974"/>
                    <a:pt x="4148" y="982"/>
                    <a:pt x="4162" y="996"/>
                  </a:cubicBezTo>
                  <a:cubicBezTo>
                    <a:pt x="4191" y="1033"/>
                    <a:pt x="4199" y="1099"/>
                    <a:pt x="4235" y="1099"/>
                  </a:cubicBezTo>
                  <a:lnTo>
                    <a:pt x="4243" y="1099"/>
                  </a:lnTo>
                  <a:cubicBezTo>
                    <a:pt x="4287" y="1084"/>
                    <a:pt x="4272" y="1084"/>
                    <a:pt x="4301" y="1018"/>
                  </a:cubicBezTo>
                  <a:cubicBezTo>
                    <a:pt x="4331" y="960"/>
                    <a:pt x="4316" y="916"/>
                    <a:pt x="4353" y="916"/>
                  </a:cubicBezTo>
                  <a:lnTo>
                    <a:pt x="4360" y="916"/>
                  </a:lnTo>
                  <a:cubicBezTo>
                    <a:pt x="4389" y="923"/>
                    <a:pt x="4404" y="930"/>
                    <a:pt x="4411" y="930"/>
                  </a:cubicBezTo>
                  <a:cubicBezTo>
                    <a:pt x="4426" y="930"/>
                    <a:pt x="4433" y="923"/>
                    <a:pt x="4448" y="894"/>
                  </a:cubicBezTo>
                  <a:cubicBezTo>
                    <a:pt x="4470" y="835"/>
                    <a:pt x="4514" y="776"/>
                    <a:pt x="4507" y="725"/>
                  </a:cubicBezTo>
                  <a:cubicBezTo>
                    <a:pt x="4499" y="674"/>
                    <a:pt x="4492" y="601"/>
                    <a:pt x="4536" y="571"/>
                  </a:cubicBezTo>
                  <a:cubicBezTo>
                    <a:pt x="4573" y="535"/>
                    <a:pt x="4587" y="520"/>
                    <a:pt x="4624" y="498"/>
                  </a:cubicBezTo>
                  <a:cubicBezTo>
                    <a:pt x="4668" y="483"/>
                    <a:pt x="4661" y="469"/>
                    <a:pt x="4726" y="381"/>
                  </a:cubicBezTo>
                  <a:cubicBezTo>
                    <a:pt x="4800" y="300"/>
                    <a:pt x="4800" y="307"/>
                    <a:pt x="4858" y="300"/>
                  </a:cubicBezTo>
                  <a:cubicBezTo>
                    <a:pt x="4917" y="285"/>
                    <a:pt x="4961" y="285"/>
                    <a:pt x="4990" y="256"/>
                  </a:cubicBezTo>
                  <a:cubicBezTo>
                    <a:pt x="5027" y="219"/>
                    <a:pt x="4983" y="212"/>
                    <a:pt x="4946" y="176"/>
                  </a:cubicBezTo>
                  <a:cubicBezTo>
                    <a:pt x="4917" y="146"/>
                    <a:pt x="4910" y="117"/>
                    <a:pt x="4932" y="58"/>
                  </a:cubicBezTo>
                  <a:cubicBezTo>
                    <a:pt x="4939" y="36"/>
                    <a:pt x="4954" y="29"/>
                    <a:pt x="4961" y="29"/>
                  </a:cubicBezTo>
                  <a:lnTo>
                    <a:pt x="4961" y="0"/>
                  </a:lnTo>
                  <a:lnTo>
                    <a:pt x="4961" y="0"/>
                  </a:lnTo>
                  <a:lnTo>
                    <a:pt x="4961" y="0"/>
                  </a:lnTo>
                  <a:lnTo>
                    <a:pt x="4961" y="0"/>
                  </a:lnTo>
                  <a:cubicBezTo>
                    <a:pt x="4946" y="0"/>
                    <a:pt x="4924" y="7"/>
                    <a:pt x="4902" y="44"/>
                  </a:cubicBezTo>
                  <a:cubicBezTo>
                    <a:pt x="4873" y="117"/>
                    <a:pt x="4880" y="154"/>
                    <a:pt x="4932" y="197"/>
                  </a:cubicBezTo>
                  <a:cubicBezTo>
                    <a:pt x="4939" y="212"/>
                    <a:pt x="4954" y="219"/>
                    <a:pt x="4961" y="227"/>
                  </a:cubicBezTo>
                  <a:lnTo>
                    <a:pt x="4968" y="234"/>
                  </a:lnTo>
                  <a:cubicBezTo>
                    <a:pt x="4946" y="256"/>
                    <a:pt x="4924" y="256"/>
                    <a:pt x="4880" y="264"/>
                  </a:cubicBezTo>
                  <a:cubicBezTo>
                    <a:pt x="4873" y="264"/>
                    <a:pt x="4858" y="264"/>
                    <a:pt x="4851" y="264"/>
                  </a:cubicBezTo>
                  <a:cubicBezTo>
                    <a:pt x="4836" y="271"/>
                    <a:pt x="4836" y="271"/>
                    <a:pt x="4836" y="271"/>
                  </a:cubicBezTo>
                  <a:cubicBezTo>
                    <a:pt x="4778" y="278"/>
                    <a:pt x="4770" y="285"/>
                    <a:pt x="4704" y="366"/>
                  </a:cubicBezTo>
                  <a:cubicBezTo>
                    <a:pt x="4675" y="395"/>
                    <a:pt x="4661" y="417"/>
                    <a:pt x="4653" y="439"/>
                  </a:cubicBezTo>
                  <a:cubicBezTo>
                    <a:pt x="4639" y="461"/>
                    <a:pt x="4631" y="469"/>
                    <a:pt x="4616" y="476"/>
                  </a:cubicBezTo>
                  <a:cubicBezTo>
                    <a:pt x="4580" y="483"/>
                    <a:pt x="4565" y="498"/>
                    <a:pt x="4543" y="520"/>
                  </a:cubicBezTo>
                  <a:cubicBezTo>
                    <a:pt x="4536" y="527"/>
                    <a:pt x="4529" y="535"/>
                    <a:pt x="4514" y="542"/>
                  </a:cubicBezTo>
                  <a:cubicBezTo>
                    <a:pt x="4455" y="593"/>
                    <a:pt x="4470" y="681"/>
                    <a:pt x="4477" y="725"/>
                  </a:cubicBezTo>
                  <a:cubicBezTo>
                    <a:pt x="4485" y="754"/>
                    <a:pt x="4463" y="791"/>
                    <a:pt x="4441" y="828"/>
                  </a:cubicBezTo>
                  <a:cubicBezTo>
                    <a:pt x="4433" y="850"/>
                    <a:pt x="4426" y="864"/>
                    <a:pt x="4419" y="879"/>
                  </a:cubicBezTo>
                  <a:cubicBezTo>
                    <a:pt x="4419" y="894"/>
                    <a:pt x="4411" y="894"/>
                    <a:pt x="4411" y="901"/>
                  </a:cubicBezTo>
                  <a:lnTo>
                    <a:pt x="4404" y="894"/>
                  </a:lnTo>
                  <a:cubicBezTo>
                    <a:pt x="4397" y="894"/>
                    <a:pt x="4382" y="886"/>
                    <a:pt x="4367" y="886"/>
                  </a:cubicBezTo>
                  <a:cubicBezTo>
                    <a:pt x="4360" y="886"/>
                    <a:pt x="4353" y="886"/>
                    <a:pt x="4353" y="886"/>
                  </a:cubicBezTo>
                  <a:cubicBezTo>
                    <a:pt x="4309" y="886"/>
                    <a:pt x="4301" y="923"/>
                    <a:pt x="4294" y="945"/>
                  </a:cubicBezTo>
                  <a:cubicBezTo>
                    <a:pt x="4294" y="967"/>
                    <a:pt x="4287" y="982"/>
                    <a:pt x="4280" y="1004"/>
                  </a:cubicBezTo>
                  <a:cubicBezTo>
                    <a:pt x="4265" y="1026"/>
                    <a:pt x="4257" y="1040"/>
                    <a:pt x="4257" y="1055"/>
                  </a:cubicBezTo>
                  <a:cubicBezTo>
                    <a:pt x="4250" y="1055"/>
                    <a:pt x="4250" y="1062"/>
                    <a:pt x="4250" y="1062"/>
                  </a:cubicBezTo>
                  <a:cubicBezTo>
                    <a:pt x="4250" y="1062"/>
                    <a:pt x="4243" y="1062"/>
                    <a:pt x="4235" y="1069"/>
                  </a:cubicBezTo>
                  <a:cubicBezTo>
                    <a:pt x="4228" y="1062"/>
                    <a:pt x="4221" y="1040"/>
                    <a:pt x="4213" y="1033"/>
                  </a:cubicBezTo>
                  <a:cubicBezTo>
                    <a:pt x="4206" y="1011"/>
                    <a:pt x="4199" y="989"/>
                    <a:pt x="4184" y="974"/>
                  </a:cubicBezTo>
                  <a:cubicBezTo>
                    <a:pt x="4170" y="952"/>
                    <a:pt x="4148" y="945"/>
                    <a:pt x="4125" y="945"/>
                  </a:cubicBezTo>
                  <a:cubicBezTo>
                    <a:pt x="4104" y="945"/>
                    <a:pt x="4082" y="960"/>
                    <a:pt x="4060" y="974"/>
                  </a:cubicBezTo>
                  <a:cubicBezTo>
                    <a:pt x="4045" y="974"/>
                    <a:pt x="4030" y="989"/>
                    <a:pt x="4023" y="989"/>
                  </a:cubicBezTo>
                  <a:cubicBezTo>
                    <a:pt x="3950" y="1026"/>
                    <a:pt x="3935" y="1047"/>
                    <a:pt x="3928" y="1128"/>
                  </a:cubicBezTo>
                  <a:cubicBezTo>
                    <a:pt x="3920" y="1150"/>
                    <a:pt x="3920" y="1157"/>
                    <a:pt x="3920" y="1157"/>
                  </a:cubicBezTo>
                  <a:lnTo>
                    <a:pt x="3913" y="1157"/>
                  </a:lnTo>
                  <a:cubicBezTo>
                    <a:pt x="3913" y="1157"/>
                    <a:pt x="3913" y="1157"/>
                    <a:pt x="3906" y="1157"/>
                  </a:cubicBezTo>
                  <a:cubicBezTo>
                    <a:pt x="3899" y="1157"/>
                    <a:pt x="3899" y="1157"/>
                    <a:pt x="3899" y="1157"/>
                  </a:cubicBezTo>
                  <a:cubicBezTo>
                    <a:pt x="3884" y="1157"/>
                    <a:pt x="3884" y="1157"/>
                    <a:pt x="3884" y="1157"/>
                  </a:cubicBezTo>
                  <a:cubicBezTo>
                    <a:pt x="3884" y="1157"/>
                    <a:pt x="3876" y="1143"/>
                    <a:pt x="3869" y="1128"/>
                  </a:cubicBezTo>
                  <a:cubicBezTo>
                    <a:pt x="3862" y="1106"/>
                    <a:pt x="3847" y="1084"/>
                    <a:pt x="3825" y="1069"/>
                  </a:cubicBezTo>
                  <a:cubicBezTo>
                    <a:pt x="3818" y="1062"/>
                    <a:pt x="3803" y="1062"/>
                    <a:pt x="3789" y="1062"/>
                  </a:cubicBezTo>
                  <a:cubicBezTo>
                    <a:pt x="3737" y="1062"/>
                    <a:pt x="3686" y="1135"/>
                    <a:pt x="3671" y="1157"/>
                  </a:cubicBezTo>
                  <a:cubicBezTo>
                    <a:pt x="3664" y="1172"/>
                    <a:pt x="3657" y="1187"/>
                    <a:pt x="3657" y="1201"/>
                  </a:cubicBezTo>
                  <a:cubicBezTo>
                    <a:pt x="3649" y="1223"/>
                    <a:pt x="3642" y="1231"/>
                    <a:pt x="3613" y="1253"/>
                  </a:cubicBezTo>
                  <a:cubicBezTo>
                    <a:pt x="3598" y="1260"/>
                    <a:pt x="3591" y="1267"/>
                    <a:pt x="3576" y="1267"/>
                  </a:cubicBezTo>
                  <a:cubicBezTo>
                    <a:pt x="3554" y="1282"/>
                    <a:pt x="3539" y="1289"/>
                    <a:pt x="3503" y="1333"/>
                  </a:cubicBezTo>
                  <a:cubicBezTo>
                    <a:pt x="3503" y="1341"/>
                    <a:pt x="3495" y="1348"/>
                    <a:pt x="3488" y="1355"/>
                  </a:cubicBezTo>
                  <a:cubicBezTo>
                    <a:pt x="3473" y="1377"/>
                    <a:pt x="3473" y="1377"/>
                    <a:pt x="3437" y="1377"/>
                  </a:cubicBezTo>
                  <a:cubicBezTo>
                    <a:pt x="3437" y="1370"/>
                    <a:pt x="3444" y="1355"/>
                    <a:pt x="3444" y="1348"/>
                  </a:cubicBezTo>
                  <a:cubicBezTo>
                    <a:pt x="3451" y="1326"/>
                    <a:pt x="3451" y="1304"/>
                    <a:pt x="3451" y="1289"/>
                  </a:cubicBezTo>
                  <a:cubicBezTo>
                    <a:pt x="3444" y="1275"/>
                    <a:pt x="3430" y="1260"/>
                    <a:pt x="3415" y="1260"/>
                  </a:cubicBezTo>
                  <a:cubicBezTo>
                    <a:pt x="3393" y="1260"/>
                    <a:pt x="3378" y="1275"/>
                    <a:pt x="3363" y="1289"/>
                  </a:cubicBezTo>
                  <a:cubicBezTo>
                    <a:pt x="3342" y="1304"/>
                    <a:pt x="3327" y="1319"/>
                    <a:pt x="3305" y="1319"/>
                  </a:cubicBezTo>
                  <a:cubicBezTo>
                    <a:pt x="3298" y="1326"/>
                    <a:pt x="3290" y="1326"/>
                    <a:pt x="3275" y="1326"/>
                  </a:cubicBezTo>
                  <a:cubicBezTo>
                    <a:pt x="3261" y="1326"/>
                    <a:pt x="3246" y="1319"/>
                    <a:pt x="3232" y="1311"/>
                  </a:cubicBezTo>
                  <a:cubicBezTo>
                    <a:pt x="3224" y="1304"/>
                    <a:pt x="3224" y="1304"/>
                    <a:pt x="3224" y="1304"/>
                  </a:cubicBezTo>
                  <a:cubicBezTo>
                    <a:pt x="3210" y="1304"/>
                    <a:pt x="3210" y="1304"/>
                    <a:pt x="3210" y="1304"/>
                  </a:cubicBezTo>
                  <a:cubicBezTo>
                    <a:pt x="3202" y="1304"/>
                    <a:pt x="3114" y="1311"/>
                    <a:pt x="3070" y="1333"/>
                  </a:cubicBezTo>
                  <a:lnTo>
                    <a:pt x="3063" y="1333"/>
                  </a:lnTo>
                  <a:cubicBezTo>
                    <a:pt x="3056" y="1333"/>
                    <a:pt x="3041" y="1326"/>
                    <a:pt x="3026" y="1319"/>
                  </a:cubicBezTo>
                  <a:cubicBezTo>
                    <a:pt x="3019" y="1319"/>
                    <a:pt x="3019" y="1311"/>
                    <a:pt x="3012" y="1311"/>
                  </a:cubicBezTo>
                  <a:cubicBezTo>
                    <a:pt x="2997" y="1304"/>
                    <a:pt x="2990" y="1289"/>
                    <a:pt x="2982" y="1275"/>
                  </a:cubicBezTo>
                  <a:cubicBezTo>
                    <a:pt x="2968" y="1253"/>
                    <a:pt x="2953" y="1216"/>
                    <a:pt x="2909" y="1216"/>
                  </a:cubicBezTo>
                  <a:cubicBezTo>
                    <a:pt x="2902" y="1216"/>
                    <a:pt x="2894" y="1216"/>
                    <a:pt x="2887" y="1223"/>
                  </a:cubicBezTo>
                  <a:cubicBezTo>
                    <a:pt x="2873" y="1223"/>
                    <a:pt x="2865" y="1223"/>
                    <a:pt x="2858" y="1223"/>
                  </a:cubicBezTo>
                  <a:cubicBezTo>
                    <a:pt x="2851" y="1223"/>
                    <a:pt x="2843" y="1223"/>
                    <a:pt x="2836" y="1216"/>
                  </a:cubicBezTo>
                  <a:cubicBezTo>
                    <a:pt x="2836" y="1216"/>
                    <a:pt x="2836" y="1209"/>
                    <a:pt x="2836" y="1201"/>
                  </a:cubicBezTo>
                  <a:cubicBezTo>
                    <a:pt x="2843" y="1179"/>
                    <a:pt x="2836" y="1157"/>
                    <a:pt x="2821" y="1135"/>
                  </a:cubicBezTo>
                  <a:cubicBezTo>
                    <a:pt x="2807" y="1121"/>
                    <a:pt x="2777" y="1106"/>
                    <a:pt x="2755" y="1106"/>
                  </a:cubicBezTo>
                  <a:cubicBezTo>
                    <a:pt x="2733" y="1106"/>
                    <a:pt x="2719" y="1114"/>
                    <a:pt x="2704" y="1121"/>
                  </a:cubicBezTo>
                  <a:cubicBezTo>
                    <a:pt x="2682" y="1128"/>
                    <a:pt x="2675" y="1128"/>
                    <a:pt x="2660" y="1128"/>
                  </a:cubicBezTo>
                  <a:cubicBezTo>
                    <a:pt x="2645" y="1128"/>
                    <a:pt x="2638" y="1128"/>
                    <a:pt x="2616" y="1121"/>
                  </a:cubicBezTo>
                  <a:cubicBezTo>
                    <a:pt x="2609" y="1114"/>
                    <a:pt x="2601" y="1114"/>
                    <a:pt x="2587" y="1106"/>
                  </a:cubicBezTo>
                  <a:cubicBezTo>
                    <a:pt x="2572" y="1106"/>
                    <a:pt x="2558" y="1106"/>
                    <a:pt x="2543" y="1106"/>
                  </a:cubicBezTo>
                  <a:cubicBezTo>
                    <a:pt x="2513" y="1106"/>
                    <a:pt x="2492" y="1114"/>
                    <a:pt x="2455" y="1121"/>
                  </a:cubicBezTo>
                  <a:cubicBezTo>
                    <a:pt x="2440" y="1128"/>
                    <a:pt x="2426" y="1135"/>
                    <a:pt x="2396" y="1143"/>
                  </a:cubicBezTo>
                  <a:cubicBezTo>
                    <a:pt x="2389" y="1143"/>
                    <a:pt x="2389" y="1143"/>
                    <a:pt x="2382" y="1143"/>
                  </a:cubicBezTo>
                  <a:cubicBezTo>
                    <a:pt x="2360" y="1143"/>
                    <a:pt x="2352" y="1128"/>
                    <a:pt x="2330" y="1099"/>
                  </a:cubicBezTo>
                  <a:cubicBezTo>
                    <a:pt x="2323" y="1077"/>
                    <a:pt x="2316" y="1062"/>
                    <a:pt x="2301" y="1047"/>
                  </a:cubicBezTo>
                  <a:cubicBezTo>
                    <a:pt x="2279" y="1026"/>
                    <a:pt x="2162" y="916"/>
                    <a:pt x="2089" y="901"/>
                  </a:cubicBezTo>
                  <a:cubicBezTo>
                    <a:pt x="2067" y="901"/>
                    <a:pt x="2044" y="901"/>
                    <a:pt x="2030" y="901"/>
                  </a:cubicBezTo>
                  <a:cubicBezTo>
                    <a:pt x="2001" y="901"/>
                    <a:pt x="1986" y="901"/>
                    <a:pt x="1971" y="894"/>
                  </a:cubicBezTo>
                  <a:cubicBezTo>
                    <a:pt x="1964" y="886"/>
                    <a:pt x="1957" y="879"/>
                    <a:pt x="1949" y="872"/>
                  </a:cubicBezTo>
                  <a:cubicBezTo>
                    <a:pt x="1942" y="850"/>
                    <a:pt x="1920" y="828"/>
                    <a:pt x="1883" y="820"/>
                  </a:cubicBezTo>
                  <a:cubicBezTo>
                    <a:pt x="1876" y="820"/>
                    <a:pt x="1869" y="820"/>
                    <a:pt x="1861" y="820"/>
                  </a:cubicBezTo>
                  <a:cubicBezTo>
                    <a:pt x="1810" y="820"/>
                    <a:pt x="1751" y="850"/>
                    <a:pt x="1737" y="864"/>
                  </a:cubicBezTo>
                  <a:cubicBezTo>
                    <a:pt x="1722" y="879"/>
                    <a:pt x="1708" y="886"/>
                    <a:pt x="1693" y="886"/>
                  </a:cubicBezTo>
                  <a:cubicBezTo>
                    <a:pt x="1693" y="886"/>
                    <a:pt x="1678" y="886"/>
                    <a:pt x="1663" y="872"/>
                  </a:cubicBezTo>
                  <a:cubicBezTo>
                    <a:pt x="1656" y="864"/>
                    <a:pt x="1649" y="857"/>
                    <a:pt x="1642" y="850"/>
                  </a:cubicBezTo>
                  <a:cubicBezTo>
                    <a:pt x="1627" y="828"/>
                    <a:pt x="1612" y="813"/>
                    <a:pt x="1598" y="813"/>
                  </a:cubicBezTo>
                  <a:cubicBezTo>
                    <a:pt x="1561" y="813"/>
                    <a:pt x="1554" y="850"/>
                    <a:pt x="1554" y="872"/>
                  </a:cubicBezTo>
                  <a:cubicBezTo>
                    <a:pt x="1546" y="901"/>
                    <a:pt x="1510" y="901"/>
                    <a:pt x="1510" y="901"/>
                  </a:cubicBezTo>
                  <a:cubicBezTo>
                    <a:pt x="1480" y="908"/>
                    <a:pt x="1480" y="908"/>
                    <a:pt x="1480" y="908"/>
                  </a:cubicBezTo>
                  <a:cubicBezTo>
                    <a:pt x="1488" y="938"/>
                    <a:pt x="1488" y="938"/>
                    <a:pt x="1488" y="938"/>
                  </a:cubicBezTo>
                  <a:cubicBezTo>
                    <a:pt x="1488" y="974"/>
                    <a:pt x="1480" y="1026"/>
                    <a:pt x="1458" y="1033"/>
                  </a:cubicBezTo>
                  <a:cubicBezTo>
                    <a:pt x="1414" y="1040"/>
                    <a:pt x="1392" y="1047"/>
                    <a:pt x="1385" y="1084"/>
                  </a:cubicBezTo>
                  <a:cubicBezTo>
                    <a:pt x="1385" y="1092"/>
                    <a:pt x="1385" y="1092"/>
                    <a:pt x="1385" y="1092"/>
                  </a:cubicBezTo>
                  <a:cubicBezTo>
                    <a:pt x="1378" y="1106"/>
                    <a:pt x="1378" y="1114"/>
                    <a:pt x="1370" y="1114"/>
                  </a:cubicBezTo>
                  <a:cubicBezTo>
                    <a:pt x="1370" y="1114"/>
                    <a:pt x="1370" y="1114"/>
                    <a:pt x="1363" y="1106"/>
                  </a:cubicBezTo>
                  <a:cubicBezTo>
                    <a:pt x="1349" y="1099"/>
                    <a:pt x="1334" y="1092"/>
                    <a:pt x="1319" y="1092"/>
                  </a:cubicBezTo>
                  <a:cubicBezTo>
                    <a:pt x="1290" y="1092"/>
                    <a:pt x="1268" y="1114"/>
                    <a:pt x="1239" y="1135"/>
                  </a:cubicBezTo>
                  <a:cubicBezTo>
                    <a:pt x="1231" y="1143"/>
                    <a:pt x="1224" y="1150"/>
                    <a:pt x="1217" y="1157"/>
                  </a:cubicBezTo>
                  <a:cubicBezTo>
                    <a:pt x="1202" y="1172"/>
                    <a:pt x="1187" y="1179"/>
                    <a:pt x="1173" y="1187"/>
                  </a:cubicBezTo>
                  <a:cubicBezTo>
                    <a:pt x="1151" y="1209"/>
                    <a:pt x="1129" y="1223"/>
                    <a:pt x="1114" y="1253"/>
                  </a:cubicBezTo>
                  <a:cubicBezTo>
                    <a:pt x="1107" y="1260"/>
                    <a:pt x="1092" y="1267"/>
                    <a:pt x="1070" y="1275"/>
                  </a:cubicBezTo>
                  <a:cubicBezTo>
                    <a:pt x="1055" y="1282"/>
                    <a:pt x="1033" y="1289"/>
                    <a:pt x="1011" y="1297"/>
                  </a:cubicBezTo>
                  <a:cubicBezTo>
                    <a:pt x="1011" y="1297"/>
                    <a:pt x="1011" y="1304"/>
                    <a:pt x="1004" y="1304"/>
                  </a:cubicBezTo>
                  <a:cubicBezTo>
                    <a:pt x="982" y="1304"/>
                    <a:pt x="945" y="1282"/>
                    <a:pt x="916" y="1267"/>
                  </a:cubicBezTo>
                  <a:cubicBezTo>
                    <a:pt x="901" y="1253"/>
                    <a:pt x="880" y="1245"/>
                    <a:pt x="865" y="1238"/>
                  </a:cubicBezTo>
                  <a:cubicBezTo>
                    <a:pt x="850" y="1231"/>
                    <a:pt x="836" y="1231"/>
                    <a:pt x="821" y="1231"/>
                  </a:cubicBezTo>
                  <a:cubicBezTo>
                    <a:pt x="784" y="1231"/>
                    <a:pt x="755" y="1253"/>
                    <a:pt x="733" y="1275"/>
                  </a:cubicBezTo>
                  <a:cubicBezTo>
                    <a:pt x="718" y="1282"/>
                    <a:pt x="711" y="1297"/>
                    <a:pt x="696" y="1297"/>
                  </a:cubicBezTo>
                  <a:cubicBezTo>
                    <a:pt x="652" y="1326"/>
                    <a:pt x="616" y="1355"/>
                    <a:pt x="572" y="1421"/>
                  </a:cubicBezTo>
                  <a:cubicBezTo>
                    <a:pt x="535" y="1465"/>
                    <a:pt x="550" y="1502"/>
                    <a:pt x="564" y="1531"/>
                  </a:cubicBezTo>
                  <a:cubicBezTo>
                    <a:pt x="572" y="1546"/>
                    <a:pt x="579" y="1560"/>
                    <a:pt x="572" y="1575"/>
                  </a:cubicBezTo>
                  <a:cubicBezTo>
                    <a:pt x="572" y="1590"/>
                    <a:pt x="572" y="1590"/>
                    <a:pt x="572" y="1590"/>
                  </a:cubicBezTo>
                  <a:cubicBezTo>
                    <a:pt x="564" y="1626"/>
                    <a:pt x="564" y="1641"/>
                    <a:pt x="557" y="1656"/>
                  </a:cubicBezTo>
                  <a:cubicBezTo>
                    <a:pt x="550" y="1656"/>
                    <a:pt x="542" y="1648"/>
                    <a:pt x="528" y="1641"/>
                  </a:cubicBezTo>
                  <a:cubicBezTo>
                    <a:pt x="499" y="1626"/>
                    <a:pt x="462" y="1604"/>
                    <a:pt x="418" y="1604"/>
                  </a:cubicBezTo>
                  <a:cubicBezTo>
                    <a:pt x="411" y="1597"/>
                    <a:pt x="396" y="1597"/>
                    <a:pt x="381" y="1597"/>
                  </a:cubicBezTo>
                  <a:cubicBezTo>
                    <a:pt x="301" y="1597"/>
                    <a:pt x="279" y="1634"/>
                    <a:pt x="271" y="1670"/>
                  </a:cubicBezTo>
                  <a:cubicBezTo>
                    <a:pt x="264" y="1685"/>
                    <a:pt x="264" y="1685"/>
                    <a:pt x="242" y="1685"/>
                  </a:cubicBezTo>
                  <a:cubicBezTo>
                    <a:pt x="81" y="1685"/>
                    <a:pt x="81" y="1685"/>
                    <a:pt x="81" y="1685"/>
                  </a:cubicBezTo>
                  <a:cubicBezTo>
                    <a:pt x="73" y="1685"/>
                    <a:pt x="73" y="1685"/>
                    <a:pt x="73" y="1685"/>
                  </a:cubicBezTo>
                  <a:cubicBezTo>
                    <a:pt x="66" y="1685"/>
                    <a:pt x="66" y="1685"/>
                    <a:pt x="66" y="1685"/>
                  </a:cubicBezTo>
                  <a:cubicBezTo>
                    <a:pt x="59" y="1685"/>
                    <a:pt x="59" y="1685"/>
                    <a:pt x="59" y="1685"/>
                  </a:cubicBezTo>
                  <a:cubicBezTo>
                    <a:pt x="0" y="1692"/>
                    <a:pt x="0" y="1692"/>
                    <a:pt x="0" y="1692"/>
                  </a:cubicBezTo>
                  <a:cubicBezTo>
                    <a:pt x="22" y="1722"/>
                    <a:pt x="22" y="1722"/>
                    <a:pt x="22" y="1722"/>
                  </a:cubicBezTo>
                  <a:cubicBezTo>
                    <a:pt x="15" y="1736"/>
                    <a:pt x="15" y="1773"/>
                    <a:pt x="103" y="1883"/>
                  </a:cubicBezTo>
                  <a:cubicBezTo>
                    <a:pt x="139" y="1919"/>
                    <a:pt x="169" y="1934"/>
                    <a:pt x="213" y="1934"/>
                  </a:cubicBezTo>
                  <a:cubicBezTo>
                    <a:pt x="227" y="1934"/>
                    <a:pt x="249" y="1934"/>
                    <a:pt x="271" y="1927"/>
                  </a:cubicBezTo>
                  <a:cubicBezTo>
                    <a:pt x="279" y="1919"/>
                    <a:pt x="286" y="1912"/>
                    <a:pt x="293" y="1912"/>
                  </a:cubicBezTo>
                  <a:cubicBezTo>
                    <a:pt x="323" y="1897"/>
                    <a:pt x="352" y="1883"/>
                    <a:pt x="381" y="1883"/>
                  </a:cubicBezTo>
                  <a:cubicBezTo>
                    <a:pt x="396" y="1883"/>
                    <a:pt x="403" y="1883"/>
                    <a:pt x="418" y="1890"/>
                  </a:cubicBezTo>
                  <a:cubicBezTo>
                    <a:pt x="440" y="1897"/>
                    <a:pt x="469" y="1912"/>
                    <a:pt x="491" y="1927"/>
                  </a:cubicBezTo>
                  <a:cubicBezTo>
                    <a:pt x="520" y="1949"/>
                    <a:pt x="550" y="1971"/>
                    <a:pt x="594" y="1978"/>
                  </a:cubicBezTo>
                  <a:cubicBezTo>
                    <a:pt x="608" y="1978"/>
                    <a:pt x="616" y="1978"/>
                    <a:pt x="630" y="1978"/>
                  </a:cubicBezTo>
                  <a:cubicBezTo>
                    <a:pt x="652" y="1978"/>
                    <a:pt x="667" y="1978"/>
                    <a:pt x="682" y="1971"/>
                  </a:cubicBezTo>
                  <a:cubicBezTo>
                    <a:pt x="696" y="1971"/>
                    <a:pt x="711" y="1971"/>
                    <a:pt x="726" y="1971"/>
                  </a:cubicBezTo>
                  <a:cubicBezTo>
                    <a:pt x="740" y="1971"/>
                    <a:pt x="740" y="1971"/>
                    <a:pt x="740" y="1971"/>
                  </a:cubicBezTo>
                  <a:lnTo>
                    <a:pt x="740" y="1971"/>
                  </a:lnTo>
                  <a:cubicBezTo>
                    <a:pt x="755" y="1971"/>
                    <a:pt x="762" y="1971"/>
                    <a:pt x="770" y="1971"/>
                  </a:cubicBezTo>
                  <a:cubicBezTo>
                    <a:pt x="762" y="1971"/>
                    <a:pt x="762" y="1971"/>
                    <a:pt x="762" y="1978"/>
                  </a:cubicBezTo>
                  <a:cubicBezTo>
                    <a:pt x="755" y="1993"/>
                    <a:pt x="740" y="2022"/>
                    <a:pt x="755" y="2051"/>
                  </a:cubicBezTo>
                  <a:cubicBezTo>
                    <a:pt x="770" y="2066"/>
                    <a:pt x="784" y="2081"/>
                    <a:pt x="813" y="2088"/>
                  </a:cubicBezTo>
                  <a:lnTo>
                    <a:pt x="813" y="2088"/>
                  </a:lnTo>
                  <a:cubicBezTo>
                    <a:pt x="828" y="2088"/>
                    <a:pt x="836" y="2088"/>
                    <a:pt x="843" y="2095"/>
                  </a:cubicBezTo>
                  <a:cubicBezTo>
                    <a:pt x="843" y="2095"/>
                    <a:pt x="843" y="2103"/>
                    <a:pt x="850" y="2125"/>
                  </a:cubicBezTo>
                  <a:cubicBezTo>
                    <a:pt x="858" y="2169"/>
                    <a:pt x="887" y="2176"/>
                    <a:pt x="901" y="2176"/>
                  </a:cubicBezTo>
                  <a:cubicBezTo>
                    <a:pt x="923" y="2176"/>
                    <a:pt x="945" y="2161"/>
                    <a:pt x="968" y="2147"/>
                  </a:cubicBezTo>
                  <a:cubicBezTo>
                    <a:pt x="975" y="2139"/>
                    <a:pt x="975" y="2139"/>
                    <a:pt x="975" y="2139"/>
                  </a:cubicBezTo>
                  <a:cubicBezTo>
                    <a:pt x="989" y="2132"/>
                    <a:pt x="997" y="2132"/>
                    <a:pt x="1004" y="2132"/>
                  </a:cubicBezTo>
                  <a:cubicBezTo>
                    <a:pt x="1011" y="2132"/>
                    <a:pt x="1026" y="2154"/>
                    <a:pt x="1033" y="2161"/>
                  </a:cubicBezTo>
                  <a:cubicBezTo>
                    <a:pt x="1048" y="2191"/>
                    <a:pt x="1070" y="2257"/>
                    <a:pt x="1114" y="2257"/>
                  </a:cubicBezTo>
                  <a:cubicBezTo>
                    <a:pt x="1129" y="2257"/>
                    <a:pt x="1136" y="2249"/>
                    <a:pt x="1151" y="2242"/>
                  </a:cubicBezTo>
                  <a:cubicBezTo>
                    <a:pt x="1158" y="2242"/>
                    <a:pt x="1165" y="2235"/>
                    <a:pt x="1165" y="2235"/>
                  </a:cubicBezTo>
                  <a:cubicBezTo>
                    <a:pt x="1173" y="2235"/>
                    <a:pt x="1180" y="2242"/>
                    <a:pt x="1180" y="2242"/>
                  </a:cubicBezTo>
                  <a:cubicBezTo>
                    <a:pt x="1165" y="2278"/>
                    <a:pt x="1143" y="2323"/>
                    <a:pt x="1165" y="2359"/>
                  </a:cubicBezTo>
                  <a:cubicBezTo>
                    <a:pt x="1180" y="2388"/>
                    <a:pt x="1217" y="2396"/>
                    <a:pt x="1261" y="2418"/>
                  </a:cubicBezTo>
                  <a:cubicBezTo>
                    <a:pt x="1290" y="2425"/>
                    <a:pt x="1312" y="2440"/>
                    <a:pt x="1341" y="2447"/>
                  </a:cubicBezTo>
                  <a:cubicBezTo>
                    <a:pt x="1385" y="2469"/>
                    <a:pt x="1444" y="2476"/>
                    <a:pt x="1480" y="2476"/>
                  </a:cubicBezTo>
                  <a:cubicBezTo>
                    <a:pt x="1517" y="2476"/>
                    <a:pt x="1554" y="2476"/>
                    <a:pt x="1568" y="2469"/>
                  </a:cubicBezTo>
                  <a:cubicBezTo>
                    <a:pt x="1568" y="2469"/>
                    <a:pt x="1568" y="2469"/>
                    <a:pt x="1576" y="2469"/>
                  </a:cubicBezTo>
                  <a:cubicBezTo>
                    <a:pt x="1598" y="2469"/>
                    <a:pt x="1642" y="2476"/>
                    <a:pt x="1671" y="2484"/>
                  </a:cubicBezTo>
                  <a:cubicBezTo>
                    <a:pt x="1685" y="2484"/>
                    <a:pt x="1693" y="2484"/>
                    <a:pt x="1708" y="2484"/>
                  </a:cubicBezTo>
                  <a:cubicBezTo>
                    <a:pt x="1708" y="2484"/>
                    <a:pt x="1715" y="2491"/>
                    <a:pt x="1722" y="2491"/>
                  </a:cubicBezTo>
                  <a:cubicBezTo>
                    <a:pt x="1737" y="2491"/>
                    <a:pt x="1751" y="2484"/>
                    <a:pt x="1759" y="2476"/>
                  </a:cubicBezTo>
                  <a:cubicBezTo>
                    <a:pt x="1759" y="2484"/>
                    <a:pt x="1759" y="2484"/>
                    <a:pt x="1759" y="2491"/>
                  </a:cubicBezTo>
                  <a:cubicBezTo>
                    <a:pt x="1766" y="2513"/>
                    <a:pt x="1773" y="2557"/>
                    <a:pt x="1818" y="2557"/>
                  </a:cubicBezTo>
                  <a:cubicBezTo>
                    <a:pt x="1825" y="2557"/>
                    <a:pt x="1832" y="2557"/>
                    <a:pt x="1839" y="2550"/>
                  </a:cubicBezTo>
                  <a:cubicBezTo>
                    <a:pt x="1869" y="2542"/>
                    <a:pt x="1883" y="2520"/>
                    <a:pt x="1891" y="2506"/>
                  </a:cubicBezTo>
                  <a:cubicBezTo>
                    <a:pt x="1898" y="2498"/>
                    <a:pt x="1898" y="2498"/>
                    <a:pt x="1898" y="2498"/>
                  </a:cubicBezTo>
                  <a:cubicBezTo>
                    <a:pt x="1927" y="2506"/>
                    <a:pt x="1986" y="2579"/>
                    <a:pt x="2008" y="2623"/>
                  </a:cubicBezTo>
                  <a:cubicBezTo>
                    <a:pt x="2030" y="2674"/>
                    <a:pt x="2023" y="2696"/>
                    <a:pt x="2008" y="2704"/>
                  </a:cubicBezTo>
                  <a:cubicBezTo>
                    <a:pt x="1942" y="2740"/>
                    <a:pt x="1920" y="2784"/>
                    <a:pt x="1927" y="2828"/>
                  </a:cubicBezTo>
                  <a:cubicBezTo>
                    <a:pt x="1927" y="2843"/>
                    <a:pt x="1935" y="2850"/>
                    <a:pt x="1935" y="2857"/>
                  </a:cubicBezTo>
                  <a:cubicBezTo>
                    <a:pt x="1949" y="2879"/>
                    <a:pt x="1949" y="2887"/>
                    <a:pt x="1942" y="2909"/>
                  </a:cubicBezTo>
                  <a:cubicBezTo>
                    <a:pt x="1913" y="2953"/>
                    <a:pt x="1935" y="2997"/>
                    <a:pt x="1964" y="3048"/>
                  </a:cubicBezTo>
                  <a:cubicBezTo>
                    <a:pt x="1971" y="3063"/>
                    <a:pt x="1979" y="3077"/>
                    <a:pt x="1986" y="3099"/>
                  </a:cubicBezTo>
                  <a:cubicBezTo>
                    <a:pt x="2023" y="3165"/>
                    <a:pt x="2008" y="3224"/>
                    <a:pt x="1993" y="3246"/>
                  </a:cubicBezTo>
                  <a:cubicBezTo>
                    <a:pt x="1986" y="3253"/>
                    <a:pt x="1971" y="3260"/>
                    <a:pt x="1957" y="3268"/>
                  </a:cubicBezTo>
                  <a:cubicBezTo>
                    <a:pt x="1942" y="3275"/>
                    <a:pt x="1920" y="3290"/>
                    <a:pt x="1905" y="3304"/>
                  </a:cubicBezTo>
                  <a:cubicBezTo>
                    <a:pt x="1891" y="3326"/>
                    <a:pt x="1891" y="3356"/>
                    <a:pt x="1891" y="3392"/>
                  </a:cubicBezTo>
                  <a:cubicBezTo>
                    <a:pt x="1891" y="3422"/>
                    <a:pt x="1891" y="3451"/>
                    <a:pt x="1883" y="3473"/>
                  </a:cubicBezTo>
                  <a:cubicBezTo>
                    <a:pt x="1869" y="3524"/>
                    <a:pt x="1861" y="3561"/>
                    <a:pt x="1861" y="3561"/>
                  </a:cubicBezTo>
                  <a:cubicBezTo>
                    <a:pt x="1854" y="3597"/>
                    <a:pt x="1854" y="3597"/>
                    <a:pt x="1854" y="3597"/>
                  </a:cubicBezTo>
                  <a:cubicBezTo>
                    <a:pt x="1883" y="3597"/>
                    <a:pt x="1883" y="3597"/>
                    <a:pt x="1883" y="3597"/>
                  </a:cubicBezTo>
                  <a:cubicBezTo>
                    <a:pt x="1898" y="3605"/>
                    <a:pt x="1905" y="3605"/>
                    <a:pt x="1920" y="3605"/>
                  </a:cubicBezTo>
                  <a:cubicBezTo>
                    <a:pt x="1905" y="3619"/>
                    <a:pt x="1891" y="3642"/>
                    <a:pt x="1898" y="3685"/>
                  </a:cubicBezTo>
                  <a:cubicBezTo>
                    <a:pt x="1905" y="3722"/>
                    <a:pt x="1927" y="3729"/>
                    <a:pt x="1949" y="3729"/>
                  </a:cubicBezTo>
                  <a:cubicBezTo>
                    <a:pt x="1971" y="3729"/>
                    <a:pt x="1993" y="3729"/>
                    <a:pt x="2052" y="3671"/>
                  </a:cubicBezTo>
                  <a:cubicBezTo>
                    <a:pt x="2067" y="3656"/>
                    <a:pt x="2074" y="3649"/>
                    <a:pt x="2074" y="3649"/>
                  </a:cubicBezTo>
                  <a:lnTo>
                    <a:pt x="2074" y="3649"/>
                  </a:lnTo>
                  <a:cubicBezTo>
                    <a:pt x="2081" y="3656"/>
                    <a:pt x="2081" y="3664"/>
                    <a:pt x="2081" y="3671"/>
                  </a:cubicBezTo>
                  <a:cubicBezTo>
                    <a:pt x="2089" y="3700"/>
                    <a:pt x="2096" y="3744"/>
                    <a:pt x="2125" y="3766"/>
                  </a:cubicBezTo>
                  <a:cubicBezTo>
                    <a:pt x="2140" y="3773"/>
                    <a:pt x="2162" y="3781"/>
                    <a:pt x="2176" y="3781"/>
                  </a:cubicBezTo>
                  <a:cubicBezTo>
                    <a:pt x="2184" y="3781"/>
                    <a:pt x="2199" y="3781"/>
                    <a:pt x="2206" y="3773"/>
                  </a:cubicBezTo>
                  <a:cubicBezTo>
                    <a:pt x="2213" y="3773"/>
                    <a:pt x="2213" y="3773"/>
                    <a:pt x="2220" y="3773"/>
                  </a:cubicBezTo>
                  <a:cubicBezTo>
                    <a:pt x="2228" y="3773"/>
                    <a:pt x="2228" y="3773"/>
                    <a:pt x="2235" y="3781"/>
                  </a:cubicBezTo>
                  <a:cubicBezTo>
                    <a:pt x="2250" y="3795"/>
                    <a:pt x="2213" y="3832"/>
                    <a:pt x="2191" y="3861"/>
                  </a:cubicBezTo>
                  <a:cubicBezTo>
                    <a:pt x="2191" y="3869"/>
                    <a:pt x="2191" y="3869"/>
                    <a:pt x="2191" y="3869"/>
                  </a:cubicBezTo>
                  <a:cubicBezTo>
                    <a:pt x="2140" y="3927"/>
                    <a:pt x="2162" y="4125"/>
                    <a:pt x="2162" y="4125"/>
                  </a:cubicBezTo>
                  <a:cubicBezTo>
                    <a:pt x="2169" y="4147"/>
                    <a:pt x="2176" y="4169"/>
                    <a:pt x="2184" y="4184"/>
                  </a:cubicBezTo>
                  <a:cubicBezTo>
                    <a:pt x="2191" y="4206"/>
                    <a:pt x="2191" y="4228"/>
                    <a:pt x="2191" y="4242"/>
                  </a:cubicBezTo>
                  <a:cubicBezTo>
                    <a:pt x="2191" y="4257"/>
                    <a:pt x="2176" y="4264"/>
                    <a:pt x="2169" y="4279"/>
                  </a:cubicBezTo>
                  <a:cubicBezTo>
                    <a:pt x="2147" y="4308"/>
                    <a:pt x="2118" y="4338"/>
                    <a:pt x="2103" y="4396"/>
                  </a:cubicBezTo>
                  <a:cubicBezTo>
                    <a:pt x="2103" y="4404"/>
                    <a:pt x="2103" y="4404"/>
                    <a:pt x="2103" y="4404"/>
                  </a:cubicBezTo>
                  <a:cubicBezTo>
                    <a:pt x="2089" y="4492"/>
                    <a:pt x="2081" y="4535"/>
                    <a:pt x="2125" y="4579"/>
                  </a:cubicBezTo>
                  <a:cubicBezTo>
                    <a:pt x="2132" y="4587"/>
                    <a:pt x="2147" y="4602"/>
                    <a:pt x="2154" y="4609"/>
                  </a:cubicBezTo>
                  <a:cubicBezTo>
                    <a:pt x="2162" y="4609"/>
                    <a:pt x="2169" y="4616"/>
                    <a:pt x="2176" y="4623"/>
                  </a:cubicBezTo>
                  <a:cubicBezTo>
                    <a:pt x="2169" y="4623"/>
                    <a:pt x="2169" y="4623"/>
                    <a:pt x="2162" y="4623"/>
                  </a:cubicBezTo>
                  <a:cubicBezTo>
                    <a:pt x="2147" y="4631"/>
                    <a:pt x="2125" y="4638"/>
                    <a:pt x="2096" y="4675"/>
                  </a:cubicBezTo>
                  <a:cubicBezTo>
                    <a:pt x="2044" y="4733"/>
                    <a:pt x="2044" y="4792"/>
                    <a:pt x="2067" y="4851"/>
                  </a:cubicBezTo>
                  <a:cubicBezTo>
                    <a:pt x="2081" y="4902"/>
                    <a:pt x="2118" y="4946"/>
                    <a:pt x="2147" y="4983"/>
                  </a:cubicBezTo>
                  <a:cubicBezTo>
                    <a:pt x="2154" y="4990"/>
                    <a:pt x="2162" y="4997"/>
                    <a:pt x="2169" y="5012"/>
                  </a:cubicBezTo>
                  <a:cubicBezTo>
                    <a:pt x="2184" y="5026"/>
                    <a:pt x="2199" y="5034"/>
                    <a:pt x="2220" y="5048"/>
                  </a:cubicBezTo>
                  <a:cubicBezTo>
                    <a:pt x="2242" y="5063"/>
                    <a:pt x="2264" y="5078"/>
                    <a:pt x="2279" y="5114"/>
                  </a:cubicBezTo>
                  <a:cubicBezTo>
                    <a:pt x="2301" y="5180"/>
                    <a:pt x="2338" y="5195"/>
                    <a:pt x="2352" y="5202"/>
                  </a:cubicBezTo>
                  <a:cubicBezTo>
                    <a:pt x="2374" y="5217"/>
                    <a:pt x="2499" y="5297"/>
                    <a:pt x="2528" y="5312"/>
                  </a:cubicBezTo>
                  <a:cubicBezTo>
                    <a:pt x="2535" y="5319"/>
                    <a:pt x="2543" y="5319"/>
                    <a:pt x="2550" y="5319"/>
                  </a:cubicBezTo>
                  <a:cubicBezTo>
                    <a:pt x="2587" y="5319"/>
                    <a:pt x="2609" y="5283"/>
                    <a:pt x="2609" y="5254"/>
                  </a:cubicBezTo>
                  <a:cubicBezTo>
                    <a:pt x="2616" y="5254"/>
                    <a:pt x="2616" y="5254"/>
                    <a:pt x="2616" y="5254"/>
                  </a:cubicBezTo>
                  <a:cubicBezTo>
                    <a:pt x="2623" y="5254"/>
                    <a:pt x="2623" y="5261"/>
                    <a:pt x="2623" y="5261"/>
                  </a:cubicBezTo>
                  <a:cubicBezTo>
                    <a:pt x="2638" y="5283"/>
                    <a:pt x="2653" y="5297"/>
                    <a:pt x="2675" y="5319"/>
                  </a:cubicBezTo>
                  <a:cubicBezTo>
                    <a:pt x="2689" y="5342"/>
                    <a:pt x="2711" y="5364"/>
                    <a:pt x="2733" y="5393"/>
                  </a:cubicBezTo>
                  <a:cubicBezTo>
                    <a:pt x="2755" y="5422"/>
                    <a:pt x="2777" y="5437"/>
                    <a:pt x="2807" y="5437"/>
                  </a:cubicBezTo>
                  <a:cubicBezTo>
                    <a:pt x="2836" y="5437"/>
                    <a:pt x="2865" y="5422"/>
                    <a:pt x="2902" y="5400"/>
                  </a:cubicBezTo>
                  <a:cubicBezTo>
                    <a:pt x="2909" y="5400"/>
                    <a:pt x="2917" y="5393"/>
                    <a:pt x="2924" y="5393"/>
                  </a:cubicBezTo>
                  <a:cubicBezTo>
                    <a:pt x="2953" y="5378"/>
                    <a:pt x="2982" y="5356"/>
                    <a:pt x="3004" y="5342"/>
                  </a:cubicBezTo>
                  <a:cubicBezTo>
                    <a:pt x="3026" y="5327"/>
                    <a:pt x="3049" y="5312"/>
                    <a:pt x="3070" y="5305"/>
                  </a:cubicBezTo>
                  <a:cubicBezTo>
                    <a:pt x="3070" y="5312"/>
                    <a:pt x="3078" y="5334"/>
                    <a:pt x="3092" y="5349"/>
                  </a:cubicBezTo>
                  <a:cubicBezTo>
                    <a:pt x="3100" y="5364"/>
                    <a:pt x="3122" y="5378"/>
                    <a:pt x="3144" y="5378"/>
                  </a:cubicBezTo>
                  <a:cubicBezTo>
                    <a:pt x="3144" y="5378"/>
                    <a:pt x="3151" y="5371"/>
                    <a:pt x="3158" y="5371"/>
                  </a:cubicBezTo>
                  <a:cubicBezTo>
                    <a:pt x="3166" y="5371"/>
                    <a:pt x="3166" y="5371"/>
                    <a:pt x="3173" y="5371"/>
                  </a:cubicBezTo>
                  <a:lnTo>
                    <a:pt x="3173" y="5371"/>
                  </a:lnTo>
                  <a:lnTo>
                    <a:pt x="3173" y="5371"/>
                  </a:lnTo>
                  <a:cubicBezTo>
                    <a:pt x="3202" y="5407"/>
                    <a:pt x="3254" y="5444"/>
                    <a:pt x="3305" y="5444"/>
                  </a:cubicBezTo>
                  <a:cubicBezTo>
                    <a:pt x="3312" y="5444"/>
                    <a:pt x="3320" y="5444"/>
                    <a:pt x="3320" y="5444"/>
                  </a:cubicBezTo>
                  <a:cubicBezTo>
                    <a:pt x="3327" y="5444"/>
                    <a:pt x="3327" y="5444"/>
                    <a:pt x="3327" y="5444"/>
                  </a:cubicBezTo>
                  <a:cubicBezTo>
                    <a:pt x="3342" y="5444"/>
                    <a:pt x="3349" y="5437"/>
                    <a:pt x="3356" y="5437"/>
                  </a:cubicBezTo>
                  <a:cubicBezTo>
                    <a:pt x="3356" y="5437"/>
                    <a:pt x="3371" y="5437"/>
                    <a:pt x="3385" y="5481"/>
                  </a:cubicBezTo>
                  <a:cubicBezTo>
                    <a:pt x="3400" y="5539"/>
                    <a:pt x="3444" y="5554"/>
                    <a:pt x="3466" y="5554"/>
                  </a:cubicBezTo>
                  <a:cubicBezTo>
                    <a:pt x="3510" y="5554"/>
                    <a:pt x="3554" y="5517"/>
                    <a:pt x="3576" y="5510"/>
                  </a:cubicBezTo>
                  <a:cubicBezTo>
                    <a:pt x="3576" y="5503"/>
                    <a:pt x="3576" y="5503"/>
                    <a:pt x="3583" y="5503"/>
                  </a:cubicBezTo>
                  <a:cubicBezTo>
                    <a:pt x="3583" y="5503"/>
                    <a:pt x="3591" y="5517"/>
                    <a:pt x="3591" y="5539"/>
                  </a:cubicBezTo>
                  <a:cubicBezTo>
                    <a:pt x="3605" y="5605"/>
                    <a:pt x="3642" y="5613"/>
                    <a:pt x="3701" y="5613"/>
                  </a:cubicBezTo>
                  <a:cubicBezTo>
                    <a:pt x="3715" y="5613"/>
                    <a:pt x="3723" y="5613"/>
                    <a:pt x="3730" y="5620"/>
                  </a:cubicBezTo>
                  <a:cubicBezTo>
                    <a:pt x="3723" y="5635"/>
                    <a:pt x="3715" y="5649"/>
                    <a:pt x="3723" y="5664"/>
                  </a:cubicBezTo>
                  <a:cubicBezTo>
                    <a:pt x="3737" y="5701"/>
                    <a:pt x="3781" y="5723"/>
                    <a:pt x="3840" y="5723"/>
                  </a:cubicBezTo>
                  <a:cubicBezTo>
                    <a:pt x="3869" y="5723"/>
                    <a:pt x="3891" y="5715"/>
                    <a:pt x="3920" y="5708"/>
                  </a:cubicBezTo>
                  <a:cubicBezTo>
                    <a:pt x="3935" y="5701"/>
                    <a:pt x="3942" y="5701"/>
                    <a:pt x="3950" y="5701"/>
                  </a:cubicBezTo>
                  <a:cubicBezTo>
                    <a:pt x="3964" y="5701"/>
                    <a:pt x="3964" y="5708"/>
                    <a:pt x="3964" y="5708"/>
                  </a:cubicBezTo>
                  <a:cubicBezTo>
                    <a:pt x="3972" y="5715"/>
                    <a:pt x="3979" y="5730"/>
                    <a:pt x="3964" y="5788"/>
                  </a:cubicBezTo>
                  <a:cubicBezTo>
                    <a:pt x="3957" y="5847"/>
                    <a:pt x="4001" y="5884"/>
                    <a:pt x="4038" y="5906"/>
                  </a:cubicBezTo>
                  <a:cubicBezTo>
                    <a:pt x="4045" y="5913"/>
                    <a:pt x="4045" y="5913"/>
                    <a:pt x="4045" y="5913"/>
                  </a:cubicBezTo>
                  <a:cubicBezTo>
                    <a:pt x="4074" y="5935"/>
                    <a:pt x="4045" y="5986"/>
                    <a:pt x="4038" y="6008"/>
                  </a:cubicBezTo>
                  <a:cubicBezTo>
                    <a:pt x="4001" y="6074"/>
                    <a:pt x="4038" y="6140"/>
                    <a:pt x="4089" y="6169"/>
                  </a:cubicBezTo>
                  <a:cubicBezTo>
                    <a:pt x="4096" y="6177"/>
                    <a:pt x="4096" y="6177"/>
                    <a:pt x="4096" y="6184"/>
                  </a:cubicBezTo>
                  <a:cubicBezTo>
                    <a:pt x="4104" y="6199"/>
                    <a:pt x="4089" y="6235"/>
                    <a:pt x="4067" y="6272"/>
                  </a:cubicBezTo>
                  <a:cubicBezTo>
                    <a:pt x="4045" y="6302"/>
                    <a:pt x="4023" y="6316"/>
                    <a:pt x="3986" y="6331"/>
                  </a:cubicBezTo>
                  <a:cubicBezTo>
                    <a:pt x="3972" y="6345"/>
                    <a:pt x="3950" y="6353"/>
                    <a:pt x="3928" y="6367"/>
                  </a:cubicBezTo>
                  <a:cubicBezTo>
                    <a:pt x="3899" y="6382"/>
                    <a:pt x="3876" y="6404"/>
                    <a:pt x="3847" y="6433"/>
                  </a:cubicBezTo>
                  <a:cubicBezTo>
                    <a:pt x="3825" y="6455"/>
                    <a:pt x="3825" y="6455"/>
                    <a:pt x="3825" y="6455"/>
                  </a:cubicBezTo>
                  <a:cubicBezTo>
                    <a:pt x="3847" y="6477"/>
                    <a:pt x="3847" y="6477"/>
                    <a:pt x="3847" y="6477"/>
                  </a:cubicBezTo>
                  <a:cubicBezTo>
                    <a:pt x="3854" y="6477"/>
                    <a:pt x="3854" y="6477"/>
                    <a:pt x="3854" y="6477"/>
                  </a:cubicBezTo>
                  <a:cubicBezTo>
                    <a:pt x="3854" y="6485"/>
                    <a:pt x="3854" y="6485"/>
                    <a:pt x="3854" y="6485"/>
                  </a:cubicBezTo>
                  <a:cubicBezTo>
                    <a:pt x="3862" y="6485"/>
                    <a:pt x="3869" y="6499"/>
                    <a:pt x="3869" y="6507"/>
                  </a:cubicBezTo>
                  <a:cubicBezTo>
                    <a:pt x="3884" y="6536"/>
                    <a:pt x="3899" y="6580"/>
                    <a:pt x="3957" y="6580"/>
                  </a:cubicBezTo>
                  <a:cubicBezTo>
                    <a:pt x="3957" y="6580"/>
                    <a:pt x="3964" y="6580"/>
                    <a:pt x="3964" y="6573"/>
                  </a:cubicBezTo>
                  <a:cubicBezTo>
                    <a:pt x="3986" y="6573"/>
                    <a:pt x="4001" y="6573"/>
                    <a:pt x="4008" y="6573"/>
                  </a:cubicBezTo>
                  <a:cubicBezTo>
                    <a:pt x="4016" y="6573"/>
                    <a:pt x="4023" y="6573"/>
                    <a:pt x="4045" y="6595"/>
                  </a:cubicBezTo>
                  <a:cubicBezTo>
                    <a:pt x="4060" y="6609"/>
                    <a:pt x="4060" y="6661"/>
                    <a:pt x="4052" y="6683"/>
                  </a:cubicBezTo>
                  <a:cubicBezTo>
                    <a:pt x="4052" y="6697"/>
                    <a:pt x="4052" y="6697"/>
                    <a:pt x="4052" y="6697"/>
                  </a:cubicBezTo>
                  <a:cubicBezTo>
                    <a:pt x="4060" y="6712"/>
                    <a:pt x="4060" y="6712"/>
                    <a:pt x="4060" y="6712"/>
                  </a:cubicBezTo>
                  <a:cubicBezTo>
                    <a:pt x="4060" y="6712"/>
                    <a:pt x="4089" y="6748"/>
                    <a:pt x="4140" y="6748"/>
                  </a:cubicBezTo>
                  <a:lnTo>
                    <a:pt x="4140" y="6748"/>
                  </a:lnTo>
                  <a:cubicBezTo>
                    <a:pt x="4140" y="6763"/>
                    <a:pt x="4140" y="6792"/>
                    <a:pt x="4170" y="6814"/>
                  </a:cubicBezTo>
                  <a:cubicBezTo>
                    <a:pt x="4191" y="6822"/>
                    <a:pt x="4213" y="6858"/>
                    <a:pt x="4213" y="6866"/>
                  </a:cubicBezTo>
                  <a:cubicBezTo>
                    <a:pt x="4206" y="6873"/>
                    <a:pt x="4199" y="6873"/>
                    <a:pt x="4191" y="6880"/>
                  </a:cubicBezTo>
                  <a:cubicBezTo>
                    <a:pt x="4170" y="6888"/>
                    <a:pt x="4148" y="6902"/>
                    <a:pt x="4148" y="6946"/>
                  </a:cubicBezTo>
                  <a:cubicBezTo>
                    <a:pt x="4148" y="6976"/>
                    <a:pt x="4155" y="6990"/>
                    <a:pt x="4170" y="7012"/>
                  </a:cubicBezTo>
                  <a:cubicBezTo>
                    <a:pt x="4170" y="7019"/>
                    <a:pt x="4177" y="7027"/>
                    <a:pt x="4177" y="7034"/>
                  </a:cubicBezTo>
                  <a:cubicBezTo>
                    <a:pt x="4184" y="7042"/>
                    <a:pt x="4184" y="7049"/>
                    <a:pt x="4184" y="7056"/>
                  </a:cubicBezTo>
                  <a:cubicBezTo>
                    <a:pt x="4191" y="7071"/>
                    <a:pt x="4191" y="7078"/>
                    <a:pt x="4184" y="7107"/>
                  </a:cubicBezTo>
                  <a:cubicBezTo>
                    <a:pt x="4155" y="7166"/>
                    <a:pt x="4170" y="7225"/>
                    <a:pt x="4213" y="7247"/>
                  </a:cubicBezTo>
                  <a:cubicBezTo>
                    <a:pt x="4221" y="7247"/>
                    <a:pt x="4228" y="7254"/>
                    <a:pt x="4235" y="7261"/>
                  </a:cubicBezTo>
                  <a:cubicBezTo>
                    <a:pt x="4257" y="7283"/>
                    <a:pt x="4280" y="7313"/>
                    <a:pt x="4316" y="7313"/>
                  </a:cubicBezTo>
                  <a:cubicBezTo>
                    <a:pt x="4338" y="7313"/>
                    <a:pt x="4360" y="7298"/>
                    <a:pt x="4375" y="7283"/>
                  </a:cubicBezTo>
                  <a:cubicBezTo>
                    <a:pt x="4397" y="7254"/>
                    <a:pt x="4419" y="7239"/>
                    <a:pt x="4433" y="7225"/>
                  </a:cubicBezTo>
                  <a:cubicBezTo>
                    <a:pt x="4448" y="7210"/>
                    <a:pt x="4470" y="7188"/>
                    <a:pt x="4492" y="7159"/>
                  </a:cubicBezTo>
                  <a:cubicBezTo>
                    <a:pt x="4492" y="7152"/>
                    <a:pt x="4492" y="7152"/>
                    <a:pt x="4492" y="7152"/>
                  </a:cubicBezTo>
                  <a:cubicBezTo>
                    <a:pt x="4499" y="7152"/>
                    <a:pt x="4499" y="7144"/>
                    <a:pt x="4499" y="7144"/>
                  </a:cubicBezTo>
                  <a:cubicBezTo>
                    <a:pt x="4499" y="7144"/>
                    <a:pt x="4507" y="7144"/>
                    <a:pt x="4514" y="7144"/>
                  </a:cubicBezTo>
                  <a:cubicBezTo>
                    <a:pt x="4521" y="7144"/>
                    <a:pt x="4529" y="7144"/>
                    <a:pt x="4536" y="7144"/>
                  </a:cubicBezTo>
                  <a:cubicBezTo>
                    <a:pt x="4587" y="7137"/>
                    <a:pt x="4602" y="7122"/>
                    <a:pt x="4624" y="7100"/>
                  </a:cubicBezTo>
                  <a:cubicBezTo>
                    <a:pt x="4631" y="7093"/>
                    <a:pt x="4639" y="7093"/>
                    <a:pt x="4646" y="7085"/>
                  </a:cubicBezTo>
                  <a:cubicBezTo>
                    <a:pt x="4646" y="7100"/>
                    <a:pt x="4661" y="7115"/>
                    <a:pt x="4682" y="7122"/>
                  </a:cubicBezTo>
                  <a:cubicBezTo>
                    <a:pt x="4697" y="7137"/>
                    <a:pt x="4712" y="7144"/>
                    <a:pt x="4726" y="7159"/>
                  </a:cubicBezTo>
                  <a:cubicBezTo>
                    <a:pt x="4763" y="7181"/>
                    <a:pt x="4800" y="7210"/>
                    <a:pt x="4851" y="7210"/>
                  </a:cubicBezTo>
                  <a:cubicBezTo>
                    <a:pt x="4858" y="7217"/>
                    <a:pt x="4858" y="7217"/>
                    <a:pt x="4858" y="7217"/>
                  </a:cubicBezTo>
                  <a:lnTo>
                    <a:pt x="4858" y="7217"/>
                  </a:lnTo>
                  <a:cubicBezTo>
                    <a:pt x="4851" y="7261"/>
                    <a:pt x="4873" y="7276"/>
                    <a:pt x="4888" y="7283"/>
                  </a:cubicBezTo>
                  <a:cubicBezTo>
                    <a:pt x="4910" y="7283"/>
                    <a:pt x="4932" y="7283"/>
                    <a:pt x="4961" y="7283"/>
                  </a:cubicBezTo>
                  <a:cubicBezTo>
                    <a:pt x="4990" y="7283"/>
                    <a:pt x="5020" y="7283"/>
                    <a:pt x="5056" y="7291"/>
                  </a:cubicBezTo>
                  <a:cubicBezTo>
                    <a:pt x="5078" y="7291"/>
                    <a:pt x="5100" y="7298"/>
                    <a:pt x="5130" y="7305"/>
                  </a:cubicBezTo>
                  <a:cubicBezTo>
                    <a:pt x="5188" y="7313"/>
                    <a:pt x="5247" y="7327"/>
                    <a:pt x="5305" y="7327"/>
                  </a:cubicBezTo>
                  <a:cubicBezTo>
                    <a:pt x="5335" y="7327"/>
                    <a:pt x="5364" y="7320"/>
                    <a:pt x="5386" y="7313"/>
                  </a:cubicBezTo>
                  <a:cubicBezTo>
                    <a:pt x="5444" y="7291"/>
                    <a:pt x="5474" y="7283"/>
                    <a:pt x="5525" y="7269"/>
                  </a:cubicBezTo>
                  <a:cubicBezTo>
                    <a:pt x="5540" y="7269"/>
                    <a:pt x="5569" y="7261"/>
                    <a:pt x="5591" y="7254"/>
                  </a:cubicBezTo>
                  <a:cubicBezTo>
                    <a:pt x="5628" y="7247"/>
                    <a:pt x="5657" y="7239"/>
                    <a:pt x="5672" y="7239"/>
                  </a:cubicBezTo>
                  <a:cubicBezTo>
                    <a:pt x="5716" y="7232"/>
                    <a:pt x="5745" y="7225"/>
                    <a:pt x="5782" y="7203"/>
                  </a:cubicBezTo>
                  <a:cubicBezTo>
                    <a:pt x="5804" y="7188"/>
                    <a:pt x="5811" y="7181"/>
                    <a:pt x="5818" y="7181"/>
                  </a:cubicBezTo>
                  <a:lnTo>
                    <a:pt x="5818" y="7181"/>
                  </a:lnTo>
                  <a:cubicBezTo>
                    <a:pt x="5818" y="7225"/>
                    <a:pt x="5847" y="7254"/>
                    <a:pt x="5884" y="7254"/>
                  </a:cubicBezTo>
                  <a:cubicBezTo>
                    <a:pt x="5899" y="7254"/>
                    <a:pt x="5928" y="7247"/>
                    <a:pt x="5957" y="7195"/>
                  </a:cubicBezTo>
                  <a:cubicBezTo>
                    <a:pt x="5965" y="7181"/>
                    <a:pt x="5972" y="7166"/>
                    <a:pt x="5980" y="7152"/>
                  </a:cubicBezTo>
                  <a:cubicBezTo>
                    <a:pt x="6001" y="7115"/>
                    <a:pt x="6023" y="7078"/>
                    <a:pt x="6016" y="7019"/>
                  </a:cubicBezTo>
                  <a:cubicBezTo>
                    <a:pt x="6016" y="6990"/>
                    <a:pt x="6009" y="6976"/>
                    <a:pt x="6001" y="6954"/>
                  </a:cubicBezTo>
                  <a:cubicBezTo>
                    <a:pt x="5994" y="6939"/>
                    <a:pt x="5994" y="6924"/>
                    <a:pt x="5994" y="6917"/>
                  </a:cubicBezTo>
                  <a:lnTo>
                    <a:pt x="5994" y="6917"/>
                  </a:lnTo>
                  <a:cubicBezTo>
                    <a:pt x="6038" y="6902"/>
                    <a:pt x="6053" y="6888"/>
                    <a:pt x="6060" y="6851"/>
                  </a:cubicBezTo>
                  <a:cubicBezTo>
                    <a:pt x="6067" y="6836"/>
                    <a:pt x="6075" y="6829"/>
                    <a:pt x="6082" y="6807"/>
                  </a:cubicBezTo>
                  <a:cubicBezTo>
                    <a:pt x="6097" y="6778"/>
                    <a:pt x="6104" y="6756"/>
                    <a:pt x="6111" y="6734"/>
                  </a:cubicBezTo>
                  <a:cubicBezTo>
                    <a:pt x="6119" y="6697"/>
                    <a:pt x="6126" y="6690"/>
                    <a:pt x="6141" y="6683"/>
                  </a:cubicBezTo>
                  <a:cubicBezTo>
                    <a:pt x="6177" y="6675"/>
                    <a:pt x="6229" y="6653"/>
                    <a:pt x="6273" y="6653"/>
                  </a:cubicBezTo>
                  <a:cubicBezTo>
                    <a:pt x="6287" y="6653"/>
                    <a:pt x="6294" y="6661"/>
                    <a:pt x="6294" y="6661"/>
                  </a:cubicBezTo>
                  <a:cubicBezTo>
                    <a:pt x="6338" y="6704"/>
                    <a:pt x="6404" y="6704"/>
                    <a:pt x="6463" y="6704"/>
                  </a:cubicBezTo>
                  <a:cubicBezTo>
                    <a:pt x="6470" y="6704"/>
                    <a:pt x="6478" y="6704"/>
                    <a:pt x="6478" y="6704"/>
                  </a:cubicBezTo>
                  <a:lnTo>
                    <a:pt x="6478" y="6712"/>
                  </a:lnTo>
                  <a:cubicBezTo>
                    <a:pt x="6478" y="6726"/>
                    <a:pt x="6485" y="6741"/>
                    <a:pt x="6500" y="6756"/>
                  </a:cubicBezTo>
                  <a:cubicBezTo>
                    <a:pt x="6507" y="6756"/>
                    <a:pt x="6507" y="6756"/>
                    <a:pt x="6507" y="6756"/>
                  </a:cubicBezTo>
                  <a:cubicBezTo>
                    <a:pt x="6514" y="6763"/>
                    <a:pt x="6522" y="6778"/>
                    <a:pt x="6536" y="6778"/>
                  </a:cubicBezTo>
                  <a:cubicBezTo>
                    <a:pt x="6551" y="6778"/>
                    <a:pt x="6566" y="6756"/>
                    <a:pt x="6566" y="6756"/>
                  </a:cubicBezTo>
                  <a:cubicBezTo>
                    <a:pt x="6573" y="6748"/>
                    <a:pt x="6580" y="6734"/>
                    <a:pt x="6602" y="6712"/>
                  </a:cubicBezTo>
                  <a:cubicBezTo>
                    <a:pt x="6632" y="6683"/>
                    <a:pt x="6646" y="6661"/>
                    <a:pt x="6646" y="6646"/>
                  </a:cubicBezTo>
                  <a:cubicBezTo>
                    <a:pt x="6654" y="6624"/>
                    <a:pt x="6654" y="6624"/>
                    <a:pt x="6683" y="6616"/>
                  </a:cubicBezTo>
                  <a:cubicBezTo>
                    <a:pt x="6727" y="6609"/>
                    <a:pt x="6734" y="6609"/>
                    <a:pt x="6756" y="6595"/>
                  </a:cubicBezTo>
                  <a:cubicBezTo>
                    <a:pt x="6763" y="6595"/>
                    <a:pt x="6778" y="6587"/>
                    <a:pt x="6807" y="6573"/>
                  </a:cubicBezTo>
                  <a:cubicBezTo>
                    <a:pt x="6859" y="6551"/>
                    <a:pt x="6881" y="6543"/>
                    <a:pt x="6903" y="6543"/>
                  </a:cubicBezTo>
                  <a:cubicBezTo>
                    <a:pt x="6910" y="6543"/>
                    <a:pt x="6917" y="6551"/>
                    <a:pt x="6932" y="6551"/>
                  </a:cubicBezTo>
                  <a:cubicBezTo>
                    <a:pt x="6939" y="6551"/>
                    <a:pt x="6947" y="6551"/>
                    <a:pt x="6954" y="6551"/>
                  </a:cubicBezTo>
                  <a:cubicBezTo>
                    <a:pt x="6969" y="6551"/>
                    <a:pt x="6991" y="6551"/>
                    <a:pt x="6991" y="6514"/>
                  </a:cubicBezTo>
                  <a:cubicBezTo>
                    <a:pt x="6998" y="6507"/>
                    <a:pt x="6998" y="6492"/>
                    <a:pt x="7005" y="6477"/>
                  </a:cubicBezTo>
                  <a:cubicBezTo>
                    <a:pt x="7020" y="6463"/>
                    <a:pt x="7027" y="6455"/>
                    <a:pt x="7035" y="6455"/>
                  </a:cubicBezTo>
                  <a:cubicBezTo>
                    <a:pt x="7035" y="6455"/>
                    <a:pt x="7042" y="6463"/>
                    <a:pt x="7049" y="6470"/>
                  </a:cubicBezTo>
                  <a:cubicBezTo>
                    <a:pt x="7064" y="6521"/>
                    <a:pt x="7152" y="6580"/>
                    <a:pt x="7196" y="6580"/>
                  </a:cubicBezTo>
                  <a:cubicBezTo>
                    <a:pt x="7211" y="6580"/>
                    <a:pt x="7218" y="6580"/>
                    <a:pt x="7225" y="6573"/>
                  </a:cubicBezTo>
                  <a:cubicBezTo>
                    <a:pt x="7232" y="6573"/>
                    <a:pt x="7247" y="6558"/>
                    <a:pt x="7328" y="6528"/>
                  </a:cubicBezTo>
                  <a:cubicBezTo>
                    <a:pt x="7379" y="6514"/>
                    <a:pt x="7379" y="6514"/>
                    <a:pt x="7379" y="6514"/>
                  </a:cubicBezTo>
                  <a:cubicBezTo>
                    <a:pt x="7342" y="6485"/>
                    <a:pt x="7342" y="6485"/>
                    <a:pt x="7342" y="6485"/>
                  </a:cubicBezTo>
                  <a:cubicBezTo>
                    <a:pt x="7372" y="6463"/>
                    <a:pt x="7401" y="6426"/>
                    <a:pt x="7423" y="6397"/>
                  </a:cubicBezTo>
                  <a:cubicBezTo>
                    <a:pt x="7467" y="6345"/>
                    <a:pt x="7467" y="6316"/>
                    <a:pt x="7430" y="6214"/>
                  </a:cubicBezTo>
                  <a:cubicBezTo>
                    <a:pt x="7423" y="6184"/>
                    <a:pt x="7416" y="6162"/>
                    <a:pt x="7408" y="6140"/>
                  </a:cubicBezTo>
                  <a:cubicBezTo>
                    <a:pt x="7401" y="6074"/>
                    <a:pt x="7386" y="6023"/>
                    <a:pt x="7306" y="6001"/>
                  </a:cubicBezTo>
                  <a:cubicBezTo>
                    <a:pt x="7232" y="5986"/>
                    <a:pt x="7225" y="5942"/>
                    <a:pt x="7203" y="5862"/>
                  </a:cubicBezTo>
                  <a:cubicBezTo>
                    <a:pt x="7203" y="5854"/>
                    <a:pt x="7203" y="5854"/>
                    <a:pt x="7203" y="5854"/>
                  </a:cubicBezTo>
                  <a:cubicBezTo>
                    <a:pt x="7188" y="5788"/>
                    <a:pt x="7152" y="5759"/>
                    <a:pt x="7123" y="5723"/>
                  </a:cubicBezTo>
                  <a:cubicBezTo>
                    <a:pt x="7101" y="5701"/>
                    <a:pt x="7079" y="5678"/>
                    <a:pt x="7064" y="5649"/>
                  </a:cubicBezTo>
                  <a:cubicBezTo>
                    <a:pt x="7027" y="5591"/>
                    <a:pt x="7035" y="5583"/>
                    <a:pt x="7108" y="5517"/>
                  </a:cubicBezTo>
                  <a:cubicBezTo>
                    <a:pt x="7166" y="5459"/>
                    <a:pt x="7262" y="5319"/>
                    <a:pt x="7247" y="5224"/>
                  </a:cubicBezTo>
                  <a:cubicBezTo>
                    <a:pt x="7247" y="5202"/>
                    <a:pt x="7240" y="5180"/>
                    <a:pt x="7240" y="5166"/>
                  </a:cubicBezTo>
                  <a:cubicBezTo>
                    <a:pt x="7232" y="5122"/>
                    <a:pt x="7225" y="5100"/>
                    <a:pt x="7247" y="5056"/>
                  </a:cubicBezTo>
                  <a:cubicBezTo>
                    <a:pt x="7254" y="5048"/>
                    <a:pt x="7254" y="5034"/>
                    <a:pt x="7262" y="5026"/>
                  </a:cubicBezTo>
                  <a:cubicBezTo>
                    <a:pt x="7306" y="4946"/>
                    <a:pt x="7379" y="4807"/>
                    <a:pt x="7284" y="4733"/>
                  </a:cubicBezTo>
                  <a:cubicBezTo>
                    <a:pt x="7174" y="4653"/>
                    <a:pt x="7130" y="4587"/>
                    <a:pt x="7166" y="4543"/>
                  </a:cubicBezTo>
                  <a:cubicBezTo>
                    <a:pt x="7203" y="4492"/>
                    <a:pt x="7211" y="4462"/>
                    <a:pt x="7196" y="4440"/>
                  </a:cubicBezTo>
                  <a:cubicBezTo>
                    <a:pt x="7196" y="4433"/>
                    <a:pt x="7181" y="4426"/>
                    <a:pt x="7166" y="4426"/>
                  </a:cubicBezTo>
                  <a:lnTo>
                    <a:pt x="7166" y="4426"/>
                  </a:lnTo>
                  <a:cubicBezTo>
                    <a:pt x="7152" y="4418"/>
                    <a:pt x="7137" y="4411"/>
                    <a:pt x="7137" y="4396"/>
                  </a:cubicBezTo>
                  <a:lnTo>
                    <a:pt x="7137" y="4396"/>
                  </a:lnTo>
                  <a:cubicBezTo>
                    <a:pt x="7137" y="4396"/>
                    <a:pt x="7137" y="4396"/>
                    <a:pt x="7144" y="4389"/>
                  </a:cubicBezTo>
                  <a:cubicBezTo>
                    <a:pt x="7152" y="4382"/>
                    <a:pt x="7166" y="4374"/>
                    <a:pt x="7174" y="4360"/>
                  </a:cubicBezTo>
                  <a:cubicBezTo>
                    <a:pt x="7196" y="4330"/>
                    <a:pt x="7188" y="4279"/>
                    <a:pt x="7174" y="4250"/>
                  </a:cubicBezTo>
                  <a:cubicBezTo>
                    <a:pt x="7152" y="4206"/>
                    <a:pt x="7115" y="4169"/>
                    <a:pt x="7079" y="4162"/>
                  </a:cubicBezTo>
                  <a:cubicBezTo>
                    <a:pt x="7071" y="4162"/>
                    <a:pt x="7056" y="4162"/>
                    <a:pt x="7042" y="4162"/>
                  </a:cubicBezTo>
                  <a:cubicBezTo>
                    <a:pt x="7005" y="4154"/>
                    <a:pt x="6895" y="4133"/>
                    <a:pt x="6888" y="4110"/>
                  </a:cubicBezTo>
                  <a:cubicBezTo>
                    <a:pt x="6881" y="4081"/>
                    <a:pt x="6873" y="4059"/>
                    <a:pt x="6859" y="4030"/>
                  </a:cubicBezTo>
                  <a:cubicBezTo>
                    <a:pt x="6844" y="3986"/>
                    <a:pt x="6822" y="3942"/>
                    <a:pt x="6822" y="3898"/>
                  </a:cubicBezTo>
                  <a:cubicBezTo>
                    <a:pt x="6815" y="3847"/>
                    <a:pt x="6793" y="3817"/>
                    <a:pt x="6771" y="3795"/>
                  </a:cubicBezTo>
                  <a:cubicBezTo>
                    <a:pt x="6749" y="3766"/>
                    <a:pt x="6742" y="3759"/>
                    <a:pt x="6756" y="3722"/>
                  </a:cubicBezTo>
                  <a:cubicBezTo>
                    <a:pt x="6793" y="3656"/>
                    <a:pt x="6807" y="3634"/>
                    <a:pt x="6844" y="3597"/>
                  </a:cubicBezTo>
                  <a:cubicBezTo>
                    <a:pt x="6851" y="3590"/>
                    <a:pt x="6866" y="3576"/>
                    <a:pt x="6881" y="3554"/>
                  </a:cubicBezTo>
                  <a:cubicBezTo>
                    <a:pt x="6939" y="3488"/>
                    <a:pt x="6925" y="3451"/>
                    <a:pt x="6910" y="3392"/>
                  </a:cubicBezTo>
                  <a:cubicBezTo>
                    <a:pt x="6903" y="3385"/>
                    <a:pt x="6903" y="3378"/>
                    <a:pt x="6895" y="3370"/>
                  </a:cubicBezTo>
                  <a:cubicBezTo>
                    <a:pt x="6881" y="3312"/>
                    <a:pt x="6888" y="3246"/>
                    <a:pt x="6917" y="3224"/>
                  </a:cubicBezTo>
                  <a:cubicBezTo>
                    <a:pt x="6932" y="3209"/>
                    <a:pt x="6939" y="3195"/>
                    <a:pt x="6939" y="3173"/>
                  </a:cubicBezTo>
                  <a:cubicBezTo>
                    <a:pt x="6947" y="3121"/>
                    <a:pt x="6866" y="3048"/>
                    <a:pt x="6793" y="2989"/>
                  </a:cubicBezTo>
                  <a:cubicBezTo>
                    <a:pt x="6771" y="2975"/>
                    <a:pt x="6734" y="2960"/>
                    <a:pt x="6683" y="2938"/>
                  </a:cubicBezTo>
                  <a:cubicBezTo>
                    <a:pt x="6610" y="2909"/>
                    <a:pt x="6514" y="2872"/>
                    <a:pt x="6485" y="2821"/>
                  </a:cubicBezTo>
                  <a:cubicBezTo>
                    <a:pt x="6470" y="2784"/>
                    <a:pt x="6456" y="2755"/>
                    <a:pt x="6448" y="2733"/>
                  </a:cubicBezTo>
                  <a:cubicBezTo>
                    <a:pt x="6426" y="2674"/>
                    <a:pt x="6412" y="2630"/>
                    <a:pt x="6346" y="2608"/>
                  </a:cubicBezTo>
                  <a:cubicBezTo>
                    <a:pt x="6302" y="2601"/>
                    <a:pt x="6280" y="2579"/>
                    <a:pt x="6251" y="2557"/>
                  </a:cubicBezTo>
                  <a:cubicBezTo>
                    <a:pt x="6229" y="2542"/>
                    <a:pt x="6199" y="2520"/>
                    <a:pt x="6155" y="2498"/>
                  </a:cubicBezTo>
                  <a:cubicBezTo>
                    <a:pt x="6075" y="2462"/>
                    <a:pt x="6009" y="2374"/>
                    <a:pt x="6009" y="2374"/>
                  </a:cubicBezTo>
                  <a:cubicBezTo>
                    <a:pt x="6001" y="2359"/>
                    <a:pt x="6001" y="2359"/>
                    <a:pt x="6001" y="2359"/>
                  </a:cubicBezTo>
                  <a:cubicBezTo>
                    <a:pt x="5980" y="2359"/>
                    <a:pt x="5980" y="2359"/>
                    <a:pt x="5980" y="2359"/>
                  </a:cubicBezTo>
                  <a:cubicBezTo>
                    <a:pt x="5980" y="2359"/>
                    <a:pt x="5980" y="2359"/>
                    <a:pt x="5965" y="2359"/>
                  </a:cubicBezTo>
                  <a:cubicBezTo>
                    <a:pt x="5913" y="2359"/>
                    <a:pt x="5870" y="2352"/>
                    <a:pt x="5862" y="2330"/>
                  </a:cubicBezTo>
                  <a:cubicBezTo>
                    <a:pt x="5855" y="2330"/>
                    <a:pt x="5855" y="2323"/>
                    <a:pt x="5855" y="2308"/>
                  </a:cubicBezTo>
                  <a:cubicBezTo>
                    <a:pt x="5862" y="2271"/>
                    <a:pt x="5870" y="2249"/>
                    <a:pt x="5884" y="2227"/>
                  </a:cubicBezTo>
                  <a:cubicBezTo>
                    <a:pt x="5899" y="2183"/>
                    <a:pt x="5913" y="2147"/>
                    <a:pt x="5884" y="2095"/>
                  </a:cubicBezTo>
                  <a:cubicBezTo>
                    <a:pt x="5833" y="1993"/>
                    <a:pt x="5862" y="1956"/>
                    <a:pt x="5884" y="1942"/>
                  </a:cubicBezTo>
                  <a:cubicBezTo>
                    <a:pt x="6009" y="1861"/>
                    <a:pt x="6082" y="1795"/>
                    <a:pt x="6119" y="1751"/>
                  </a:cubicBezTo>
                  <a:cubicBezTo>
                    <a:pt x="6126" y="1744"/>
                    <a:pt x="6133" y="1736"/>
                    <a:pt x="6141" y="1729"/>
                  </a:cubicBezTo>
                  <a:cubicBezTo>
                    <a:pt x="6214" y="1641"/>
                    <a:pt x="6273" y="1560"/>
                    <a:pt x="6273" y="1494"/>
                  </a:cubicBezTo>
                  <a:cubicBezTo>
                    <a:pt x="6273" y="1428"/>
                    <a:pt x="6265" y="1267"/>
                    <a:pt x="6251" y="1194"/>
                  </a:cubicBezTo>
                  <a:cubicBezTo>
                    <a:pt x="6243" y="1143"/>
                    <a:pt x="6251" y="1114"/>
                    <a:pt x="6302" y="1047"/>
                  </a:cubicBezTo>
                  <a:cubicBezTo>
                    <a:pt x="6338" y="1011"/>
                    <a:pt x="6375" y="945"/>
                    <a:pt x="6375" y="886"/>
                  </a:cubicBezTo>
                  <a:cubicBezTo>
                    <a:pt x="6368" y="857"/>
                    <a:pt x="6353" y="835"/>
                    <a:pt x="6331" y="813"/>
                  </a:cubicBezTo>
                  <a:cubicBezTo>
                    <a:pt x="6287" y="776"/>
                    <a:pt x="6273" y="718"/>
                    <a:pt x="6273" y="681"/>
                  </a:cubicBezTo>
                  <a:cubicBezTo>
                    <a:pt x="6273" y="652"/>
                    <a:pt x="6273" y="652"/>
                    <a:pt x="6273" y="652"/>
                  </a:cubicBezTo>
                  <a:cubicBezTo>
                    <a:pt x="6243" y="652"/>
                    <a:pt x="6243" y="652"/>
                    <a:pt x="6243" y="652"/>
                  </a:cubicBezTo>
                  <a:cubicBezTo>
                    <a:pt x="6177" y="652"/>
                    <a:pt x="6163" y="674"/>
                    <a:pt x="6141" y="703"/>
                  </a:cubicBezTo>
                  <a:cubicBezTo>
                    <a:pt x="6133" y="718"/>
                    <a:pt x="6119" y="740"/>
                    <a:pt x="6097" y="754"/>
                  </a:cubicBezTo>
                  <a:cubicBezTo>
                    <a:pt x="6016" y="820"/>
                    <a:pt x="6016" y="820"/>
                    <a:pt x="5965" y="879"/>
                  </a:cubicBezTo>
                  <a:cubicBezTo>
                    <a:pt x="5950" y="894"/>
                    <a:pt x="5943" y="908"/>
                    <a:pt x="5935" y="916"/>
                  </a:cubicBezTo>
                  <a:cubicBezTo>
                    <a:pt x="5935" y="923"/>
                    <a:pt x="5928" y="923"/>
                    <a:pt x="5928" y="930"/>
                  </a:cubicBezTo>
                  <a:cubicBezTo>
                    <a:pt x="5921" y="930"/>
                    <a:pt x="5906" y="923"/>
                    <a:pt x="5899" y="923"/>
                  </a:cubicBezTo>
                  <a:cubicBezTo>
                    <a:pt x="5862" y="908"/>
                    <a:pt x="5833" y="908"/>
                    <a:pt x="5804" y="908"/>
                  </a:cubicBezTo>
                  <a:cubicBezTo>
                    <a:pt x="5782" y="908"/>
                    <a:pt x="5760" y="908"/>
                    <a:pt x="5723" y="901"/>
                  </a:cubicBezTo>
                  <a:cubicBezTo>
                    <a:pt x="5701" y="901"/>
                    <a:pt x="5694" y="894"/>
                    <a:pt x="5694" y="894"/>
                  </a:cubicBezTo>
                  <a:cubicBezTo>
                    <a:pt x="5694" y="894"/>
                    <a:pt x="5694" y="886"/>
                    <a:pt x="5716" y="850"/>
                  </a:cubicBezTo>
                  <a:cubicBezTo>
                    <a:pt x="5738" y="806"/>
                    <a:pt x="5804" y="725"/>
                    <a:pt x="5884" y="674"/>
                  </a:cubicBezTo>
                  <a:cubicBezTo>
                    <a:pt x="5957" y="615"/>
                    <a:pt x="5943" y="557"/>
                    <a:pt x="5928" y="513"/>
                  </a:cubicBezTo>
                  <a:cubicBezTo>
                    <a:pt x="5928" y="491"/>
                    <a:pt x="5921" y="476"/>
                    <a:pt x="5921" y="461"/>
                  </a:cubicBezTo>
                  <a:cubicBezTo>
                    <a:pt x="5928" y="417"/>
                    <a:pt x="5921" y="388"/>
                    <a:pt x="5906" y="366"/>
                  </a:cubicBezTo>
                  <a:cubicBezTo>
                    <a:pt x="5899" y="359"/>
                    <a:pt x="5884" y="351"/>
                    <a:pt x="5870" y="351"/>
                  </a:cubicBezTo>
                  <a:cubicBezTo>
                    <a:pt x="5862" y="351"/>
                    <a:pt x="5855" y="351"/>
                    <a:pt x="5847" y="351"/>
                  </a:cubicBezTo>
                  <a:cubicBezTo>
                    <a:pt x="5840" y="359"/>
                    <a:pt x="5818" y="359"/>
                    <a:pt x="5796" y="359"/>
                  </a:cubicBezTo>
                  <a:cubicBezTo>
                    <a:pt x="5767" y="359"/>
                    <a:pt x="5745" y="359"/>
                    <a:pt x="5730" y="344"/>
                  </a:cubicBezTo>
                  <a:cubicBezTo>
                    <a:pt x="5708" y="337"/>
                    <a:pt x="5694" y="329"/>
                    <a:pt x="5679" y="329"/>
                  </a:cubicBezTo>
                  <a:cubicBezTo>
                    <a:pt x="5657" y="329"/>
                    <a:pt x="5642" y="337"/>
                    <a:pt x="5628" y="359"/>
                  </a:cubicBezTo>
                  <a:cubicBezTo>
                    <a:pt x="5613" y="366"/>
                    <a:pt x="5613" y="366"/>
                    <a:pt x="5613" y="366"/>
                  </a:cubicBezTo>
                  <a:cubicBezTo>
                    <a:pt x="5569" y="395"/>
                    <a:pt x="5569" y="395"/>
                    <a:pt x="5525" y="410"/>
                  </a:cubicBezTo>
                  <a:cubicBezTo>
                    <a:pt x="5518" y="417"/>
                    <a:pt x="5518" y="417"/>
                    <a:pt x="5518" y="417"/>
                  </a:cubicBezTo>
                  <a:cubicBezTo>
                    <a:pt x="5511" y="417"/>
                    <a:pt x="5511" y="410"/>
                    <a:pt x="5503" y="403"/>
                  </a:cubicBezTo>
                  <a:cubicBezTo>
                    <a:pt x="5496" y="388"/>
                    <a:pt x="5481" y="373"/>
                    <a:pt x="5466" y="366"/>
                  </a:cubicBezTo>
                  <a:cubicBezTo>
                    <a:pt x="5459" y="359"/>
                    <a:pt x="5444" y="351"/>
                    <a:pt x="5430" y="351"/>
                  </a:cubicBezTo>
                  <a:cubicBezTo>
                    <a:pt x="5408" y="351"/>
                    <a:pt x="5386" y="366"/>
                    <a:pt x="5364" y="381"/>
                  </a:cubicBezTo>
                  <a:cubicBezTo>
                    <a:pt x="5356" y="388"/>
                    <a:pt x="5342" y="395"/>
                    <a:pt x="5327" y="403"/>
                  </a:cubicBezTo>
                  <a:cubicBezTo>
                    <a:pt x="5320" y="410"/>
                    <a:pt x="5313" y="410"/>
                    <a:pt x="5305" y="410"/>
                  </a:cubicBezTo>
                  <a:cubicBezTo>
                    <a:pt x="5298" y="410"/>
                    <a:pt x="5291" y="410"/>
                    <a:pt x="5276" y="373"/>
                  </a:cubicBezTo>
                  <a:cubicBezTo>
                    <a:pt x="5269" y="366"/>
                    <a:pt x="5261" y="351"/>
                    <a:pt x="5254" y="329"/>
                  </a:cubicBezTo>
                  <a:cubicBezTo>
                    <a:pt x="5247" y="300"/>
                    <a:pt x="5232" y="264"/>
                    <a:pt x="5210" y="234"/>
                  </a:cubicBezTo>
                  <a:cubicBezTo>
                    <a:pt x="5203" y="227"/>
                    <a:pt x="5203" y="219"/>
                    <a:pt x="5195" y="205"/>
                  </a:cubicBezTo>
                  <a:cubicBezTo>
                    <a:pt x="5188" y="176"/>
                    <a:pt x="5173" y="139"/>
                    <a:pt x="5122" y="132"/>
                  </a:cubicBezTo>
                  <a:cubicBezTo>
                    <a:pt x="5093" y="124"/>
                    <a:pt x="5085" y="117"/>
                    <a:pt x="5056" y="73"/>
                  </a:cubicBezTo>
                  <a:cubicBezTo>
                    <a:pt x="5049" y="66"/>
                    <a:pt x="5049" y="66"/>
                    <a:pt x="5049" y="66"/>
                  </a:cubicBezTo>
                  <a:cubicBezTo>
                    <a:pt x="5027" y="29"/>
                    <a:pt x="4998" y="0"/>
                    <a:pt x="4961" y="0"/>
                  </a:cubicBezTo>
                  <a:lnTo>
                    <a:pt x="4961" y="0"/>
                  </a:lnTo>
                  <a:lnTo>
                    <a:pt x="4961" y="29"/>
                  </a:ln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7" name="Freeform 136"/>
            <p:cNvSpPr>
              <a:spLocks noChangeArrowheads="1"/>
            </p:cNvSpPr>
            <p:nvPr/>
          </p:nvSpPr>
          <p:spPr bwMode="auto">
            <a:xfrm>
              <a:off x="8227354" y="6785783"/>
              <a:ext cx="2498751" cy="1951579"/>
            </a:xfrm>
            <a:custGeom>
              <a:avLst/>
              <a:gdLst>
                <a:gd name="T0" fmla="*/ 6177 w 6500"/>
                <a:gd name="T1" fmla="*/ 374 h 5137"/>
                <a:gd name="T2" fmla="*/ 5488 w 6500"/>
                <a:gd name="T3" fmla="*/ 125 h 5137"/>
                <a:gd name="T4" fmla="*/ 5092 w 6500"/>
                <a:gd name="T5" fmla="*/ 249 h 5137"/>
                <a:gd name="T6" fmla="*/ 4733 w 6500"/>
                <a:gd name="T7" fmla="*/ 300 h 5137"/>
                <a:gd name="T8" fmla="*/ 4404 w 6500"/>
                <a:gd name="T9" fmla="*/ 681 h 5137"/>
                <a:gd name="T10" fmla="*/ 4001 w 6500"/>
                <a:gd name="T11" fmla="*/ 887 h 5137"/>
                <a:gd name="T12" fmla="*/ 3275 w 6500"/>
                <a:gd name="T13" fmla="*/ 843 h 5137"/>
                <a:gd name="T14" fmla="*/ 2880 w 6500"/>
                <a:gd name="T15" fmla="*/ 806 h 5137"/>
                <a:gd name="T16" fmla="*/ 2630 w 6500"/>
                <a:gd name="T17" fmla="*/ 689 h 5137"/>
                <a:gd name="T18" fmla="*/ 2565 w 6500"/>
                <a:gd name="T19" fmla="*/ 381 h 5137"/>
                <a:gd name="T20" fmla="*/ 2293 w 6500"/>
                <a:gd name="T21" fmla="*/ 125 h 5137"/>
                <a:gd name="T22" fmla="*/ 2227 w 6500"/>
                <a:gd name="T23" fmla="*/ 103 h 5137"/>
                <a:gd name="T24" fmla="*/ 1898 w 6500"/>
                <a:gd name="T25" fmla="*/ 22 h 5137"/>
                <a:gd name="T26" fmla="*/ 1487 w 6500"/>
                <a:gd name="T27" fmla="*/ 205 h 5137"/>
                <a:gd name="T28" fmla="*/ 1158 w 6500"/>
                <a:gd name="T29" fmla="*/ 345 h 5137"/>
                <a:gd name="T30" fmla="*/ 762 w 6500"/>
                <a:gd name="T31" fmla="*/ 432 h 5137"/>
                <a:gd name="T32" fmla="*/ 549 w 6500"/>
                <a:gd name="T33" fmla="*/ 616 h 5137"/>
                <a:gd name="T34" fmla="*/ 520 w 6500"/>
                <a:gd name="T35" fmla="*/ 997 h 5137"/>
                <a:gd name="T36" fmla="*/ 586 w 6500"/>
                <a:gd name="T37" fmla="*/ 1532 h 5137"/>
                <a:gd name="T38" fmla="*/ 652 w 6500"/>
                <a:gd name="T39" fmla="*/ 1956 h 5137"/>
                <a:gd name="T40" fmla="*/ 799 w 6500"/>
                <a:gd name="T41" fmla="*/ 2007 h 5137"/>
                <a:gd name="T42" fmla="*/ 1202 w 6500"/>
                <a:gd name="T43" fmla="*/ 2102 h 5137"/>
                <a:gd name="T44" fmla="*/ 1502 w 6500"/>
                <a:gd name="T45" fmla="*/ 2373 h 5137"/>
                <a:gd name="T46" fmla="*/ 1150 w 6500"/>
                <a:gd name="T47" fmla="*/ 2754 h 5137"/>
                <a:gd name="T48" fmla="*/ 952 w 6500"/>
                <a:gd name="T49" fmla="*/ 2879 h 5137"/>
                <a:gd name="T50" fmla="*/ 791 w 6500"/>
                <a:gd name="T51" fmla="*/ 3040 h 5137"/>
                <a:gd name="T52" fmla="*/ 784 w 6500"/>
                <a:gd name="T53" fmla="*/ 3201 h 5137"/>
                <a:gd name="T54" fmla="*/ 887 w 6500"/>
                <a:gd name="T55" fmla="*/ 3480 h 5137"/>
                <a:gd name="T56" fmla="*/ 593 w 6500"/>
                <a:gd name="T57" fmla="*/ 3604 h 5137"/>
                <a:gd name="T58" fmla="*/ 469 w 6500"/>
                <a:gd name="T59" fmla="*/ 3744 h 5137"/>
                <a:gd name="T60" fmla="*/ 300 w 6500"/>
                <a:gd name="T61" fmla="*/ 3634 h 5137"/>
                <a:gd name="T62" fmla="*/ 44 w 6500"/>
                <a:gd name="T63" fmla="*/ 3846 h 5137"/>
                <a:gd name="T64" fmla="*/ 117 w 6500"/>
                <a:gd name="T65" fmla="*/ 4146 h 5137"/>
                <a:gd name="T66" fmla="*/ 249 w 6500"/>
                <a:gd name="T67" fmla="*/ 4520 h 5137"/>
                <a:gd name="T68" fmla="*/ 659 w 6500"/>
                <a:gd name="T69" fmla="*/ 4579 h 5137"/>
                <a:gd name="T70" fmla="*/ 909 w 6500"/>
                <a:gd name="T71" fmla="*/ 4916 h 5137"/>
                <a:gd name="T72" fmla="*/ 1304 w 6500"/>
                <a:gd name="T73" fmla="*/ 4454 h 5137"/>
                <a:gd name="T74" fmla="*/ 2176 w 6500"/>
                <a:gd name="T75" fmla="*/ 4154 h 5137"/>
                <a:gd name="T76" fmla="*/ 2565 w 6500"/>
                <a:gd name="T77" fmla="*/ 3897 h 5137"/>
                <a:gd name="T78" fmla="*/ 3063 w 6500"/>
                <a:gd name="T79" fmla="*/ 3612 h 5137"/>
                <a:gd name="T80" fmla="*/ 3349 w 6500"/>
                <a:gd name="T81" fmla="*/ 3502 h 5137"/>
                <a:gd name="T82" fmla="*/ 3678 w 6500"/>
                <a:gd name="T83" fmla="*/ 3113 h 5137"/>
                <a:gd name="T84" fmla="*/ 4242 w 6500"/>
                <a:gd name="T85" fmla="*/ 2967 h 5137"/>
                <a:gd name="T86" fmla="*/ 4946 w 6500"/>
                <a:gd name="T87" fmla="*/ 2476 h 5137"/>
                <a:gd name="T88" fmla="*/ 4953 w 6500"/>
                <a:gd name="T89" fmla="*/ 2102 h 5137"/>
                <a:gd name="T90" fmla="*/ 5305 w 6500"/>
                <a:gd name="T91" fmla="*/ 1970 h 5137"/>
                <a:gd name="T92" fmla="*/ 5693 w 6500"/>
                <a:gd name="T93" fmla="*/ 2300 h 5137"/>
                <a:gd name="T94" fmla="*/ 6155 w 6500"/>
                <a:gd name="T95" fmla="*/ 2513 h 5137"/>
                <a:gd name="T96" fmla="*/ 6477 w 6500"/>
                <a:gd name="T97" fmla="*/ 1209 h 5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00" h="5137">
                  <a:moveTo>
                    <a:pt x="6382" y="916"/>
                  </a:moveTo>
                  <a:lnTo>
                    <a:pt x="6382" y="916"/>
                  </a:lnTo>
                  <a:cubicBezTo>
                    <a:pt x="6338" y="828"/>
                    <a:pt x="6250" y="667"/>
                    <a:pt x="6294" y="579"/>
                  </a:cubicBezTo>
                  <a:cubicBezTo>
                    <a:pt x="6338" y="484"/>
                    <a:pt x="6294" y="337"/>
                    <a:pt x="6177" y="374"/>
                  </a:cubicBezTo>
                  <a:cubicBezTo>
                    <a:pt x="6067" y="403"/>
                    <a:pt x="5979" y="330"/>
                    <a:pt x="5906" y="293"/>
                  </a:cubicBezTo>
                  <a:cubicBezTo>
                    <a:pt x="5854" y="264"/>
                    <a:pt x="5774" y="198"/>
                    <a:pt x="5737" y="169"/>
                  </a:cubicBezTo>
                  <a:cubicBezTo>
                    <a:pt x="5693" y="183"/>
                    <a:pt x="5642" y="198"/>
                    <a:pt x="5628" y="205"/>
                  </a:cubicBezTo>
                  <a:cubicBezTo>
                    <a:pt x="5605" y="227"/>
                    <a:pt x="5510" y="169"/>
                    <a:pt x="5488" y="125"/>
                  </a:cubicBezTo>
                  <a:cubicBezTo>
                    <a:pt x="5473" y="81"/>
                    <a:pt x="5430" y="73"/>
                    <a:pt x="5400" y="125"/>
                  </a:cubicBezTo>
                  <a:cubicBezTo>
                    <a:pt x="5364" y="176"/>
                    <a:pt x="5400" y="190"/>
                    <a:pt x="5356" y="183"/>
                  </a:cubicBezTo>
                  <a:cubicBezTo>
                    <a:pt x="5312" y="176"/>
                    <a:pt x="5298" y="176"/>
                    <a:pt x="5210" y="205"/>
                  </a:cubicBezTo>
                  <a:cubicBezTo>
                    <a:pt x="5129" y="242"/>
                    <a:pt x="5166" y="235"/>
                    <a:pt x="5092" y="249"/>
                  </a:cubicBezTo>
                  <a:cubicBezTo>
                    <a:pt x="5019" y="264"/>
                    <a:pt x="5056" y="300"/>
                    <a:pt x="4997" y="352"/>
                  </a:cubicBezTo>
                  <a:cubicBezTo>
                    <a:pt x="4939" y="403"/>
                    <a:pt x="4968" y="418"/>
                    <a:pt x="4939" y="396"/>
                  </a:cubicBezTo>
                  <a:cubicBezTo>
                    <a:pt x="4917" y="366"/>
                    <a:pt x="4931" y="337"/>
                    <a:pt x="4880" y="337"/>
                  </a:cubicBezTo>
                  <a:cubicBezTo>
                    <a:pt x="4829" y="337"/>
                    <a:pt x="4770" y="337"/>
                    <a:pt x="4733" y="300"/>
                  </a:cubicBezTo>
                  <a:cubicBezTo>
                    <a:pt x="4704" y="264"/>
                    <a:pt x="4602" y="300"/>
                    <a:pt x="4550" y="315"/>
                  </a:cubicBezTo>
                  <a:cubicBezTo>
                    <a:pt x="4499" y="337"/>
                    <a:pt x="4506" y="388"/>
                    <a:pt x="4470" y="454"/>
                  </a:cubicBezTo>
                  <a:cubicBezTo>
                    <a:pt x="4440" y="520"/>
                    <a:pt x="4455" y="528"/>
                    <a:pt x="4404" y="550"/>
                  </a:cubicBezTo>
                  <a:cubicBezTo>
                    <a:pt x="4352" y="564"/>
                    <a:pt x="4397" y="616"/>
                    <a:pt x="4404" y="681"/>
                  </a:cubicBezTo>
                  <a:cubicBezTo>
                    <a:pt x="4411" y="755"/>
                    <a:pt x="4382" y="777"/>
                    <a:pt x="4345" y="843"/>
                  </a:cubicBezTo>
                  <a:cubicBezTo>
                    <a:pt x="4309" y="916"/>
                    <a:pt x="4264" y="887"/>
                    <a:pt x="4264" y="843"/>
                  </a:cubicBezTo>
                  <a:cubicBezTo>
                    <a:pt x="4264" y="806"/>
                    <a:pt x="4235" y="806"/>
                    <a:pt x="4184" y="835"/>
                  </a:cubicBezTo>
                  <a:cubicBezTo>
                    <a:pt x="4133" y="872"/>
                    <a:pt x="4103" y="865"/>
                    <a:pt x="4001" y="887"/>
                  </a:cubicBezTo>
                  <a:cubicBezTo>
                    <a:pt x="3906" y="916"/>
                    <a:pt x="3876" y="916"/>
                    <a:pt x="3788" y="945"/>
                  </a:cubicBezTo>
                  <a:cubicBezTo>
                    <a:pt x="3708" y="982"/>
                    <a:pt x="3554" y="931"/>
                    <a:pt x="3480" y="923"/>
                  </a:cubicBezTo>
                  <a:cubicBezTo>
                    <a:pt x="3400" y="916"/>
                    <a:pt x="3349" y="923"/>
                    <a:pt x="3312" y="916"/>
                  </a:cubicBezTo>
                  <a:cubicBezTo>
                    <a:pt x="3283" y="901"/>
                    <a:pt x="3341" y="857"/>
                    <a:pt x="3275" y="843"/>
                  </a:cubicBezTo>
                  <a:cubicBezTo>
                    <a:pt x="3202" y="835"/>
                    <a:pt x="3165" y="784"/>
                    <a:pt x="3114" y="762"/>
                  </a:cubicBezTo>
                  <a:cubicBezTo>
                    <a:pt x="3063" y="733"/>
                    <a:pt x="3114" y="674"/>
                    <a:pt x="3063" y="711"/>
                  </a:cubicBezTo>
                  <a:cubicBezTo>
                    <a:pt x="3011" y="740"/>
                    <a:pt x="3011" y="769"/>
                    <a:pt x="2953" y="777"/>
                  </a:cubicBezTo>
                  <a:cubicBezTo>
                    <a:pt x="2887" y="784"/>
                    <a:pt x="2916" y="755"/>
                    <a:pt x="2880" y="806"/>
                  </a:cubicBezTo>
                  <a:cubicBezTo>
                    <a:pt x="2850" y="857"/>
                    <a:pt x="2821" y="865"/>
                    <a:pt x="2770" y="923"/>
                  </a:cubicBezTo>
                  <a:cubicBezTo>
                    <a:pt x="2718" y="982"/>
                    <a:pt x="2674" y="894"/>
                    <a:pt x="2645" y="879"/>
                  </a:cubicBezTo>
                  <a:cubicBezTo>
                    <a:pt x="2608" y="865"/>
                    <a:pt x="2608" y="821"/>
                    <a:pt x="2630" y="777"/>
                  </a:cubicBezTo>
                  <a:cubicBezTo>
                    <a:pt x="2645" y="733"/>
                    <a:pt x="2638" y="726"/>
                    <a:pt x="2630" y="689"/>
                  </a:cubicBezTo>
                  <a:cubicBezTo>
                    <a:pt x="2616" y="659"/>
                    <a:pt x="2594" y="645"/>
                    <a:pt x="2594" y="608"/>
                  </a:cubicBezTo>
                  <a:cubicBezTo>
                    <a:pt x="2594" y="572"/>
                    <a:pt x="2630" y="572"/>
                    <a:pt x="2652" y="550"/>
                  </a:cubicBezTo>
                  <a:cubicBezTo>
                    <a:pt x="2674" y="520"/>
                    <a:pt x="2638" y="462"/>
                    <a:pt x="2601" y="447"/>
                  </a:cubicBezTo>
                  <a:cubicBezTo>
                    <a:pt x="2565" y="432"/>
                    <a:pt x="2608" y="366"/>
                    <a:pt x="2565" y="381"/>
                  </a:cubicBezTo>
                  <a:cubicBezTo>
                    <a:pt x="2528" y="388"/>
                    <a:pt x="2499" y="352"/>
                    <a:pt x="2499" y="352"/>
                  </a:cubicBezTo>
                  <a:cubicBezTo>
                    <a:pt x="2499" y="352"/>
                    <a:pt x="2513" y="264"/>
                    <a:pt x="2484" y="235"/>
                  </a:cubicBezTo>
                  <a:cubicBezTo>
                    <a:pt x="2447" y="198"/>
                    <a:pt x="2440" y="198"/>
                    <a:pt x="2381" y="205"/>
                  </a:cubicBezTo>
                  <a:cubicBezTo>
                    <a:pt x="2323" y="213"/>
                    <a:pt x="2323" y="147"/>
                    <a:pt x="2293" y="125"/>
                  </a:cubicBezTo>
                  <a:cubicBezTo>
                    <a:pt x="2293" y="117"/>
                    <a:pt x="2293" y="117"/>
                    <a:pt x="2286" y="117"/>
                  </a:cubicBezTo>
                  <a:cubicBezTo>
                    <a:pt x="2271" y="132"/>
                    <a:pt x="2264" y="147"/>
                    <a:pt x="2264" y="147"/>
                  </a:cubicBezTo>
                  <a:cubicBezTo>
                    <a:pt x="2264" y="147"/>
                    <a:pt x="2271" y="132"/>
                    <a:pt x="2286" y="117"/>
                  </a:cubicBezTo>
                  <a:cubicBezTo>
                    <a:pt x="2264" y="95"/>
                    <a:pt x="2257" y="103"/>
                    <a:pt x="2227" y="103"/>
                  </a:cubicBezTo>
                  <a:cubicBezTo>
                    <a:pt x="2191" y="103"/>
                    <a:pt x="2206" y="29"/>
                    <a:pt x="2176" y="22"/>
                  </a:cubicBezTo>
                  <a:cubicBezTo>
                    <a:pt x="2154" y="15"/>
                    <a:pt x="2125" y="51"/>
                    <a:pt x="2081" y="95"/>
                  </a:cubicBezTo>
                  <a:cubicBezTo>
                    <a:pt x="2037" y="139"/>
                    <a:pt x="2000" y="103"/>
                    <a:pt x="1956" y="103"/>
                  </a:cubicBezTo>
                  <a:cubicBezTo>
                    <a:pt x="1912" y="103"/>
                    <a:pt x="1942" y="37"/>
                    <a:pt x="1898" y="22"/>
                  </a:cubicBezTo>
                  <a:cubicBezTo>
                    <a:pt x="1854" y="0"/>
                    <a:pt x="1810" y="22"/>
                    <a:pt x="1773" y="66"/>
                  </a:cubicBezTo>
                  <a:cubicBezTo>
                    <a:pt x="1744" y="103"/>
                    <a:pt x="1729" y="117"/>
                    <a:pt x="1678" y="125"/>
                  </a:cubicBezTo>
                  <a:cubicBezTo>
                    <a:pt x="1627" y="132"/>
                    <a:pt x="1627" y="88"/>
                    <a:pt x="1583" y="95"/>
                  </a:cubicBezTo>
                  <a:cubicBezTo>
                    <a:pt x="1539" y="103"/>
                    <a:pt x="1524" y="154"/>
                    <a:pt x="1487" y="205"/>
                  </a:cubicBezTo>
                  <a:cubicBezTo>
                    <a:pt x="1451" y="257"/>
                    <a:pt x="1436" y="257"/>
                    <a:pt x="1399" y="257"/>
                  </a:cubicBezTo>
                  <a:cubicBezTo>
                    <a:pt x="1370" y="257"/>
                    <a:pt x="1341" y="257"/>
                    <a:pt x="1311" y="264"/>
                  </a:cubicBezTo>
                  <a:cubicBezTo>
                    <a:pt x="1275" y="278"/>
                    <a:pt x="1268" y="278"/>
                    <a:pt x="1231" y="300"/>
                  </a:cubicBezTo>
                  <a:cubicBezTo>
                    <a:pt x="1202" y="330"/>
                    <a:pt x="1180" y="345"/>
                    <a:pt x="1158" y="345"/>
                  </a:cubicBezTo>
                  <a:cubicBezTo>
                    <a:pt x="1128" y="345"/>
                    <a:pt x="1128" y="308"/>
                    <a:pt x="1077" y="308"/>
                  </a:cubicBezTo>
                  <a:cubicBezTo>
                    <a:pt x="1026" y="308"/>
                    <a:pt x="1011" y="345"/>
                    <a:pt x="1011" y="345"/>
                  </a:cubicBezTo>
                  <a:cubicBezTo>
                    <a:pt x="1011" y="345"/>
                    <a:pt x="923" y="359"/>
                    <a:pt x="865" y="359"/>
                  </a:cubicBezTo>
                  <a:cubicBezTo>
                    <a:pt x="806" y="359"/>
                    <a:pt x="791" y="403"/>
                    <a:pt x="762" y="432"/>
                  </a:cubicBezTo>
                  <a:cubicBezTo>
                    <a:pt x="740" y="454"/>
                    <a:pt x="740" y="469"/>
                    <a:pt x="696" y="476"/>
                  </a:cubicBezTo>
                  <a:cubicBezTo>
                    <a:pt x="652" y="491"/>
                    <a:pt x="674" y="432"/>
                    <a:pt x="645" y="447"/>
                  </a:cubicBezTo>
                  <a:cubicBezTo>
                    <a:pt x="623" y="462"/>
                    <a:pt x="623" y="506"/>
                    <a:pt x="616" y="528"/>
                  </a:cubicBezTo>
                  <a:cubicBezTo>
                    <a:pt x="601" y="557"/>
                    <a:pt x="542" y="579"/>
                    <a:pt x="549" y="616"/>
                  </a:cubicBezTo>
                  <a:cubicBezTo>
                    <a:pt x="564" y="652"/>
                    <a:pt x="549" y="718"/>
                    <a:pt x="535" y="740"/>
                  </a:cubicBezTo>
                  <a:cubicBezTo>
                    <a:pt x="520" y="769"/>
                    <a:pt x="498" y="769"/>
                    <a:pt x="476" y="828"/>
                  </a:cubicBezTo>
                  <a:cubicBezTo>
                    <a:pt x="447" y="887"/>
                    <a:pt x="447" y="916"/>
                    <a:pt x="491" y="916"/>
                  </a:cubicBezTo>
                  <a:cubicBezTo>
                    <a:pt x="535" y="916"/>
                    <a:pt x="549" y="967"/>
                    <a:pt x="520" y="997"/>
                  </a:cubicBezTo>
                  <a:cubicBezTo>
                    <a:pt x="484" y="1033"/>
                    <a:pt x="535" y="1099"/>
                    <a:pt x="564" y="1180"/>
                  </a:cubicBezTo>
                  <a:cubicBezTo>
                    <a:pt x="586" y="1253"/>
                    <a:pt x="542" y="1260"/>
                    <a:pt x="491" y="1290"/>
                  </a:cubicBezTo>
                  <a:cubicBezTo>
                    <a:pt x="440" y="1312"/>
                    <a:pt x="491" y="1363"/>
                    <a:pt x="513" y="1451"/>
                  </a:cubicBezTo>
                  <a:cubicBezTo>
                    <a:pt x="528" y="1532"/>
                    <a:pt x="571" y="1502"/>
                    <a:pt x="586" y="1532"/>
                  </a:cubicBezTo>
                  <a:cubicBezTo>
                    <a:pt x="601" y="1568"/>
                    <a:pt x="623" y="1605"/>
                    <a:pt x="593" y="1627"/>
                  </a:cubicBezTo>
                  <a:cubicBezTo>
                    <a:pt x="571" y="1656"/>
                    <a:pt x="564" y="1685"/>
                    <a:pt x="601" y="1737"/>
                  </a:cubicBezTo>
                  <a:cubicBezTo>
                    <a:pt x="645" y="1788"/>
                    <a:pt x="586" y="1883"/>
                    <a:pt x="623" y="1883"/>
                  </a:cubicBezTo>
                  <a:cubicBezTo>
                    <a:pt x="652" y="1883"/>
                    <a:pt x="681" y="1926"/>
                    <a:pt x="652" y="1956"/>
                  </a:cubicBezTo>
                  <a:cubicBezTo>
                    <a:pt x="630" y="1992"/>
                    <a:pt x="740" y="2014"/>
                    <a:pt x="799" y="2007"/>
                  </a:cubicBezTo>
                  <a:cubicBezTo>
                    <a:pt x="813" y="1985"/>
                    <a:pt x="821" y="1970"/>
                    <a:pt x="821" y="1970"/>
                  </a:cubicBezTo>
                  <a:cubicBezTo>
                    <a:pt x="821" y="1970"/>
                    <a:pt x="813" y="1985"/>
                    <a:pt x="799" y="2007"/>
                  </a:cubicBezTo>
                  <a:lnTo>
                    <a:pt x="799" y="2007"/>
                  </a:lnTo>
                  <a:cubicBezTo>
                    <a:pt x="857" y="1999"/>
                    <a:pt x="887" y="2007"/>
                    <a:pt x="909" y="2044"/>
                  </a:cubicBezTo>
                  <a:cubicBezTo>
                    <a:pt x="938" y="2080"/>
                    <a:pt x="989" y="2087"/>
                    <a:pt x="1055" y="2080"/>
                  </a:cubicBezTo>
                  <a:cubicBezTo>
                    <a:pt x="1121" y="2065"/>
                    <a:pt x="1114" y="2058"/>
                    <a:pt x="1136" y="2058"/>
                  </a:cubicBezTo>
                  <a:cubicBezTo>
                    <a:pt x="1165" y="2058"/>
                    <a:pt x="1158" y="2095"/>
                    <a:pt x="1202" y="2102"/>
                  </a:cubicBezTo>
                  <a:cubicBezTo>
                    <a:pt x="1238" y="2109"/>
                    <a:pt x="1268" y="2131"/>
                    <a:pt x="1290" y="2190"/>
                  </a:cubicBezTo>
                  <a:cubicBezTo>
                    <a:pt x="1319" y="2249"/>
                    <a:pt x="1290" y="2293"/>
                    <a:pt x="1363" y="2307"/>
                  </a:cubicBezTo>
                  <a:cubicBezTo>
                    <a:pt x="1429" y="2322"/>
                    <a:pt x="1399" y="2329"/>
                    <a:pt x="1443" y="2315"/>
                  </a:cubicBezTo>
                  <a:cubicBezTo>
                    <a:pt x="1487" y="2300"/>
                    <a:pt x="1487" y="2329"/>
                    <a:pt x="1502" y="2373"/>
                  </a:cubicBezTo>
                  <a:cubicBezTo>
                    <a:pt x="1524" y="2417"/>
                    <a:pt x="1539" y="2454"/>
                    <a:pt x="1553" y="2520"/>
                  </a:cubicBezTo>
                  <a:cubicBezTo>
                    <a:pt x="1575" y="2586"/>
                    <a:pt x="1583" y="2593"/>
                    <a:pt x="1539" y="2630"/>
                  </a:cubicBezTo>
                  <a:cubicBezTo>
                    <a:pt x="1495" y="2666"/>
                    <a:pt x="1297" y="2622"/>
                    <a:pt x="1238" y="2644"/>
                  </a:cubicBezTo>
                  <a:cubicBezTo>
                    <a:pt x="1180" y="2674"/>
                    <a:pt x="1172" y="2718"/>
                    <a:pt x="1150" y="2754"/>
                  </a:cubicBezTo>
                  <a:cubicBezTo>
                    <a:pt x="1121" y="2798"/>
                    <a:pt x="1128" y="2857"/>
                    <a:pt x="1114" y="2864"/>
                  </a:cubicBezTo>
                  <a:cubicBezTo>
                    <a:pt x="1099" y="2879"/>
                    <a:pt x="1084" y="2776"/>
                    <a:pt x="1084" y="2776"/>
                  </a:cubicBezTo>
                  <a:cubicBezTo>
                    <a:pt x="1084" y="2776"/>
                    <a:pt x="1077" y="2820"/>
                    <a:pt x="1040" y="2835"/>
                  </a:cubicBezTo>
                  <a:cubicBezTo>
                    <a:pt x="997" y="2849"/>
                    <a:pt x="960" y="2842"/>
                    <a:pt x="952" y="2879"/>
                  </a:cubicBezTo>
                  <a:cubicBezTo>
                    <a:pt x="945" y="2908"/>
                    <a:pt x="945" y="2930"/>
                    <a:pt x="909" y="2915"/>
                  </a:cubicBezTo>
                  <a:cubicBezTo>
                    <a:pt x="872" y="2908"/>
                    <a:pt x="843" y="2894"/>
                    <a:pt x="813" y="2930"/>
                  </a:cubicBezTo>
                  <a:cubicBezTo>
                    <a:pt x="791" y="2959"/>
                    <a:pt x="799" y="2959"/>
                    <a:pt x="747" y="2981"/>
                  </a:cubicBezTo>
                  <a:cubicBezTo>
                    <a:pt x="696" y="2996"/>
                    <a:pt x="747" y="3033"/>
                    <a:pt x="791" y="3040"/>
                  </a:cubicBezTo>
                  <a:cubicBezTo>
                    <a:pt x="835" y="3047"/>
                    <a:pt x="857" y="3047"/>
                    <a:pt x="835" y="3091"/>
                  </a:cubicBezTo>
                  <a:cubicBezTo>
                    <a:pt x="806" y="3128"/>
                    <a:pt x="777" y="3121"/>
                    <a:pt x="747" y="3128"/>
                  </a:cubicBezTo>
                  <a:cubicBezTo>
                    <a:pt x="725" y="3143"/>
                    <a:pt x="703" y="3165"/>
                    <a:pt x="711" y="3208"/>
                  </a:cubicBezTo>
                  <a:cubicBezTo>
                    <a:pt x="725" y="3253"/>
                    <a:pt x="755" y="3216"/>
                    <a:pt x="784" y="3201"/>
                  </a:cubicBezTo>
                  <a:cubicBezTo>
                    <a:pt x="806" y="3179"/>
                    <a:pt x="828" y="3216"/>
                    <a:pt x="813" y="3253"/>
                  </a:cubicBezTo>
                  <a:cubicBezTo>
                    <a:pt x="806" y="3282"/>
                    <a:pt x="784" y="3282"/>
                    <a:pt x="791" y="3318"/>
                  </a:cubicBezTo>
                  <a:cubicBezTo>
                    <a:pt x="799" y="3355"/>
                    <a:pt x="828" y="3370"/>
                    <a:pt x="887" y="3377"/>
                  </a:cubicBezTo>
                  <a:cubicBezTo>
                    <a:pt x="945" y="3384"/>
                    <a:pt x="916" y="3465"/>
                    <a:pt x="887" y="3480"/>
                  </a:cubicBezTo>
                  <a:cubicBezTo>
                    <a:pt x="850" y="3494"/>
                    <a:pt x="843" y="3494"/>
                    <a:pt x="828" y="3524"/>
                  </a:cubicBezTo>
                  <a:cubicBezTo>
                    <a:pt x="806" y="3546"/>
                    <a:pt x="806" y="3553"/>
                    <a:pt x="777" y="3568"/>
                  </a:cubicBezTo>
                  <a:cubicBezTo>
                    <a:pt x="740" y="3575"/>
                    <a:pt x="696" y="3568"/>
                    <a:pt x="696" y="3568"/>
                  </a:cubicBezTo>
                  <a:cubicBezTo>
                    <a:pt x="696" y="3568"/>
                    <a:pt x="659" y="3597"/>
                    <a:pt x="593" y="3604"/>
                  </a:cubicBezTo>
                  <a:cubicBezTo>
                    <a:pt x="528" y="3619"/>
                    <a:pt x="593" y="3604"/>
                    <a:pt x="571" y="3641"/>
                  </a:cubicBezTo>
                  <a:cubicBezTo>
                    <a:pt x="542" y="3677"/>
                    <a:pt x="542" y="3677"/>
                    <a:pt x="564" y="3707"/>
                  </a:cubicBezTo>
                  <a:cubicBezTo>
                    <a:pt x="579" y="3744"/>
                    <a:pt x="549" y="3765"/>
                    <a:pt x="520" y="3787"/>
                  </a:cubicBezTo>
                  <a:cubicBezTo>
                    <a:pt x="484" y="3802"/>
                    <a:pt x="491" y="3744"/>
                    <a:pt x="469" y="3744"/>
                  </a:cubicBezTo>
                  <a:cubicBezTo>
                    <a:pt x="440" y="3744"/>
                    <a:pt x="461" y="3787"/>
                    <a:pt x="418" y="3831"/>
                  </a:cubicBezTo>
                  <a:cubicBezTo>
                    <a:pt x="374" y="3868"/>
                    <a:pt x="322" y="3809"/>
                    <a:pt x="315" y="3787"/>
                  </a:cubicBezTo>
                  <a:cubicBezTo>
                    <a:pt x="308" y="3758"/>
                    <a:pt x="330" y="3722"/>
                    <a:pt x="330" y="3722"/>
                  </a:cubicBezTo>
                  <a:cubicBezTo>
                    <a:pt x="330" y="3722"/>
                    <a:pt x="271" y="3656"/>
                    <a:pt x="300" y="3634"/>
                  </a:cubicBezTo>
                  <a:cubicBezTo>
                    <a:pt x="322" y="3604"/>
                    <a:pt x="264" y="3582"/>
                    <a:pt x="249" y="3619"/>
                  </a:cubicBezTo>
                  <a:cubicBezTo>
                    <a:pt x="227" y="3648"/>
                    <a:pt x="227" y="3641"/>
                    <a:pt x="183" y="3670"/>
                  </a:cubicBezTo>
                  <a:cubicBezTo>
                    <a:pt x="147" y="3692"/>
                    <a:pt x="125" y="3699"/>
                    <a:pt x="110" y="3751"/>
                  </a:cubicBezTo>
                  <a:cubicBezTo>
                    <a:pt x="95" y="3802"/>
                    <a:pt x="88" y="3839"/>
                    <a:pt x="44" y="3846"/>
                  </a:cubicBezTo>
                  <a:cubicBezTo>
                    <a:pt x="0" y="3853"/>
                    <a:pt x="0" y="3897"/>
                    <a:pt x="15" y="3949"/>
                  </a:cubicBezTo>
                  <a:cubicBezTo>
                    <a:pt x="37" y="4000"/>
                    <a:pt x="59" y="3978"/>
                    <a:pt x="88" y="3956"/>
                  </a:cubicBezTo>
                  <a:cubicBezTo>
                    <a:pt x="110" y="3934"/>
                    <a:pt x="154" y="3971"/>
                    <a:pt x="168" y="4029"/>
                  </a:cubicBezTo>
                  <a:cubicBezTo>
                    <a:pt x="183" y="4095"/>
                    <a:pt x="176" y="4110"/>
                    <a:pt x="117" y="4146"/>
                  </a:cubicBezTo>
                  <a:cubicBezTo>
                    <a:pt x="59" y="4176"/>
                    <a:pt x="51" y="4183"/>
                    <a:pt x="22" y="4227"/>
                  </a:cubicBezTo>
                  <a:cubicBezTo>
                    <a:pt x="7" y="4264"/>
                    <a:pt x="95" y="4293"/>
                    <a:pt x="117" y="4300"/>
                  </a:cubicBezTo>
                  <a:cubicBezTo>
                    <a:pt x="147" y="4300"/>
                    <a:pt x="168" y="4308"/>
                    <a:pt x="183" y="4330"/>
                  </a:cubicBezTo>
                  <a:cubicBezTo>
                    <a:pt x="205" y="4359"/>
                    <a:pt x="198" y="4498"/>
                    <a:pt x="249" y="4520"/>
                  </a:cubicBezTo>
                  <a:cubicBezTo>
                    <a:pt x="308" y="4542"/>
                    <a:pt x="366" y="4564"/>
                    <a:pt x="410" y="4564"/>
                  </a:cubicBezTo>
                  <a:cubicBezTo>
                    <a:pt x="440" y="4564"/>
                    <a:pt x="513" y="4601"/>
                    <a:pt x="564" y="4630"/>
                  </a:cubicBezTo>
                  <a:cubicBezTo>
                    <a:pt x="557" y="4623"/>
                    <a:pt x="557" y="4623"/>
                    <a:pt x="557" y="4623"/>
                  </a:cubicBezTo>
                  <a:cubicBezTo>
                    <a:pt x="557" y="4623"/>
                    <a:pt x="616" y="4579"/>
                    <a:pt x="659" y="4579"/>
                  </a:cubicBezTo>
                  <a:cubicBezTo>
                    <a:pt x="703" y="4579"/>
                    <a:pt x="696" y="4667"/>
                    <a:pt x="725" y="4711"/>
                  </a:cubicBezTo>
                  <a:cubicBezTo>
                    <a:pt x="762" y="4755"/>
                    <a:pt x="828" y="4733"/>
                    <a:pt x="865" y="4769"/>
                  </a:cubicBezTo>
                  <a:cubicBezTo>
                    <a:pt x="901" y="4806"/>
                    <a:pt x="872" y="4828"/>
                    <a:pt x="865" y="4857"/>
                  </a:cubicBezTo>
                  <a:cubicBezTo>
                    <a:pt x="850" y="4894"/>
                    <a:pt x="901" y="4872"/>
                    <a:pt x="909" y="4916"/>
                  </a:cubicBezTo>
                  <a:cubicBezTo>
                    <a:pt x="923" y="4960"/>
                    <a:pt x="967" y="5136"/>
                    <a:pt x="1026" y="4960"/>
                  </a:cubicBezTo>
                  <a:cubicBezTo>
                    <a:pt x="1077" y="4791"/>
                    <a:pt x="1092" y="4703"/>
                    <a:pt x="1128" y="4681"/>
                  </a:cubicBezTo>
                  <a:cubicBezTo>
                    <a:pt x="1158" y="4659"/>
                    <a:pt x="1180" y="4586"/>
                    <a:pt x="1180" y="4542"/>
                  </a:cubicBezTo>
                  <a:cubicBezTo>
                    <a:pt x="1180" y="4498"/>
                    <a:pt x="1275" y="4462"/>
                    <a:pt x="1304" y="4454"/>
                  </a:cubicBezTo>
                  <a:cubicBezTo>
                    <a:pt x="1341" y="4440"/>
                    <a:pt x="1363" y="4374"/>
                    <a:pt x="1385" y="4330"/>
                  </a:cubicBezTo>
                  <a:cubicBezTo>
                    <a:pt x="1407" y="4278"/>
                    <a:pt x="1692" y="4227"/>
                    <a:pt x="1737" y="4234"/>
                  </a:cubicBezTo>
                  <a:cubicBezTo>
                    <a:pt x="1780" y="4249"/>
                    <a:pt x="1780" y="4234"/>
                    <a:pt x="1876" y="4168"/>
                  </a:cubicBezTo>
                  <a:cubicBezTo>
                    <a:pt x="1964" y="4103"/>
                    <a:pt x="2052" y="4088"/>
                    <a:pt x="2176" y="4154"/>
                  </a:cubicBezTo>
                  <a:cubicBezTo>
                    <a:pt x="2301" y="4227"/>
                    <a:pt x="2271" y="4234"/>
                    <a:pt x="2271" y="4234"/>
                  </a:cubicBezTo>
                  <a:cubicBezTo>
                    <a:pt x="2271" y="4234"/>
                    <a:pt x="2396" y="4213"/>
                    <a:pt x="2425" y="4110"/>
                  </a:cubicBezTo>
                  <a:cubicBezTo>
                    <a:pt x="2462" y="4007"/>
                    <a:pt x="2418" y="3985"/>
                    <a:pt x="2440" y="3919"/>
                  </a:cubicBezTo>
                  <a:cubicBezTo>
                    <a:pt x="2462" y="3853"/>
                    <a:pt x="2506" y="3919"/>
                    <a:pt x="2565" y="3897"/>
                  </a:cubicBezTo>
                  <a:cubicBezTo>
                    <a:pt x="2623" y="3875"/>
                    <a:pt x="2652" y="3853"/>
                    <a:pt x="2726" y="3875"/>
                  </a:cubicBezTo>
                  <a:cubicBezTo>
                    <a:pt x="2792" y="3897"/>
                    <a:pt x="2850" y="3861"/>
                    <a:pt x="2850" y="3758"/>
                  </a:cubicBezTo>
                  <a:cubicBezTo>
                    <a:pt x="2850" y="3656"/>
                    <a:pt x="2894" y="3553"/>
                    <a:pt x="2938" y="3582"/>
                  </a:cubicBezTo>
                  <a:cubicBezTo>
                    <a:pt x="2982" y="3604"/>
                    <a:pt x="3056" y="3670"/>
                    <a:pt x="3063" y="3612"/>
                  </a:cubicBezTo>
                  <a:cubicBezTo>
                    <a:pt x="3078" y="3553"/>
                    <a:pt x="3078" y="3524"/>
                    <a:pt x="3121" y="3465"/>
                  </a:cubicBezTo>
                  <a:cubicBezTo>
                    <a:pt x="3165" y="3406"/>
                    <a:pt x="3180" y="3340"/>
                    <a:pt x="3180" y="3340"/>
                  </a:cubicBezTo>
                  <a:cubicBezTo>
                    <a:pt x="3180" y="3340"/>
                    <a:pt x="3165" y="3406"/>
                    <a:pt x="3224" y="3458"/>
                  </a:cubicBezTo>
                  <a:cubicBezTo>
                    <a:pt x="3275" y="3502"/>
                    <a:pt x="3312" y="3531"/>
                    <a:pt x="3349" y="3502"/>
                  </a:cubicBezTo>
                  <a:cubicBezTo>
                    <a:pt x="3378" y="3465"/>
                    <a:pt x="3392" y="3480"/>
                    <a:pt x="3437" y="3406"/>
                  </a:cubicBezTo>
                  <a:cubicBezTo>
                    <a:pt x="3480" y="3340"/>
                    <a:pt x="3480" y="3318"/>
                    <a:pt x="3480" y="3260"/>
                  </a:cubicBezTo>
                  <a:cubicBezTo>
                    <a:pt x="3480" y="3201"/>
                    <a:pt x="3451" y="3128"/>
                    <a:pt x="3502" y="3135"/>
                  </a:cubicBezTo>
                  <a:cubicBezTo>
                    <a:pt x="3561" y="3150"/>
                    <a:pt x="3598" y="3157"/>
                    <a:pt x="3678" y="3113"/>
                  </a:cubicBezTo>
                  <a:cubicBezTo>
                    <a:pt x="3752" y="3069"/>
                    <a:pt x="3788" y="3106"/>
                    <a:pt x="3847" y="3106"/>
                  </a:cubicBezTo>
                  <a:cubicBezTo>
                    <a:pt x="3906" y="3106"/>
                    <a:pt x="3913" y="3069"/>
                    <a:pt x="3993" y="3047"/>
                  </a:cubicBezTo>
                  <a:cubicBezTo>
                    <a:pt x="4074" y="3025"/>
                    <a:pt x="4081" y="3069"/>
                    <a:pt x="4155" y="3047"/>
                  </a:cubicBezTo>
                  <a:cubicBezTo>
                    <a:pt x="4221" y="3025"/>
                    <a:pt x="4264" y="3025"/>
                    <a:pt x="4242" y="2967"/>
                  </a:cubicBezTo>
                  <a:cubicBezTo>
                    <a:pt x="4221" y="2908"/>
                    <a:pt x="4242" y="2806"/>
                    <a:pt x="4382" y="2776"/>
                  </a:cubicBezTo>
                  <a:cubicBezTo>
                    <a:pt x="4514" y="2740"/>
                    <a:pt x="4528" y="2798"/>
                    <a:pt x="4631" y="2732"/>
                  </a:cubicBezTo>
                  <a:cubicBezTo>
                    <a:pt x="4726" y="2659"/>
                    <a:pt x="4821" y="2608"/>
                    <a:pt x="4887" y="2571"/>
                  </a:cubicBezTo>
                  <a:cubicBezTo>
                    <a:pt x="4953" y="2534"/>
                    <a:pt x="4865" y="2549"/>
                    <a:pt x="4946" y="2476"/>
                  </a:cubicBezTo>
                  <a:cubicBezTo>
                    <a:pt x="5027" y="2410"/>
                    <a:pt x="5049" y="2432"/>
                    <a:pt x="5137" y="2410"/>
                  </a:cubicBezTo>
                  <a:cubicBezTo>
                    <a:pt x="5232" y="2388"/>
                    <a:pt x="5320" y="2322"/>
                    <a:pt x="5195" y="2278"/>
                  </a:cubicBezTo>
                  <a:cubicBezTo>
                    <a:pt x="5071" y="2227"/>
                    <a:pt x="5049" y="2219"/>
                    <a:pt x="5049" y="2175"/>
                  </a:cubicBezTo>
                  <a:cubicBezTo>
                    <a:pt x="5049" y="2131"/>
                    <a:pt x="4975" y="2139"/>
                    <a:pt x="4953" y="2102"/>
                  </a:cubicBezTo>
                  <a:cubicBezTo>
                    <a:pt x="4931" y="2073"/>
                    <a:pt x="4931" y="2073"/>
                    <a:pt x="4953" y="1992"/>
                  </a:cubicBezTo>
                  <a:cubicBezTo>
                    <a:pt x="4975" y="1912"/>
                    <a:pt x="4968" y="1912"/>
                    <a:pt x="5056" y="1926"/>
                  </a:cubicBezTo>
                  <a:cubicBezTo>
                    <a:pt x="5151" y="1934"/>
                    <a:pt x="5151" y="1934"/>
                    <a:pt x="5195" y="1977"/>
                  </a:cubicBezTo>
                  <a:cubicBezTo>
                    <a:pt x="5239" y="2029"/>
                    <a:pt x="5261" y="2036"/>
                    <a:pt x="5305" y="1970"/>
                  </a:cubicBezTo>
                  <a:cubicBezTo>
                    <a:pt x="5356" y="1904"/>
                    <a:pt x="5400" y="1904"/>
                    <a:pt x="5444" y="1948"/>
                  </a:cubicBezTo>
                  <a:cubicBezTo>
                    <a:pt x="5488" y="1992"/>
                    <a:pt x="5605" y="2029"/>
                    <a:pt x="5628" y="2073"/>
                  </a:cubicBezTo>
                  <a:cubicBezTo>
                    <a:pt x="5649" y="2117"/>
                    <a:pt x="5649" y="2183"/>
                    <a:pt x="5613" y="2227"/>
                  </a:cubicBezTo>
                  <a:cubicBezTo>
                    <a:pt x="5583" y="2278"/>
                    <a:pt x="5613" y="2344"/>
                    <a:pt x="5693" y="2300"/>
                  </a:cubicBezTo>
                  <a:cubicBezTo>
                    <a:pt x="5774" y="2256"/>
                    <a:pt x="5796" y="2351"/>
                    <a:pt x="5752" y="2410"/>
                  </a:cubicBezTo>
                  <a:cubicBezTo>
                    <a:pt x="5708" y="2468"/>
                    <a:pt x="5730" y="2513"/>
                    <a:pt x="5803" y="2527"/>
                  </a:cubicBezTo>
                  <a:cubicBezTo>
                    <a:pt x="5884" y="2534"/>
                    <a:pt x="5986" y="2571"/>
                    <a:pt x="6009" y="2608"/>
                  </a:cubicBezTo>
                  <a:cubicBezTo>
                    <a:pt x="6030" y="2637"/>
                    <a:pt x="6148" y="2615"/>
                    <a:pt x="6155" y="2513"/>
                  </a:cubicBezTo>
                  <a:cubicBezTo>
                    <a:pt x="6170" y="2410"/>
                    <a:pt x="6170" y="2344"/>
                    <a:pt x="6236" y="2263"/>
                  </a:cubicBezTo>
                  <a:cubicBezTo>
                    <a:pt x="6309" y="2183"/>
                    <a:pt x="6294" y="2051"/>
                    <a:pt x="6331" y="1970"/>
                  </a:cubicBezTo>
                  <a:cubicBezTo>
                    <a:pt x="6360" y="1890"/>
                    <a:pt x="6485" y="1517"/>
                    <a:pt x="6455" y="1451"/>
                  </a:cubicBezTo>
                  <a:cubicBezTo>
                    <a:pt x="6419" y="1378"/>
                    <a:pt x="6455" y="1290"/>
                    <a:pt x="6477" y="1209"/>
                  </a:cubicBezTo>
                  <a:cubicBezTo>
                    <a:pt x="6499" y="1128"/>
                    <a:pt x="6433" y="1004"/>
                    <a:pt x="6382" y="916"/>
                  </a:cubicBezTo>
                </a:path>
              </a:pathLst>
            </a:custGeom>
            <a:grpFill/>
            <a:ln w="28575" cap="flat" cmpd="sng">
              <a:solidFill>
                <a:schemeClr val="bg1"/>
              </a:solidFill>
              <a:bevel/>
              <a:headEnd/>
              <a:tailEnd/>
            </a:ln>
            <a:effectLst/>
            <a:extLst/>
          </p:spPr>
          <p:txBody>
            <a:bodyPr wrap="none" anchor="ctr"/>
            <a:lstStyle/>
            <a:p>
              <a:pPr defTabSz="1371714">
                <a:defRPr/>
              </a:pPr>
              <a:endParaRPr lang="en-US" sz="2701"/>
            </a:p>
          </p:txBody>
        </p:sp>
        <p:sp>
          <p:nvSpPr>
            <p:cNvPr id="138" name="Freeform 137"/>
            <p:cNvSpPr>
              <a:spLocks noChangeArrowheads="1"/>
            </p:cNvSpPr>
            <p:nvPr/>
          </p:nvSpPr>
          <p:spPr bwMode="auto">
            <a:xfrm>
              <a:off x="5495144" y="4899865"/>
              <a:ext cx="393964" cy="302768"/>
            </a:xfrm>
            <a:custGeom>
              <a:avLst/>
              <a:gdLst>
                <a:gd name="T0" fmla="*/ 7 w 1027"/>
                <a:gd name="T1" fmla="*/ 66 h 800"/>
                <a:gd name="T2" fmla="*/ 7 w 1027"/>
                <a:gd name="T3" fmla="*/ 66 h 800"/>
                <a:gd name="T4" fmla="*/ 95 w 1027"/>
                <a:gd name="T5" fmla="*/ 183 h 800"/>
                <a:gd name="T6" fmla="*/ 257 w 1027"/>
                <a:gd name="T7" fmla="*/ 278 h 800"/>
                <a:gd name="T8" fmla="*/ 322 w 1027"/>
                <a:gd name="T9" fmla="*/ 417 h 800"/>
                <a:gd name="T10" fmla="*/ 396 w 1027"/>
                <a:gd name="T11" fmla="*/ 498 h 800"/>
                <a:gd name="T12" fmla="*/ 447 w 1027"/>
                <a:gd name="T13" fmla="*/ 637 h 800"/>
                <a:gd name="T14" fmla="*/ 586 w 1027"/>
                <a:gd name="T15" fmla="*/ 696 h 800"/>
                <a:gd name="T16" fmla="*/ 674 w 1027"/>
                <a:gd name="T17" fmla="*/ 740 h 800"/>
                <a:gd name="T18" fmla="*/ 747 w 1027"/>
                <a:gd name="T19" fmla="*/ 747 h 800"/>
                <a:gd name="T20" fmla="*/ 835 w 1027"/>
                <a:gd name="T21" fmla="*/ 762 h 800"/>
                <a:gd name="T22" fmla="*/ 916 w 1027"/>
                <a:gd name="T23" fmla="*/ 740 h 800"/>
                <a:gd name="T24" fmla="*/ 975 w 1027"/>
                <a:gd name="T25" fmla="*/ 630 h 800"/>
                <a:gd name="T26" fmla="*/ 982 w 1027"/>
                <a:gd name="T27" fmla="*/ 527 h 800"/>
                <a:gd name="T28" fmla="*/ 982 w 1027"/>
                <a:gd name="T29" fmla="*/ 454 h 800"/>
                <a:gd name="T30" fmla="*/ 1004 w 1027"/>
                <a:gd name="T31" fmla="*/ 396 h 800"/>
                <a:gd name="T32" fmla="*/ 931 w 1027"/>
                <a:gd name="T33" fmla="*/ 300 h 800"/>
                <a:gd name="T34" fmla="*/ 850 w 1027"/>
                <a:gd name="T35" fmla="*/ 352 h 800"/>
                <a:gd name="T36" fmla="*/ 755 w 1027"/>
                <a:gd name="T37" fmla="*/ 337 h 800"/>
                <a:gd name="T38" fmla="*/ 608 w 1027"/>
                <a:gd name="T39" fmla="*/ 264 h 800"/>
                <a:gd name="T40" fmla="*/ 491 w 1027"/>
                <a:gd name="T41" fmla="*/ 220 h 800"/>
                <a:gd name="T42" fmla="*/ 396 w 1027"/>
                <a:gd name="T43" fmla="*/ 190 h 800"/>
                <a:gd name="T44" fmla="*/ 293 w 1027"/>
                <a:gd name="T45" fmla="*/ 154 h 800"/>
                <a:gd name="T46" fmla="*/ 220 w 1027"/>
                <a:gd name="T47" fmla="*/ 110 h 800"/>
                <a:gd name="T48" fmla="*/ 110 w 1027"/>
                <a:gd name="T49" fmla="*/ 95 h 800"/>
                <a:gd name="T50" fmla="*/ 7 w 1027"/>
                <a:gd name="T51" fmla="*/ 66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7" h="800">
                  <a:moveTo>
                    <a:pt x="7" y="66"/>
                  </a:moveTo>
                  <a:lnTo>
                    <a:pt x="7" y="66"/>
                  </a:lnTo>
                  <a:cubicBezTo>
                    <a:pt x="0" y="110"/>
                    <a:pt x="44" y="168"/>
                    <a:pt x="95" y="183"/>
                  </a:cubicBezTo>
                  <a:cubicBezTo>
                    <a:pt x="147" y="205"/>
                    <a:pt x="234" y="234"/>
                    <a:pt x="257" y="278"/>
                  </a:cubicBezTo>
                  <a:cubicBezTo>
                    <a:pt x="271" y="322"/>
                    <a:pt x="278" y="381"/>
                    <a:pt x="322" y="417"/>
                  </a:cubicBezTo>
                  <a:cubicBezTo>
                    <a:pt x="366" y="447"/>
                    <a:pt x="374" y="454"/>
                    <a:pt x="396" y="498"/>
                  </a:cubicBezTo>
                  <a:cubicBezTo>
                    <a:pt x="425" y="542"/>
                    <a:pt x="425" y="594"/>
                    <a:pt x="447" y="637"/>
                  </a:cubicBezTo>
                  <a:cubicBezTo>
                    <a:pt x="476" y="681"/>
                    <a:pt x="528" y="703"/>
                    <a:pt x="586" y="696"/>
                  </a:cubicBezTo>
                  <a:cubicBezTo>
                    <a:pt x="645" y="689"/>
                    <a:pt x="652" y="711"/>
                    <a:pt x="674" y="740"/>
                  </a:cubicBezTo>
                  <a:cubicBezTo>
                    <a:pt x="689" y="762"/>
                    <a:pt x="718" y="791"/>
                    <a:pt x="747" y="747"/>
                  </a:cubicBezTo>
                  <a:cubicBezTo>
                    <a:pt x="769" y="703"/>
                    <a:pt x="806" y="725"/>
                    <a:pt x="835" y="762"/>
                  </a:cubicBezTo>
                  <a:cubicBezTo>
                    <a:pt x="857" y="799"/>
                    <a:pt x="887" y="799"/>
                    <a:pt x="916" y="740"/>
                  </a:cubicBezTo>
                  <a:cubicBezTo>
                    <a:pt x="952" y="681"/>
                    <a:pt x="997" y="689"/>
                    <a:pt x="975" y="630"/>
                  </a:cubicBezTo>
                  <a:cubicBezTo>
                    <a:pt x="960" y="564"/>
                    <a:pt x="960" y="564"/>
                    <a:pt x="982" y="527"/>
                  </a:cubicBezTo>
                  <a:cubicBezTo>
                    <a:pt x="1011" y="484"/>
                    <a:pt x="1004" y="484"/>
                    <a:pt x="982" y="454"/>
                  </a:cubicBezTo>
                  <a:cubicBezTo>
                    <a:pt x="967" y="432"/>
                    <a:pt x="975" y="447"/>
                    <a:pt x="1004" y="396"/>
                  </a:cubicBezTo>
                  <a:cubicBezTo>
                    <a:pt x="1026" y="344"/>
                    <a:pt x="982" y="315"/>
                    <a:pt x="931" y="300"/>
                  </a:cubicBezTo>
                  <a:cubicBezTo>
                    <a:pt x="887" y="293"/>
                    <a:pt x="887" y="344"/>
                    <a:pt x="850" y="352"/>
                  </a:cubicBezTo>
                  <a:cubicBezTo>
                    <a:pt x="813" y="366"/>
                    <a:pt x="784" y="396"/>
                    <a:pt x="755" y="337"/>
                  </a:cubicBezTo>
                  <a:cubicBezTo>
                    <a:pt x="733" y="278"/>
                    <a:pt x="652" y="256"/>
                    <a:pt x="608" y="264"/>
                  </a:cubicBezTo>
                  <a:cubicBezTo>
                    <a:pt x="571" y="271"/>
                    <a:pt x="506" y="256"/>
                    <a:pt x="491" y="220"/>
                  </a:cubicBezTo>
                  <a:cubicBezTo>
                    <a:pt x="476" y="183"/>
                    <a:pt x="447" y="183"/>
                    <a:pt x="396" y="190"/>
                  </a:cubicBezTo>
                  <a:cubicBezTo>
                    <a:pt x="344" y="205"/>
                    <a:pt x="322" y="183"/>
                    <a:pt x="293" y="154"/>
                  </a:cubicBezTo>
                  <a:cubicBezTo>
                    <a:pt x="271" y="117"/>
                    <a:pt x="264" y="110"/>
                    <a:pt x="220" y="110"/>
                  </a:cubicBezTo>
                  <a:cubicBezTo>
                    <a:pt x="176" y="110"/>
                    <a:pt x="132" y="132"/>
                    <a:pt x="110" y="95"/>
                  </a:cubicBezTo>
                  <a:cubicBezTo>
                    <a:pt x="80" y="51"/>
                    <a:pt x="15" y="0"/>
                    <a:pt x="7" y="66"/>
                  </a:cubicBezTo>
                </a:path>
              </a:pathLst>
            </a:custGeom>
            <a:grpFill/>
            <a:ln w="28575" cap="flat" cmpd="sng">
              <a:solidFill>
                <a:schemeClr val="bg1"/>
              </a:solidFill>
              <a:bevel/>
              <a:headEnd/>
              <a:tailEnd/>
            </a:ln>
            <a:effectLst/>
            <a:extLst/>
          </p:spPr>
          <p:txBody>
            <a:bodyPr wrap="none" anchor="ctr"/>
            <a:lstStyle/>
            <a:p>
              <a:pPr defTabSz="1371714">
                <a:defRPr/>
              </a:pPr>
              <a:endParaRPr lang="en-US" sz="2701"/>
            </a:p>
          </p:txBody>
        </p:sp>
        <p:sp>
          <p:nvSpPr>
            <p:cNvPr id="139" name="Freeform 138"/>
            <p:cNvSpPr>
              <a:spLocks noChangeArrowheads="1"/>
            </p:cNvSpPr>
            <p:nvPr/>
          </p:nvSpPr>
          <p:spPr bwMode="auto">
            <a:xfrm>
              <a:off x="5349231" y="2581680"/>
              <a:ext cx="2272586" cy="2152209"/>
            </a:xfrm>
            <a:custGeom>
              <a:avLst/>
              <a:gdLst>
                <a:gd name="T0" fmla="*/ 4140 w 5913"/>
                <a:gd name="T1" fmla="*/ 5488 h 5665"/>
                <a:gd name="T2" fmla="*/ 3788 w 5913"/>
                <a:gd name="T3" fmla="*/ 5569 h 5665"/>
                <a:gd name="T4" fmla="*/ 3466 w 5913"/>
                <a:gd name="T5" fmla="*/ 5422 h 5665"/>
                <a:gd name="T6" fmla="*/ 3187 w 5913"/>
                <a:gd name="T7" fmla="*/ 5400 h 5665"/>
                <a:gd name="T8" fmla="*/ 2894 w 5913"/>
                <a:gd name="T9" fmla="*/ 5063 h 5665"/>
                <a:gd name="T10" fmla="*/ 2081 w 5913"/>
                <a:gd name="T11" fmla="*/ 4118 h 5665"/>
                <a:gd name="T12" fmla="*/ 1443 w 5913"/>
                <a:gd name="T13" fmla="*/ 3935 h 5665"/>
                <a:gd name="T14" fmla="*/ 1092 w 5913"/>
                <a:gd name="T15" fmla="*/ 3429 h 5665"/>
                <a:gd name="T16" fmla="*/ 1341 w 5913"/>
                <a:gd name="T17" fmla="*/ 3334 h 5665"/>
                <a:gd name="T18" fmla="*/ 1062 w 5913"/>
                <a:gd name="T19" fmla="*/ 3136 h 5665"/>
                <a:gd name="T20" fmla="*/ 945 w 5913"/>
                <a:gd name="T21" fmla="*/ 2616 h 5665"/>
                <a:gd name="T22" fmla="*/ 571 w 5913"/>
                <a:gd name="T23" fmla="*/ 2462 h 5665"/>
                <a:gd name="T24" fmla="*/ 703 w 5913"/>
                <a:gd name="T25" fmla="*/ 2242 h 5665"/>
                <a:gd name="T26" fmla="*/ 1209 w 5913"/>
                <a:gd name="T27" fmla="*/ 2191 h 5665"/>
                <a:gd name="T28" fmla="*/ 1290 w 5913"/>
                <a:gd name="T29" fmla="*/ 2022 h 5665"/>
                <a:gd name="T30" fmla="*/ 1026 w 5913"/>
                <a:gd name="T31" fmla="*/ 1920 h 5665"/>
                <a:gd name="T32" fmla="*/ 1143 w 5913"/>
                <a:gd name="T33" fmla="*/ 1634 h 5665"/>
                <a:gd name="T34" fmla="*/ 923 w 5913"/>
                <a:gd name="T35" fmla="*/ 1312 h 5665"/>
                <a:gd name="T36" fmla="*/ 608 w 5913"/>
                <a:gd name="T37" fmla="*/ 674 h 5665"/>
                <a:gd name="T38" fmla="*/ 183 w 5913"/>
                <a:gd name="T39" fmla="*/ 689 h 5665"/>
                <a:gd name="T40" fmla="*/ 110 w 5913"/>
                <a:gd name="T41" fmla="*/ 1055 h 5665"/>
                <a:gd name="T42" fmla="*/ 139 w 5913"/>
                <a:gd name="T43" fmla="*/ 249 h 5665"/>
                <a:gd name="T44" fmla="*/ 418 w 5913"/>
                <a:gd name="T45" fmla="*/ 95 h 5665"/>
                <a:gd name="T46" fmla="*/ 205 w 5913"/>
                <a:gd name="T47" fmla="*/ 403 h 5665"/>
                <a:gd name="T48" fmla="*/ 821 w 5913"/>
                <a:gd name="T49" fmla="*/ 564 h 5665"/>
                <a:gd name="T50" fmla="*/ 1700 w 5913"/>
                <a:gd name="T51" fmla="*/ 660 h 5665"/>
                <a:gd name="T52" fmla="*/ 2220 w 5913"/>
                <a:gd name="T53" fmla="*/ 777 h 5665"/>
                <a:gd name="T54" fmla="*/ 2550 w 5913"/>
                <a:gd name="T55" fmla="*/ 769 h 5665"/>
                <a:gd name="T56" fmla="*/ 3165 w 5913"/>
                <a:gd name="T57" fmla="*/ 901 h 5665"/>
                <a:gd name="T58" fmla="*/ 3414 w 5913"/>
                <a:gd name="T59" fmla="*/ 1414 h 5665"/>
                <a:gd name="T60" fmla="*/ 3078 w 5913"/>
                <a:gd name="T61" fmla="*/ 2059 h 5665"/>
                <a:gd name="T62" fmla="*/ 3744 w 5913"/>
                <a:gd name="T63" fmla="*/ 2044 h 5665"/>
                <a:gd name="T64" fmla="*/ 3942 w 5913"/>
                <a:gd name="T65" fmla="*/ 2088 h 5665"/>
                <a:gd name="T66" fmla="*/ 4813 w 5913"/>
                <a:gd name="T67" fmla="*/ 2499 h 5665"/>
                <a:gd name="T68" fmla="*/ 5414 w 5913"/>
                <a:gd name="T69" fmla="*/ 2242 h 5665"/>
                <a:gd name="T70" fmla="*/ 5297 w 5913"/>
                <a:gd name="T71" fmla="*/ 2081 h 5665"/>
                <a:gd name="T72" fmla="*/ 5326 w 5913"/>
                <a:gd name="T73" fmla="*/ 1788 h 5665"/>
                <a:gd name="T74" fmla="*/ 5868 w 5913"/>
                <a:gd name="T75" fmla="*/ 2096 h 5665"/>
                <a:gd name="T76" fmla="*/ 5670 w 5913"/>
                <a:gd name="T77" fmla="*/ 2140 h 5665"/>
                <a:gd name="T78" fmla="*/ 5458 w 5913"/>
                <a:gd name="T79" fmla="*/ 2308 h 5665"/>
                <a:gd name="T80" fmla="*/ 5282 w 5913"/>
                <a:gd name="T81" fmla="*/ 3041 h 5665"/>
                <a:gd name="T82" fmla="*/ 5106 w 5913"/>
                <a:gd name="T83" fmla="*/ 3605 h 5665"/>
                <a:gd name="T84" fmla="*/ 4864 w 5913"/>
                <a:gd name="T85" fmla="*/ 4052 h 5665"/>
                <a:gd name="T86" fmla="*/ 5209 w 5913"/>
                <a:gd name="T87" fmla="*/ 4543 h 5665"/>
                <a:gd name="T88" fmla="*/ 5099 w 5913"/>
                <a:gd name="T89" fmla="*/ 4976 h 5665"/>
                <a:gd name="T90" fmla="*/ 4857 w 5913"/>
                <a:gd name="T91" fmla="*/ 5276 h 5665"/>
                <a:gd name="T92" fmla="*/ 4593 w 5913"/>
                <a:gd name="T93" fmla="*/ 5657 h 5665"/>
                <a:gd name="T94" fmla="*/ 3656 w 5913"/>
                <a:gd name="T95" fmla="*/ 2403 h 5665"/>
                <a:gd name="T96" fmla="*/ 322 w 5913"/>
                <a:gd name="T97" fmla="*/ 2030 h 5665"/>
                <a:gd name="T98" fmla="*/ 667 w 5913"/>
                <a:gd name="T99" fmla="*/ 1979 h 5665"/>
                <a:gd name="T100" fmla="*/ 850 w 5913"/>
                <a:gd name="T101" fmla="*/ 1707 h 5665"/>
                <a:gd name="T102" fmla="*/ 667 w 5913"/>
                <a:gd name="T103" fmla="*/ 1979 h 5665"/>
                <a:gd name="T104" fmla="*/ 564 w 5913"/>
                <a:gd name="T105" fmla="*/ 1649 h 5665"/>
                <a:gd name="T106" fmla="*/ 51 w 5913"/>
                <a:gd name="T107" fmla="*/ 1392 h 5665"/>
                <a:gd name="T108" fmla="*/ 227 w 5913"/>
                <a:gd name="T109" fmla="*/ 1400 h 5665"/>
                <a:gd name="T110" fmla="*/ 557 w 5913"/>
                <a:gd name="T111" fmla="*/ 1531 h 5665"/>
                <a:gd name="T112" fmla="*/ 791 w 5913"/>
                <a:gd name="T113" fmla="*/ 1282 h 5665"/>
                <a:gd name="T114" fmla="*/ 528 w 5913"/>
                <a:gd name="T115" fmla="*/ 1356 h 5665"/>
                <a:gd name="T116" fmla="*/ 330 w 5913"/>
                <a:gd name="T117" fmla="*/ 1077 h 5665"/>
                <a:gd name="T118" fmla="*/ 593 w 5913"/>
                <a:gd name="T119" fmla="*/ 1282 h 5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13" h="5665">
                  <a:moveTo>
                    <a:pt x="4549" y="5664"/>
                  </a:moveTo>
                  <a:lnTo>
                    <a:pt x="4549" y="5664"/>
                  </a:lnTo>
                  <a:cubicBezTo>
                    <a:pt x="4527" y="5664"/>
                    <a:pt x="4498" y="5657"/>
                    <a:pt x="4476" y="5650"/>
                  </a:cubicBezTo>
                  <a:cubicBezTo>
                    <a:pt x="4461" y="5642"/>
                    <a:pt x="4447" y="5642"/>
                    <a:pt x="4432" y="5635"/>
                  </a:cubicBezTo>
                  <a:cubicBezTo>
                    <a:pt x="4389" y="5628"/>
                    <a:pt x="4323" y="5598"/>
                    <a:pt x="4286" y="5576"/>
                  </a:cubicBezTo>
                  <a:cubicBezTo>
                    <a:pt x="4272" y="5569"/>
                    <a:pt x="4264" y="5562"/>
                    <a:pt x="4257" y="5562"/>
                  </a:cubicBezTo>
                  <a:cubicBezTo>
                    <a:pt x="4235" y="5547"/>
                    <a:pt x="4184" y="5518"/>
                    <a:pt x="4140" y="5488"/>
                  </a:cubicBezTo>
                  <a:cubicBezTo>
                    <a:pt x="4118" y="5474"/>
                    <a:pt x="4096" y="5467"/>
                    <a:pt x="4089" y="5459"/>
                  </a:cubicBezTo>
                  <a:cubicBezTo>
                    <a:pt x="4081" y="5452"/>
                    <a:pt x="4067" y="5452"/>
                    <a:pt x="4059" y="5452"/>
                  </a:cubicBezTo>
                  <a:cubicBezTo>
                    <a:pt x="4052" y="5452"/>
                    <a:pt x="4037" y="5459"/>
                    <a:pt x="4015" y="5459"/>
                  </a:cubicBezTo>
                  <a:cubicBezTo>
                    <a:pt x="4001" y="5467"/>
                    <a:pt x="3986" y="5474"/>
                    <a:pt x="3971" y="5474"/>
                  </a:cubicBezTo>
                  <a:cubicBezTo>
                    <a:pt x="3928" y="5481"/>
                    <a:pt x="3920" y="5496"/>
                    <a:pt x="3898" y="5518"/>
                  </a:cubicBezTo>
                  <a:cubicBezTo>
                    <a:pt x="3883" y="5532"/>
                    <a:pt x="3883" y="5532"/>
                    <a:pt x="3883" y="5532"/>
                  </a:cubicBezTo>
                  <a:cubicBezTo>
                    <a:pt x="3854" y="5562"/>
                    <a:pt x="3825" y="5562"/>
                    <a:pt x="3788" y="5569"/>
                  </a:cubicBezTo>
                  <a:cubicBezTo>
                    <a:pt x="3774" y="5569"/>
                    <a:pt x="3759" y="5569"/>
                    <a:pt x="3744" y="5569"/>
                  </a:cubicBezTo>
                  <a:lnTo>
                    <a:pt x="3737" y="5569"/>
                  </a:lnTo>
                  <a:cubicBezTo>
                    <a:pt x="3671" y="5569"/>
                    <a:pt x="3605" y="5488"/>
                    <a:pt x="3561" y="5437"/>
                  </a:cubicBezTo>
                  <a:cubicBezTo>
                    <a:pt x="3554" y="5430"/>
                    <a:pt x="3554" y="5430"/>
                    <a:pt x="3554" y="5430"/>
                  </a:cubicBezTo>
                  <a:cubicBezTo>
                    <a:pt x="3532" y="5408"/>
                    <a:pt x="3524" y="5400"/>
                    <a:pt x="3517" y="5400"/>
                  </a:cubicBezTo>
                  <a:cubicBezTo>
                    <a:pt x="3510" y="5400"/>
                    <a:pt x="3495" y="5408"/>
                    <a:pt x="3481" y="5415"/>
                  </a:cubicBezTo>
                  <a:cubicBezTo>
                    <a:pt x="3466" y="5422"/>
                    <a:pt x="3466" y="5422"/>
                    <a:pt x="3466" y="5422"/>
                  </a:cubicBezTo>
                  <a:cubicBezTo>
                    <a:pt x="3437" y="5437"/>
                    <a:pt x="3422" y="5452"/>
                    <a:pt x="3407" y="5474"/>
                  </a:cubicBezTo>
                  <a:cubicBezTo>
                    <a:pt x="3393" y="5488"/>
                    <a:pt x="3385" y="5503"/>
                    <a:pt x="3363" y="5518"/>
                  </a:cubicBezTo>
                  <a:cubicBezTo>
                    <a:pt x="3349" y="5525"/>
                    <a:pt x="3334" y="5532"/>
                    <a:pt x="3312" y="5532"/>
                  </a:cubicBezTo>
                  <a:cubicBezTo>
                    <a:pt x="3275" y="5532"/>
                    <a:pt x="3239" y="5503"/>
                    <a:pt x="3224" y="5474"/>
                  </a:cubicBezTo>
                  <a:cubicBezTo>
                    <a:pt x="3217" y="5459"/>
                    <a:pt x="3209" y="5444"/>
                    <a:pt x="3209" y="5430"/>
                  </a:cubicBezTo>
                  <a:cubicBezTo>
                    <a:pt x="3209" y="5408"/>
                    <a:pt x="3209" y="5400"/>
                    <a:pt x="3195" y="5400"/>
                  </a:cubicBezTo>
                  <a:cubicBezTo>
                    <a:pt x="3195" y="5400"/>
                    <a:pt x="3195" y="5400"/>
                    <a:pt x="3187" y="5400"/>
                  </a:cubicBezTo>
                  <a:cubicBezTo>
                    <a:pt x="3173" y="5400"/>
                    <a:pt x="3158" y="5415"/>
                    <a:pt x="3136" y="5437"/>
                  </a:cubicBezTo>
                  <a:cubicBezTo>
                    <a:pt x="3129" y="5444"/>
                    <a:pt x="3121" y="5452"/>
                    <a:pt x="3107" y="5459"/>
                  </a:cubicBezTo>
                  <a:cubicBezTo>
                    <a:pt x="3100" y="5467"/>
                    <a:pt x="3092" y="5467"/>
                    <a:pt x="3085" y="5467"/>
                  </a:cubicBezTo>
                  <a:cubicBezTo>
                    <a:pt x="3055" y="5467"/>
                    <a:pt x="3033" y="5437"/>
                    <a:pt x="3019" y="5400"/>
                  </a:cubicBezTo>
                  <a:cubicBezTo>
                    <a:pt x="3004" y="5379"/>
                    <a:pt x="2997" y="5364"/>
                    <a:pt x="2990" y="5357"/>
                  </a:cubicBezTo>
                  <a:cubicBezTo>
                    <a:pt x="2946" y="5312"/>
                    <a:pt x="2953" y="5232"/>
                    <a:pt x="2968" y="5181"/>
                  </a:cubicBezTo>
                  <a:cubicBezTo>
                    <a:pt x="2975" y="5137"/>
                    <a:pt x="2931" y="5093"/>
                    <a:pt x="2894" y="5063"/>
                  </a:cubicBezTo>
                  <a:cubicBezTo>
                    <a:pt x="2872" y="5049"/>
                    <a:pt x="2814" y="5034"/>
                    <a:pt x="2762" y="5012"/>
                  </a:cubicBezTo>
                  <a:cubicBezTo>
                    <a:pt x="2719" y="5005"/>
                    <a:pt x="2674" y="4990"/>
                    <a:pt x="2645" y="4976"/>
                  </a:cubicBezTo>
                  <a:cubicBezTo>
                    <a:pt x="2557" y="4939"/>
                    <a:pt x="2447" y="4756"/>
                    <a:pt x="2418" y="4660"/>
                  </a:cubicBezTo>
                  <a:cubicBezTo>
                    <a:pt x="2403" y="4602"/>
                    <a:pt x="2359" y="4565"/>
                    <a:pt x="2315" y="4529"/>
                  </a:cubicBezTo>
                  <a:cubicBezTo>
                    <a:pt x="2293" y="4514"/>
                    <a:pt x="2271" y="4492"/>
                    <a:pt x="2257" y="4477"/>
                  </a:cubicBezTo>
                  <a:cubicBezTo>
                    <a:pt x="2235" y="4455"/>
                    <a:pt x="2198" y="4389"/>
                    <a:pt x="2125" y="4272"/>
                  </a:cubicBezTo>
                  <a:cubicBezTo>
                    <a:pt x="2118" y="4235"/>
                    <a:pt x="2103" y="4184"/>
                    <a:pt x="2081" y="4118"/>
                  </a:cubicBezTo>
                  <a:cubicBezTo>
                    <a:pt x="2052" y="4038"/>
                    <a:pt x="2008" y="4023"/>
                    <a:pt x="1964" y="4001"/>
                  </a:cubicBezTo>
                  <a:cubicBezTo>
                    <a:pt x="1949" y="3993"/>
                    <a:pt x="1927" y="3986"/>
                    <a:pt x="1912" y="3979"/>
                  </a:cubicBezTo>
                  <a:cubicBezTo>
                    <a:pt x="1868" y="3950"/>
                    <a:pt x="1737" y="3950"/>
                    <a:pt x="1685" y="3950"/>
                  </a:cubicBezTo>
                  <a:cubicBezTo>
                    <a:pt x="1678" y="3950"/>
                    <a:pt x="1671" y="3950"/>
                    <a:pt x="1656" y="3950"/>
                  </a:cubicBezTo>
                  <a:cubicBezTo>
                    <a:pt x="1627" y="3950"/>
                    <a:pt x="1597" y="3942"/>
                    <a:pt x="1568" y="3935"/>
                  </a:cubicBezTo>
                  <a:cubicBezTo>
                    <a:pt x="1531" y="3935"/>
                    <a:pt x="1509" y="3928"/>
                    <a:pt x="1480" y="3928"/>
                  </a:cubicBezTo>
                  <a:cubicBezTo>
                    <a:pt x="1465" y="3928"/>
                    <a:pt x="1451" y="3928"/>
                    <a:pt x="1443" y="3935"/>
                  </a:cubicBezTo>
                  <a:cubicBezTo>
                    <a:pt x="1421" y="3942"/>
                    <a:pt x="1407" y="3942"/>
                    <a:pt x="1392" y="3942"/>
                  </a:cubicBezTo>
                  <a:cubicBezTo>
                    <a:pt x="1341" y="3942"/>
                    <a:pt x="1297" y="3906"/>
                    <a:pt x="1268" y="3876"/>
                  </a:cubicBezTo>
                  <a:cubicBezTo>
                    <a:pt x="1231" y="3840"/>
                    <a:pt x="1216" y="3796"/>
                    <a:pt x="1194" y="3744"/>
                  </a:cubicBezTo>
                  <a:cubicBezTo>
                    <a:pt x="1187" y="3730"/>
                    <a:pt x="1180" y="3715"/>
                    <a:pt x="1172" y="3700"/>
                  </a:cubicBezTo>
                  <a:cubicBezTo>
                    <a:pt x="1136" y="3620"/>
                    <a:pt x="1106" y="3576"/>
                    <a:pt x="1062" y="3525"/>
                  </a:cubicBezTo>
                  <a:cubicBezTo>
                    <a:pt x="1048" y="3510"/>
                    <a:pt x="1040" y="3488"/>
                    <a:pt x="1040" y="3466"/>
                  </a:cubicBezTo>
                  <a:cubicBezTo>
                    <a:pt x="1048" y="3451"/>
                    <a:pt x="1070" y="3437"/>
                    <a:pt x="1092" y="3429"/>
                  </a:cubicBezTo>
                  <a:cubicBezTo>
                    <a:pt x="1106" y="3429"/>
                    <a:pt x="1114" y="3422"/>
                    <a:pt x="1121" y="3422"/>
                  </a:cubicBezTo>
                  <a:cubicBezTo>
                    <a:pt x="1136" y="3415"/>
                    <a:pt x="1150" y="3407"/>
                    <a:pt x="1165" y="3407"/>
                  </a:cubicBezTo>
                  <a:cubicBezTo>
                    <a:pt x="1194" y="3407"/>
                    <a:pt x="1216" y="3422"/>
                    <a:pt x="1260" y="3437"/>
                  </a:cubicBezTo>
                  <a:cubicBezTo>
                    <a:pt x="1275" y="3437"/>
                    <a:pt x="1290" y="3444"/>
                    <a:pt x="1304" y="3451"/>
                  </a:cubicBezTo>
                  <a:cubicBezTo>
                    <a:pt x="1312" y="3459"/>
                    <a:pt x="1319" y="3459"/>
                    <a:pt x="1326" y="3459"/>
                  </a:cubicBezTo>
                  <a:cubicBezTo>
                    <a:pt x="1333" y="3459"/>
                    <a:pt x="1341" y="3459"/>
                    <a:pt x="1341" y="3451"/>
                  </a:cubicBezTo>
                  <a:cubicBezTo>
                    <a:pt x="1356" y="3437"/>
                    <a:pt x="1356" y="3385"/>
                    <a:pt x="1341" y="3334"/>
                  </a:cubicBezTo>
                  <a:cubicBezTo>
                    <a:pt x="1333" y="3305"/>
                    <a:pt x="1319" y="3276"/>
                    <a:pt x="1297" y="3246"/>
                  </a:cubicBezTo>
                  <a:cubicBezTo>
                    <a:pt x="1290" y="3231"/>
                    <a:pt x="1282" y="3217"/>
                    <a:pt x="1275" y="3202"/>
                  </a:cubicBezTo>
                  <a:cubicBezTo>
                    <a:pt x="1268" y="3195"/>
                    <a:pt x="1268" y="3188"/>
                    <a:pt x="1268" y="3180"/>
                  </a:cubicBezTo>
                  <a:cubicBezTo>
                    <a:pt x="1253" y="3158"/>
                    <a:pt x="1246" y="3136"/>
                    <a:pt x="1231" y="3136"/>
                  </a:cubicBezTo>
                  <a:cubicBezTo>
                    <a:pt x="1231" y="3136"/>
                    <a:pt x="1224" y="3136"/>
                    <a:pt x="1209" y="3151"/>
                  </a:cubicBezTo>
                  <a:cubicBezTo>
                    <a:pt x="1180" y="3173"/>
                    <a:pt x="1158" y="3180"/>
                    <a:pt x="1128" y="3180"/>
                  </a:cubicBezTo>
                  <a:cubicBezTo>
                    <a:pt x="1099" y="3180"/>
                    <a:pt x="1077" y="3166"/>
                    <a:pt x="1062" y="3136"/>
                  </a:cubicBezTo>
                  <a:cubicBezTo>
                    <a:pt x="1048" y="3114"/>
                    <a:pt x="1048" y="3100"/>
                    <a:pt x="1048" y="3085"/>
                  </a:cubicBezTo>
                  <a:cubicBezTo>
                    <a:pt x="1048" y="3078"/>
                    <a:pt x="1040" y="3070"/>
                    <a:pt x="1026" y="3048"/>
                  </a:cubicBezTo>
                  <a:cubicBezTo>
                    <a:pt x="989" y="2997"/>
                    <a:pt x="989" y="2968"/>
                    <a:pt x="1026" y="2894"/>
                  </a:cubicBezTo>
                  <a:cubicBezTo>
                    <a:pt x="1033" y="2872"/>
                    <a:pt x="1048" y="2858"/>
                    <a:pt x="1055" y="2850"/>
                  </a:cubicBezTo>
                  <a:cubicBezTo>
                    <a:pt x="1070" y="2829"/>
                    <a:pt x="1070" y="2814"/>
                    <a:pt x="1077" y="2748"/>
                  </a:cubicBezTo>
                  <a:cubicBezTo>
                    <a:pt x="1092" y="2675"/>
                    <a:pt x="1070" y="2638"/>
                    <a:pt x="1062" y="2631"/>
                  </a:cubicBezTo>
                  <a:cubicBezTo>
                    <a:pt x="1048" y="2623"/>
                    <a:pt x="997" y="2616"/>
                    <a:pt x="945" y="2616"/>
                  </a:cubicBezTo>
                  <a:cubicBezTo>
                    <a:pt x="916" y="2616"/>
                    <a:pt x="887" y="2623"/>
                    <a:pt x="865" y="2631"/>
                  </a:cubicBezTo>
                  <a:cubicBezTo>
                    <a:pt x="828" y="2645"/>
                    <a:pt x="799" y="2667"/>
                    <a:pt x="784" y="2689"/>
                  </a:cubicBezTo>
                  <a:cubicBezTo>
                    <a:pt x="769" y="2697"/>
                    <a:pt x="762" y="2711"/>
                    <a:pt x="755" y="2711"/>
                  </a:cubicBezTo>
                  <a:cubicBezTo>
                    <a:pt x="747" y="2711"/>
                    <a:pt x="733" y="2704"/>
                    <a:pt x="733" y="2689"/>
                  </a:cubicBezTo>
                  <a:cubicBezTo>
                    <a:pt x="718" y="2667"/>
                    <a:pt x="711" y="2653"/>
                    <a:pt x="659" y="2623"/>
                  </a:cubicBezTo>
                  <a:cubicBezTo>
                    <a:pt x="645" y="2616"/>
                    <a:pt x="645" y="2616"/>
                    <a:pt x="645" y="2616"/>
                  </a:cubicBezTo>
                  <a:cubicBezTo>
                    <a:pt x="630" y="2609"/>
                    <a:pt x="535" y="2513"/>
                    <a:pt x="571" y="2462"/>
                  </a:cubicBezTo>
                  <a:cubicBezTo>
                    <a:pt x="593" y="2433"/>
                    <a:pt x="615" y="2433"/>
                    <a:pt x="630" y="2433"/>
                  </a:cubicBezTo>
                  <a:cubicBezTo>
                    <a:pt x="652" y="2425"/>
                    <a:pt x="674" y="2425"/>
                    <a:pt x="711" y="2403"/>
                  </a:cubicBezTo>
                  <a:cubicBezTo>
                    <a:pt x="740" y="2381"/>
                    <a:pt x="755" y="2367"/>
                    <a:pt x="762" y="2360"/>
                  </a:cubicBezTo>
                  <a:cubicBezTo>
                    <a:pt x="762" y="2360"/>
                    <a:pt x="762" y="2360"/>
                    <a:pt x="755" y="2360"/>
                  </a:cubicBezTo>
                  <a:cubicBezTo>
                    <a:pt x="711" y="2360"/>
                    <a:pt x="630" y="2323"/>
                    <a:pt x="623" y="2323"/>
                  </a:cubicBezTo>
                  <a:cubicBezTo>
                    <a:pt x="601" y="2316"/>
                    <a:pt x="601" y="2316"/>
                    <a:pt x="601" y="2316"/>
                  </a:cubicBezTo>
                  <a:cubicBezTo>
                    <a:pt x="703" y="2242"/>
                    <a:pt x="703" y="2242"/>
                    <a:pt x="703" y="2242"/>
                  </a:cubicBezTo>
                  <a:cubicBezTo>
                    <a:pt x="762" y="2198"/>
                    <a:pt x="835" y="2198"/>
                    <a:pt x="901" y="2198"/>
                  </a:cubicBezTo>
                  <a:cubicBezTo>
                    <a:pt x="923" y="2198"/>
                    <a:pt x="952" y="2198"/>
                    <a:pt x="967" y="2191"/>
                  </a:cubicBezTo>
                  <a:cubicBezTo>
                    <a:pt x="989" y="2191"/>
                    <a:pt x="1019" y="2191"/>
                    <a:pt x="1048" y="2191"/>
                  </a:cubicBezTo>
                  <a:cubicBezTo>
                    <a:pt x="1084" y="2191"/>
                    <a:pt x="1121" y="2191"/>
                    <a:pt x="1150" y="2191"/>
                  </a:cubicBezTo>
                  <a:cubicBezTo>
                    <a:pt x="1165" y="2191"/>
                    <a:pt x="1180" y="2191"/>
                    <a:pt x="1187" y="2191"/>
                  </a:cubicBezTo>
                  <a:cubicBezTo>
                    <a:pt x="1194" y="2191"/>
                    <a:pt x="1194" y="2191"/>
                    <a:pt x="1202" y="2191"/>
                  </a:cubicBezTo>
                  <a:cubicBezTo>
                    <a:pt x="1209" y="2191"/>
                    <a:pt x="1209" y="2191"/>
                    <a:pt x="1209" y="2191"/>
                  </a:cubicBezTo>
                  <a:cubicBezTo>
                    <a:pt x="1216" y="2191"/>
                    <a:pt x="1216" y="2191"/>
                    <a:pt x="1238" y="2154"/>
                  </a:cubicBezTo>
                  <a:cubicBezTo>
                    <a:pt x="1246" y="2147"/>
                    <a:pt x="1246" y="2147"/>
                    <a:pt x="1246" y="2147"/>
                  </a:cubicBezTo>
                  <a:cubicBezTo>
                    <a:pt x="1275" y="2096"/>
                    <a:pt x="1290" y="2074"/>
                    <a:pt x="1348" y="2037"/>
                  </a:cubicBezTo>
                  <a:cubicBezTo>
                    <a:pt x="1400" y="2008"/>
                    <a:pt x="1421" y="1964"/>
                    <a:pt x="1400" y="1920"/>
                  </a:cubicBezTo>
                  <a:cubicBezTo>
                    <a:pt x="1378" y="1861"/>
                    <a:pt x="1363" y="1854"/>
                    <a:pt x="1363" y="1847"/>
                  </a:cubicBezTo>
                  <a:cubicBezTo>
                    <a:pt x="1363" y="1847"/>
                    <a:pt x="1363" y="1854"/>
                    <a:pt x="1356" y="1854"/>
                  </a:cubicBezTo>
                  <a:cubicBezTo>
                    <a:pt x="1333" y="1883"/>
                    <a:pt x="1312" y="1942"/>
                    <a:pt x="1290" y="2022"/>
                  </a:cubicBezTo>
                  <a:cubicBezTo>
                    <a:pt x="1282" y="2059"/>
                    <a:pt x="1260" y="2074"/>
                    <a:pt x="1224" y="2074"/>
                  </a:cubicBezTo>
                  <a:cubicBezTo>
                    <a:pt x="1209" y="2074"/>
                    <a:pt x="1187" y="2074"/>
                    <a:pt x="1172" y="2067"/>
                  </a:cubicBezTo>
                  <a:cubicBezTo>
                    <a:pt x="1158" y="2067"/>
                    <a:pt x="1136" y="2067"/>
                    <a:pt x="1121" y="2067"/>
                  </a:cubicBezTo>
                  <a:cubicBezTo>
                    <a:pt x="1114" y="2067"/>
                    <a:pt x="1106" y="2067"/>
                    <a:pt x="1099" y="2067"/>
                  </a:cubicBezTo>
                  <a:cubicBezTo>
                    <a:pt x="1092" y="2067"/>
                    <a:pt x="1084" y="2067"/>
                    <a:pt x="1077" y="2067"/>
                  </a:cubicBezTo>
                  <a:cubicBezTo>
                    <a:pt x="1048" y="2067"/>
                    <a:pt x="1033" y="2052"/>
                    <a:pt x="1026" y="2044"/>
                  </a:cubicBezTo>
                  <a:cubicBezTo>
                    <a:pt x="1004" y="2008"/>
                    <a:pt x="1011" y="1957"/>
                    <a:pt x="1026" y="1920"/>
                  </a:cubicBezTo>
                  <a:cubicBezTo>
                    <a:pt x="1040" y="1876"/>
                    <a:pt x="1062" y="1861"/>
                    <a:pt x="1084" y="1854"/>
                  </a:cubicBezTo>
                  <a:cubicBezTo>
                    <a:pt x="1099" y="1847"/>
                    <a:pt x="1114" y="1832"/>
                    <a:pt x="1128" y="1817"/>
                  </a:cubicBezTo>
                  <a:cubicBezTo>
                    <a:pt x="1150" y="1788"/>
                    <a:pt x="1143" y="1766"/>
                    <a:pt x="1143" y="1744"/>
                  </a:cubicBezTo>
                  <a:cubicBezTo>
                    <a:pt x="1136" y="1722"/>
                    <a:pt x="1128" y="1693"/>
                    <a:pt x="1150" y="1663"/>
                  </a:cubicBezTo>
                  <a:cubicBezTo>
                    <a:pt x="1165" y="1641"/>
                    <a:pt x="1172" y="1634"/>
                    <a:pt x="1172" y="1634"/>
                  </a:cubicBezTo>
                  <a:lnTo>
                    <a:pt x="1165" y="1634"/>
                  </a:lnTo>
                  <a:cubicBezTo>
                    <a:pt x="1158" y="1634"/>
                    <a:pt x="1150" y="1634"/>
                    <a:pt x="1143" y="1634"/>
                  </a:cubicBezTo>
                  <a:cubicBezTo>
                    <a:pt x="1136" y="1634"/>
                    <a:pt x="1128" y="1634"/>
                    <a:pt x="1121" y="1634"/>
                  </a:cubicBezTo>
                  <a:cubicBezTo>
                    <a:pt x="1084" y="1634"/>
                    <a:pt x="1055" y="1619"/>
                    <a:pt x="1048" y="1598"/>
                  </a:cubicBezTo>
                  <a:cubicBezTo>
                    <a:pt x="1040" y="1590"/>
                    <a:pt x="1033" y="1561"/>
                    <a:pt x="1062" y="1531"/>
                  </a:cubicBezTo>
                  <a:cubicBezTo>
                    <a:pt x="1092" y="1495"/>
                    <a:pt x="1084" y="1488"/>
                    <a:pt x="1062" y="1466"/>
                  </a:cubicBezTo>
                  <a:cubicBezTo>
                    <a:pt x="1062" y="1458"/>
                    <a:pt x="1055" y="1451"/>
                    <a:pt x="1048" y="1443"/>
                  </a:cubicBezTo>
                  <a:cubicBezTo>
                    <a:pt x="1040" y="1436"/>
                    <a:pt x="1019" y="1414"/>
                    <a:pt x="997" y="1400"/>
                  </a:cubicBezTo>
                  <a:cubicBezTo>
                    <a:pt x="960" y="1370"/>
                    <a:pt x="923" y="1341"/>
                    <a:pt x="923" y="1312"/>
                  </a:cubicBezTo>
                  <a:cubicBezTo>
                    <a:pt x="923" y="1275"/>
                    <a:pt x="909" y="1224"/>
                    <a:pt x="879" y="1217"/>
                  </a:cubicBezTo>
                  <a:cubicBezTo>
                    <a:pt x="821" y="1202"/>
                    <a:pt x="799" y="1129"/>
                    <a:pt x="806" y="1041"/>
                  </a:cubicBezTo>
                  <a:cubicBezTo>
                    <a:pt x="813" y="989"/>
                    <a:pt x="813" y="982"/>
                    <a:pt x="784" y="967"/>
                  </a:cubicBezTo>
                  <a:cubicBezTo>
                    <a:pt x="769" y="960"/>
                    <a:pt x="762" y="953"/>
                    <a:pt x="747" y="938"/>
                  </a:cubicBezTo>
                  <a:cubicBezTo>
                    <a:pt x="681" y="887"/>
                    <a:pt x="645" y="799"/>
                    <a:pt x="630" y="740"/>
                  </a:cubicBezTo>
                  <a:cubicBezTo>
                    <a:pt x="623" y="718"/>
                    <a:pt x="623" y="696"/>
                    <a:pt x="630" y="674"/>
                  </a:cubicBezTo>
                  <a:cubicBezTo>
                    <a:pt x="623" y="674"/>
                    <a:pt x="615" y="674"/>
                    <a:pt x="608" y="674"/>
                  </a:cubicBezTo>
                  <a:cubicBezTo>
                    <a:pt x="593" y="674"/>
                    <a:pt x="579" y="667"/>
                    <a:pt x="564" y="667"/>
                  </a:cubicBezTo>
                  <a:cubicBezTo>
                    <a:pt x="550" y="667"/>
                    <a:pt x="535" y="667"/>
                    <a:pt x="513" y="667"/>
                  </a:cubicBezTo>
                  <a:cubicBezTo>
                    <a:pt x="483" y="667"/>
                    <a:pt x="461" y="667"/>
                    <a:pt x="447" y="681"/>
                  </a:cubicBezTo>
                  <a:cubicBezTo>
                    <a:pt x="432" y="689"/>
                    <a:pt x="425" y="696"/>
                    <a:pt x="418" y="696"/>
                  </a:cubicBezTo>
                  <a:cubicBezTo>
                    <a:pt x="388" y="718"/>
                    <a:pt x="381" y="725"/>
                    <a:pt x="308" y="748"/>
                  </a:cubicBezTo>
                  <a:cubicBezTo>
                    <a:pt x="286" y="755"/>
                    <a:pt x="271" y="762"/>
                    <a:pt x="257" y="762"/>
                  </a:cubicBezTo>
                  <a:cubicBezTo>
                    <a:pt x="205" y="762"/>
                    <a:pt x="198" y="718"/>
                    <a:pt x="183" y="689"/>
                  </a:cubicBezTo>
                  <a:cubicBezTo>
                    <a:pt x="183" y="681"/>
                    <a:pt x="176" y="667"/>
                    <a:pt x="176" y="660"/>
                  </a:cubicBezTo>
                  <a:cubicBezTo>
                    <a:pt x="169" y="652"/>
                    <a:pt x="169" y="645"/>
                    <a:pt x="169" y="645"/>
                  </a:cubicBezTo>
                  <a:cubicBezTo>
                    <a:pt x="161" y="652"/>
                    <a:pt x="139" y="696"/>
                    <a:pt x="124" y="733"/>
                  </a:cubicBezTo>
                  <a:cubicBezTo>
                    <a:pt x="117" y="755"/>
                    <a:pt x="117" y="755"/>
                    <a:pt x="117" y="755"/>
                  </a:cubicBezTo>
                  <a:cubicBezTo>
                    <a:pt x="95" y="813"/>
                    <a:pt x="95" y="813"/>
                    <a:pt x="110" y="909"/>
                  </a:cubicBezTo>
                  <a:cubicBezTo>
                    <a:pt x="110" y="923"/>
                    <a:pt x="110" y="923"/>
                    <a:pt x="110" y="923"/>
                  </a:cubicBezTo>
                  <a:cubicBezTo>
                    <a:pt x="124" y="997"/>
                    <a:pt x="124" y="1033"/>
                    <a:pt x="110" y="1055"/>
                  </a:cubicBezTo>
                  <a:cubicBezTo>
                    <a:pt x="102" y="1062"/>
                    <a:pt x="88" y="1070"/>
                    <a:pt x="73" y="1070"/>
                  </a:cubicBezTo>
                  <a:cubicBezTo>
                    <a:pt x="66" y="1070"/>
                    <a:pt x="59" y="1070"/>
                    <a:pt x="51" y="1070"/>
                  </a:cubicBezTo>
                  <a:cubicBezTo>
                    <a:pt x="0" y="1055"/>
                    <a:pt x="7" y="997"/>
                    <a:pt x="15" y="931"/>
                  </a:cubicBezTo>
                  <a:cubicBezTo>
                    <a:pt x="15" y="909"/>
                    <a:pt x="15" y="894"/>
                    <a:pt x="15" y="872"/>
                  </a:cubicBezTo>
                  <a:cubicBezTo>
                    <a:pt x="15" y="850"/>
                    <a:pt x="15" y="835"/>
                    <a:pt x="15" y="813"/>
                  </a:cubicBezTo>
                  <a:cubicBezTo>
                    <a:pt x="15" y="748"/>
                    <a:pt x="7" y="660"/>
                    <a:pt x="29" y="564"/>
                  </a:cubicBezTo>
                  <a:cubicBezTo>
                    <a:pt x="51" y="432"/>
                    <a:pt x="88" y="352"/>
                    <a:pt x="139" y="249"/>
                  </a:cubicBezTo>
                  <a:cubicBezTo>
                    <a:pt x="161" y="176"/>
                    <a:pt x="161" y="176"/>
                    <a:pt x="161" y="176"/>
                  </a:cubicBezTo>
                  <a:lnTo>
                    <a:pt x="161" y="176"/>
                  </a:lnTo>
                  <a:cubicBezTo>
                    <a:pt x="161" y="176"/>
                    <a:pt x="161" y="103"/>
                    <a:pt x="212" y="37"/>
                  </a:cubicBezTo>
                  <a:cubicBezTo>
                    <a:pt x="227" y="7"/>
                    <a:pt x="242" y="0"/>
                    <a:pt x="264" y="0"/>
                  </a:cubicBezTo>
                  <a:cubicBezTo>
                    <a:pt x="293" y="0"/>
                    <a:pt x="315" y="15"/>
                    <a:pt x="337" y="37"/>
                  </a:cubicBezTo>
                  <a:cubicBezTo>
                    <a:pt x="352" y="44"/>
                    <a:pt x="374" y="51"/>
                    <a:pt x="388" y="66"/>
                  </a:cubicBezTo>
                  <a:cubicBezTo>
                    <a:pt x="396" y="66"/>
                    <a:pt x="418" y="81"/>
                    <a:pt x="418" y="95"/>
                  </a:cubicBezTo>
                  <a:cubicBezTo>
                    <a:pt x="425" y="125"/>
                    <a:pt x="403" y="139"/>
                    <a:pt x="374" y="161"/>
                  </a:cubicBezTo>
                  <a:cubicBezTo>
                    <a:pt x="359" y="176"/>
                    <a:pt x="337" y="191"/>
                    <a:pt x="330" y="212"/>
                  </a:cubicBezTo>
                  <a:cubicBezTo>
                    <a:pt x="308" y="249"/>
                    <a:pt x="278" y="249"/>
                    <a:pt x="257" y="249"/>
                  </a:cubicBezTo>
                  <a:cubicBezTo>
                    <a:pt x="249" y="249"/>
                    <a:pt x="242" y="249"/>
                    <a:pt x="234" y="249"/>
                  </a:cubicBezTo>
                  <a:cubicBezTo>
                    <a:pt x="227" y="249"/>
                    <a:pt x="227" y="249"/>
                    <a:pt x="220" y="249"/>
                  </a:cubicBezTo>
                  <a:cubicBezTo>
                    <a:pt x="212" y="249"/>
                    <a:pt x="205" y="249"/>
                    <a:pt x="205" y="249"/>
                  </a:cubicBezTo>
                  <a:cubicBezTo>
                    <a:pt x="183" y="257"/>
                    <a:pt x="183" y="308"/>
                    <a:pt x="205" y="403"/>
                  </a:cubicBezTo>
                  <a:cubicBezTo>
                    <a:pt x="212" y="454"/>
                    <a:pt x="212" y="491"/>
                    <a:pt x="212" y="513"/>
                  </a:cubicBezTo>
                  <a:cubicBezTo>
                    <a:pt x="212" y="535"/>
                    <a:pt x="212" y="550"/>
                    <a:pt x="227" y="572"/>
                  </a:cubicBezTo>
                  <a:cubicBezTo>
                    <a:pt x="242" y="601"/>
                    <a:pt x="293" y="608"/>
                    <a:pt x="315" y="608"/>
                  </a:cubicBezTo>
                  <a:cubicBezTo>
                    <a:pt x="652" y="616"/>
                    <a:pt x="652" y="616"/>
                    <a:pt x="652" y="616"/>
                  </a:cubicBezTo>
                  <a:cubicBezTo>
                    <a:pt x="667" y="579"/>
                    <a:pt x="689" y="557"/>
                    <a:pt x="689" y="557"/>
                  </a:cubicBezTo>
                  <a:cubicBezTo>
                    <a:pt x="689" y="550"/>
                    <a:pt x="718" y="535"/>
                    <a:pt x="755" y="535"/>
                  </a:cubicBezTo>
                  <a:cubicBezTo>
                    <a:pt x="784" y="535"/>
                    <a:pt x="806" y="542"/>
                    <a:pt x="821" y="564"/>
                  </a:cubicBezTo>
                  <a:cubicBezTo>
                    <a:pt x="835" y="579"/>
                    <a:pt x="857" y="586"/>
                    <a:pt x="894" y="586"/>
                  </a:cubicBezTo>
                  <a:cubicBezTo>
                    <a:pt x="916" y="586"/>
                    <a:pt x="952" y="586"/>
                    <a:pt x="974" y="579"/>
                  </a:cubicBezTo>
                  <a:cubicBezTo>
                    <a:pt x="997" y="579"/>
                    <a:pt x="1011" y="572"/>
                    <a:pt x="1026" y="572"/>
                  </a:cubicBezTo>
                  <a:cubicBezTo>
                    <a:pt x="1312" y="572"/>
                    <a:pt x="1312" y="572"/>
                    <a:pt x="1312" y="572"/>
                  </a:cubicBezTo>
                  <a:cubicBezTo>
                    <a:pt x="1370" y="572"/>
                    <a:pt x="1400" y="593"/>
                    <a:pt x="1443" y="616"/>
                  </a:cubicBezTo>
                  <a:cubicBezTo>
                    <a:pt x="1465" y="630"/>
                    <a:pt x="1465" y="630"/>
                    <a:pt x="1465" y="630"/>
                  </a:cubicBezTo>
                  <a:cubicBezTo>
                    <a:pt x="1517" y="660"/>
                    <a:pt x="1627" y="660"/>
                    <a:pt x="1700" y="660"/>
                  </a:cubicBezTo>
                  <a:cubicBezTo>
                    <a:pt x="1773" y="660"/>
                    <a:pt x="1839" y="703"/>
                    <a:pt x="1876" y="733"/>
                  </a:cubicBezTo>
                  <a:cubicBezTo>
                    <a:pt x="1898" y="755"/>
                    <a:pt x="1898" y="777"/>
                    <a:pt x="1898" y="799"/>
                  </a:cubicBezTo>
                  <a:cubicBezTo>
                    <a:pt x="1890" y="828"/>
                    <a:pt x="1890" y="850"/>
                    <a:pt x="1912" y="887"/>
                  </a:cubicBezTo>
                  <a:cubicBezTo>
                    <a:pt x="1927" y="909"/>
                    <a:pt x="1942" y="916"/>
                    <a:pt x="1964" y="916"/>
                  </a:cubicBezTo>
                  <a:cubicBezTo>
                    <a:pt x="1993" y="916"/>
                    <a:pt x="2037" y="894"/>
                    <a:pt x="2074" y="850"/>
                  </a:cubicBezTo>
                  <a:cubicBezTo>
                    <a:pt x="2132" y="777"/>
                    <a:pt x="2205" y="777"/>
                    <a:pt x="2205" y="777"/>
                  </a:cubicBezTo>
                  <a:cubicBezTo>
                    <a:pt x="2220" y="777"/>
                    <a:pt x="2220" y="777"/>
                    <a:pt x="2220" y="777"/>
                  </a:cubicBezTo>
                  <a:cubicBezTo>
                    <a:pt x="2220" y="791"/>
                    <a:pt x="2220" y="791"/>
                    <a:pt x="2220" y="791"/>
                  </a:cubicBezTo>
                  <a:cubicBezTo>
                    <a:pt x="2228" y="813"/>
                    <a:pt x="2235" y="879"/>
                    <a:pt x="2257" y="909"/>
                  </a:cubicBezTo>
                  <a:cubicBezTo>
                    <a:pt x="2257" y="909"/>
                    <a:pt x="2264" y="894"/>
                    <a:pt x="2271" y="879"/>
                  </a:cubicBezTo>
                  <a:cubicBezTo>
                    <a:pt x="2286" y="857"/>
                    <a:pt x="2308" y="835"/>
                    <a:pt x="2330" y="813"/>
                  </a:cubicBezTo>
                  <a:cubicBezTo>
                    <a:pt x="2389" y="769"/>
                    <a:pt x="2521" y="689"/>
                    <a:pt x="2528" y="689"/>
                  </a:cubicBezTo>
                  <a:cubicBezTo>
                    <a:pt x="2550" y="674"/>
                    <a:pt x="2550" y="674"/>
                    <a:pt x="2550" y="674"/>
                  </a:cubicBezTo>
                  <a:cubicBezTo>
                    <a:pt x="2550" y="769"/>
                    <a:pt x="2550" y="769"/>
                    <a:pt x="2550" y="769"/>
                  </a:cubicBezTo>
                  <a:cubicBezTo>
                    <a:pt x="2579" y="791"/>
                    <a:pt x="2689" y="850"/>
                    <a:pt x="2755" y="865"/>
                  </a:cubicBezTo>
                  <a:cubicBezTo>
                    <a:pt x="2762" y="872"/>
                    <a:pt x="2762" y="872"/>
                    <a:pt x="2762" y="872"/>
                  </a:cubicBezTo>
                  <a:cubicBezTo>
                    <a:pt x="2843" y="894"/>
                    <a:pt x="2887" y="901"/>
                    <a:pt x="2931" y="953"/>
                  </a:cubicBezTo>
                  <a:cubicBezTo>
                    <a:pt x="2975" y="997"/>
                    <a:pt x="3026" y="1011"/>
                    <a:pt x="3092" y="1011"/>
                  </a:cubicBezTo>
                  <a:cubicBezTo>
                    <a:pt x="3143" y="1011"/>
                    <a:pt x="3143" y="916"/>
                    <a:pt x="3143" y="916"/>
                  </a:cubicBezTo>
                  <a:cubicBezTo>
                    <a:pt x="3143" y="887"/>
                    <a:pt x="3143" y="887"/>
                    <a:pt x="3143" y="887"/>
                  </a:cubicBezTo>
                  <a:cubicBezTo>
                    <a:pt x="3165" y="901"/>
                    <a:pt x="3165" y="901"/>
                    <a:pt x="3165" y="901"/>
                  </a:cubicBezTo>
                  <a:cubicBezTo>
                    <a:pt x="3173" y="909"/>
                    <a:pt x="3239" y="953"/>
                    <a:pt x="3275" y="1011"/>
                  </a:cubicBezTo>
                  <a:cubicBezTo>
                    <a:pt x="3312" y="1070"/>
                    <a:pt x="3319" y="1136"/>
                    <a:pt x="3312" y="1217"/>
                  </a:cubicBezTo>
                  <a:cubicBezTo>
                    <a:pt x="3305" y="1260"/>
                    <a:pt x="3283" y="1297"/>
                    <a:pt x="3261" y="1312"/>
                  </a:cubicBezTo>
                  <a:cubicBezTo>
                    <a:pt x="3283" y="1319"/>
                    <a:pt x="3312" y="1326"/>
                    <a:pt x="3334" y="1334"/>
                  </a:cubicBezTo>
                  <a:cubicBezTo>
                    <a:pt x="3341" y="1334"/>
                    <a:pt x="3349" y="1334"/>
                    <a:pt x="3356" y="1334"/>
                  </a:cubicBezTo>
                  <a:cubicBezTo>
                    <a:pt x="3371" y="1334"/>
                    <a:pt x="3393" y="1341"/>
                    <a:pt x="3400" y="1356"/>
                  </a:cubicBezTo>
                  <a:cubicBezTo>
                    <a:pt x="3414" y="1370"/>
                    <a:pt x="3414" y="1385"/>
                    <a:pt x="3414" y="1414"/>
                  </a:cubicBezTo>
                  <a:cubicBezTo>
                    <a:pt x="3407" y="1436"/>
                    <a:pt x="3407" y="1458"/>
                    <a:pt x="3400" y="1473"/>
                  </a:cubicBezTo>
                  <a:cubicBezTo>
                    <a:pt x="3393" y="1517"/>
                    <a:pt x="3393" y="1553"/>
                    <a:pt x="3393" y="1605"/>
                  </a:cubicBezTo>
                  <a:cubicBezTo>
                    <a:pt x="3393" y="1715"/>
                    <a:pt x="3371" y="1795"/>
                    <a:pt x="3334" y="1861"/>
                  </a:cubicBezTo>
                  <a:cubicBezTo>
                    <a:pt x="3283" y="1942"/>
                    <a:pt x="3202" y="1964"/>
                    <a:pt x="3143" y="1971"/>
                  </a:cubicBezTo>
                  <a:cubicBezTo>
                    <a:pt x="3129" y="1971"/>
                    <a:pt x="3129" y="1971"/>
                    <a:pt x="3129" y="1971"/>
                  </a:cubicBezTo>
                  <a:cubicBezTo>
                    <a:pt x="3092" y="1979"/>
                    <a:pt x="3055" y="2008"/>
                    <a:pt x="3055" y="2030"/>
                  </a:cubicBezTo>
                  <a:cubicBezTo>
                    <a:pt x="3055" y="2037"/>
                    <a:pt x="3055" y="2044"/>
                    <a:pt x="3078" y="2059"/>
                  </a:cubicBezTo>
                  <a:cubicBezTo>
                    <a:pt x="3085" y="2067"/>
                    <a:pt x="3100" y="2067"/>
                    <a:pt x="3114" y="2067"/>
                  </a:cubicBezTo>
                  <a:cubicBezTo>
                    <a:pt x="3173" y="2067"/>
                    <a:pt x="3261" y="2015"/>
                    <a:pt x="3297" y="1986"/>
                  </a:cubicBezTo>
                  <a:cubicBezTo>
                    <a:pt x="3341" y="1934"/>
                    <a:pt x="3459" y="1934"/>
                    <a:pt x="3481" y="1934"/>
                  </a:cubicBezTo>
                  <a:cubicBezTo>
                    <a:pt x="3502" y="1920"/>
                    <a:pt x="3517" y="1920"/>
                    <a:pt x="3539" y="1920"/>
                  </a:cubicBezTo>
                  <a:cubicBezTo>
                    <a:pt x="3569" y="1920"/>
                    <a:pt x="3590" y="1927"/>
                    <a:pt x="3620" y="1942"/>
                  </a:cubicBezTo>
                  <a:cubicBezTo>
                    <a:pt x="3634" y="1949"/>
                    <a:pt x="3642" y="1949"/>
                    <a:pt x="3649" y="1957"/>
                  </a:cubicBezTo>
                  <a:cubicBezTo>
                    <a:pt x="3693" y="1971"/>
                    <a:pt x="3744" y="2015"/>
                    <a:pt x="3744" y="2044"/>
                  </a:cubicBezTo>
                  <a:cubicBezTo>
                    <a:pt x="3744" y="2059"/>
                    <a:pt x="3730" y="2074"/>
                    <a:pt x="3722" y="2074"/>
                  </a:cubicBezTo>
                  <a:cubicBezTo>
                    <a:pt x="3708" y="2081"/>
                    <a:pt x="3700" y="2081"/>
                    <a:pt x="3700" y="2088"/>
                  </a:cubicBezTo>
                  <a:cubicBezTo>
                    <a:pt x="3700" y="2103"/>
                    <a:pt x="3700" y="2125"/>
                    <a:pt x="3730" y="2169"/>
                  </a:cubicBezTo>
                  <a:cubicBezTo>
                    <a:pt x="3730" y="2176"/>
                    <a:pt x="3737" y="2184"/>
                    <a:pt x="3737" y="2191"/>
                  </a:cubicBezTo>
                  <a:cubicBezTo>
                    <a:pt x="3759" y="2176"/>
                    <a:pt x="3781" y="2162"/>
                    <a:pt x="3810" y="2154"/>
                  </a:cubicBezTo>
                  <a:cubicBezTo>
                    <a:pt x="3840" y="2140"/>
                    <a:pt x="3869" y="2125"/>
                    <a:pt x="3883" y="2110"/>
                  </a:cubicBezTo>
                  <a:cubicBezTo>
                    <a:pt x="3898" y="2096"/>
                    <a:pt x="3913" y="2088"/>
                    <a:pt x="3942" y="2088"/>
                  </a:cubicBezTo>
                  <a:cubicBezTo>
                    <a:pt x="3993" y="2088"/>
                    <a:pt x="4081" y="2125"/>
                    <a:pt x="4118" y="2147"/>
                  </a:cubicBezTo>
                  <a:cubicBezTo>
                    <a:pt x="4133" y="2162"/>
                    <a:pt x="4147" y="2169"/>
                    <a:pt x="4169" y="2184"/>
                  </a:cubicBezTo>
                  <a:cubicBezTo>
                    <a:pt x="4206" y="2213"/>
                    <a:pt x="4250" y="2242"/>
                    <a:pt x="4309" y="2250"/>
                  </a:cubicBezTo>
                  <a:cubicBezTo>
                    <a:pt x="4382" y="2264"/>
                    <a:pt x="4557" y="2330"/>
                    <a:pt x="4593" y="2367"/>
                  </a:cubicBezTo>
                  <a:cubicBezTo>
                    <a:pt x="4601" y="2374"/>
                    <a:pt x="4608" y="2381"/>
                    <a:pt x="4615" y="2389"/>
                  </a:cubicBezTo>
                  <a:cubicBezTo>
                    <a:pt x="4652" y="2433"/>
                    <a:pt x="4703" y="2491"/>
                    <a:pt x="4806" y="2499"/>
                  </a:cubicBezTo>
                  <a:lnTo>
                    <a:pt x="4813" y="2499"/>
                  </a:lnTo>
                  <a:cubicBezTo>
                    <a:pt x="4886" y="2499"/>
                    <a:pt x="4938" y="2440"/>
                    <a:pt x="4974" y="2381"/>
                  </a:cubicBezTo>
                  <a:cubicBezTo>
                    <a:pt x="4996" y="2360"/>
                    <a:pt x="5011" y="2338"/>
                    <a:pt x="5033" y="2323"/>
                  </a:cubicBezTo>
                  <a:cubicBezTo>
                    <a:pt x="5077" y="2279"/>
                    <a:pt x="5150" y="2257"/>
                    <a:pt x="5238" y="2242"/>
                  </a:cubicBezTo>
                  <a:cubicBezTo>
                    <a:pt x="5260" y="2235"/>
                    <a:pt x="5282" y="2235"/>
                    <a:pt x="5304" y="2235"/>
                  </a:cubicBezTo>
                  <a:cubicBezTo>
                    <a:pt x="5319" y="2235"/>
                    <a:pt x="5333" y="2235"/>
                    <a:pt x="5348" y="2235"/>
                  </a:cubicBezTo>
                  <a:cubicBezTo>
                    <a:pt x="5370" y="2235"/>
                    <a:pt x="5385" y="2235"/>
                    <a:pt x="5399" y="2235"/>
                  </a:cubicBezTo>
                  <a:cubicBezTo>
                    <a:pt x="5407" y="2235"/>
                    <a:pt x="5407" y="2242"/>
                    <a:pt x="5414" y="2242"/>
                  </a:cubicBezTo>
                  <a:cubicBezTo>
                    <a:pt x="5414" y="2228"/>
                    <a:pt x="5414" y="2213"/>
                    <a:pt x="5421" y="2198"/>
                  </a:cubicBezTo>
                  <a:cubicBezTo>
                    <a:pt x="5436" y="2184"/>
                    <a:pt x="5436" y="2184"/>
                    <a:pt x="5436" y="2184"/>
                  </a:cubicBezTo>
                  <a:cubicBezTo>
                    <a:pt x="5458" y="2154"/>
                    <a:pt x="5494" y="2103"/>
                    <a:pt x="5473" y="2074"/>
                  </a:cubicBezTo>
                  <a:cubicBezTo>
                    <a:pt x="5458" y="2059"/>
                    <a:pt x="5451" y="2044"/>
                    <a:pt x="5451" y="2037"/>
                  </a:cubicBezTo>
                  <a:cubicBezTo>
                    <a:pt x="5443" y="2030"/>
                    <a:pt x="5443" y="2022"/>
                    <a:pt x="5436" y="2022"/>
                  </a:cubicBezTo>
                  <a:cubicBezTo>
                    <a:pt x="5436" y="2022"/>
                    <a:pt x="5436" y="2022"/>
                    <a:pt x="5414" y="2037"/>
                  </a:cubicBezTo>
                  <a:cubicBezTo>
                    <a:pt x="5370" y="2074"/>
                    <a:pt x="5319" y="2081"/>
                    <a:pt x="5297" y="2081"/>
                  </a:cubicBezTo>
                  <a:cubicBezTo>
                    <a:pt x="5282" y="2081"/>
                    <a:pt x="5275" y="2074"/>
                    <a:pt x="5275" y="2074"/>
                  </a:cubicBezTo>
                  <a:cubicBezTo>
                    <a:pt x="5260" y="2074"/>
                    <a:pt x="5260" y="2074"/>
                    <a:pt x="5260" y="2074"/>
                  </a:cubicBezTo>
                  <a:cubicBezTo>
                    <a:pt x="5260" y="2059"/>
                    <a:pt x="5260" y="2059"/>
                    <a:pt x="5260" y="2059"/>
                  </a:cubicBezTo>
                  <a:cubicBezTo>
                    <a:pt x="5260" y="2044"/>
                    <a:pt x="5260" y="2030"/>
                    <a:pt x="5253" y="2022"/>
                  </a:cubicBezTo>
                  <a:cubicBezTo>
                    <a:pt x="5245" y="1993"/>
                    <a:pt x="5238" y="1979"/>
                    <a:pt x="5267" y="1927"/>
                  </a:cubicBezTo>
                  <a:cubicBezTo>
                    <a:pt x="5275" y="1905"/>
                    <a:pt x="5275" y="1891"/>
                    <a:pt x="5275" y="1883"/>
                  </a:cubicBezTo>
                  <a:cubicBezTo>
                    <a:pt x="5282" y="1854"/>
                    <a:pt x="5282" y="1839"/>
                    <a:pt x="5326" y="1788"/>
                  </a:cubicBezTo>
                  <a:cubicBezTo>
                    <a:pt x="5370" y="1737"/>
                    <a:pt x="5392" y="1707"/>
                    <a:pt x="5421" y="1707"/>
                  </a:cubicBezTo>
                  <a:cubicBezTo>
                    <a:pt x="5443" y="1707"/>
                    <a:pt x="5458" y="1722"/>
                    <a:pt x="5480" y="1729"/>
                  </a:cubicBezTo>
                  <a:cubicBezTo>
                    <a:pt x="5531" y="1766"/>
                    <a:pt x="5568" y="1773"/>
                    <a:pt x="5656" y="1795"/>
                  </a:cubicBezTo>
                  <a:cubicBezTo>
                    <a:pt x="5722" y="1817"/>
                    <a:pt x="5744" y="1861"/>
                    <a:pt x="5758" y="1898"/>
                  </a:cubicBezTo>
                  <a:cubicBezTo>
                    <a:pt x="5766" y="1912"/>
                    <a:pt x="5766" y="1927"/>
                    <a:pt x="5780" y="1942"/>
                  </a:cubicBezTo>
                  <a:cubicBezTo>
                    <a:pt x="5795" y="1957"/>
                    <a:pt x="5802" y="1979"/>
                    <a:pt x="5810" y="2000"/>
                  </a:cubicBezTo>
                  <a:cubicBezTo>
                    <a:pt x="5824" y="2037"/>
                    <a:pt x="5832" y="2067"/>
                    <a:pt x="5868" y="2096"/>
                  </a:cubicBezTo>
                  <a:cubicBezTo>
                    <a:pt x="5905" y="2125"/>
                    <a:pt x="5912" y="2169"/>
                    <a:pt x="5898" y="2198"/>
                  </a:cubicBezTo>
                  <a:cubicBezTo>
                    <a:pt x="5898" y="2213"/>
                    <a:pt x="5883" y="2228"/>
                    <a:pt x="5868" y="2228"/>
                  </a:cubicBezTo>
                  <a:lnTo>
                    <a:pt x="5868" y="2228"/>
                  </a:lnTo>
                  <a:cubicBezTo>
                    <a:pt x="5854" y="2228"/>
                    <a:pt x="5846" y="2220"/>
                    <a:pt x="5832" y="2206"/>
                  </a:cubicBezTo>
                  <a:cubicBezTo>
                    <a:pt x="5802" y="2176"/>
                    <a:pt x="5780" y="2176"/>
                    <a:pt x="5751" y="2176"/>
                  </a:cubicBezTo>
                  <a:cubicBezTo>
                    <a:pt x="5744" y="2169"/>
                    <a:pt x="5729" y="2169"/>
                    <a:pt x="5714" y="2169"/>
                  </a:cubicBezTo>
                  <a:cubicBezTo>
                    <a:pt x="5700" y="2162"/>
                    <a:pt x="5685" y="2147"/>
                    <a:pt x="5670" y="2140"/>
                  </a:cubicBezTo>
                  <a:cubicBezTo>
                    <a:pt x="5663" y="2132"/>
                    <a:pt x="5656" y="2125"/>
                    <a:pt x="5649" y="2125"/>
                  </a:cubicBezTo>
                  <a:cubicBezTo>
                    <a:pt x="5641" y="2125"/>
                    <a:pt x="5626" y="2132"/>
                    <a:pt x="5612" y="2140"/>
                  </a:cubicBezTo>
                  <a:cubicBezTo>
                    <a:pt x="5553" y="2184"/>
                    <a:pt x="5553" y="2191"/>
                    <a:pt x="5568" y="2242"/>
                  </a:cubicBezTo>
                  <a:cubicBezTo>
                    <a:pt x="5568" y="2264"/>
                    <a:pt x="5561" y="2293"/>
                    <a:pt x="5546" y="2316"/>
                  </a:cubicBezTo>
                  <a:cubicBezTo>
                    <a:pt x="5539" y="2330"/>
                    <a:pt x="5524" y="2338"/>
                    <a:pt x="5509" y="2338"/>
                  </a:cubicBezTo>
                  <a:cubicBezTo>
                    <a:pt x="5494" y="2338"/>
                    <a:pt x="5480" y="2330"/>
                    <a:pt x="5473" y="2323"/>
                  </a:cubicBezTo>
                  <a:cubicBezTo>
                    <a:pt x="5465" y="2316"/>
                    <a:pt x="5458" y="2308"/>
                    <a:pt x="5458" y="2308"/>
                  </a:cubicBezTo>
                  <a:cubicBezTo>
                    <a:pt x="5458" y="2323"/>
                    <a:pt x="5458" y="2345"/>
                    <a:pt x="5451" y="2360"/>
                  </a:cubicBezTo>
                  <a:cubicBezTo>
                    <a:pt x="5451" y="2374"/>
                    <a:pt x="5451" y="2389"/>
                    <a:pt x="5451" y="2403"/>
                  </a:cubicBezTo>
                  <a:cubicBezTo>
                    <a:pt x="5451" y="2455"/>
                    <a:pt x="5451" y="2601"/>
                    <a:pt x="5465" y="2645"/>
                  </a:cubicBezTo>
                  <a:cubicBezTo>
                    <a:pt x="5465" y="2653"/>
                    <a:pt x="5465" y="2667"/>
                    <a:pt x="5473" y="2675"/>
                  </a:cubicBezTo>
                  <a:cubicBezTo>
                    <a:pt x="5487" y="2726"/>
                    <a:pt x="5509" y="2807"/>
                    <a:pt x="5494" y="2865"/>
                  </a:cubicBezTo>
                  <a:cubicBezTo>
                    <a:pt x="5487" y="2931"/>
                    <a:pt x="5392" y="2990"/>
                    <a:pt x="5297" y="3034"/>
                  </a:cubicBezTo>
                  <a:cubicBezTo>
                    <a:pt x="5282" y="3041"/>
                    <a:pt x="5282" y="3041"/>
                    <a:pt x="5282" y="3041"/>
                  </a:cubicBezTo>
                  <a:cubicBezTo>
                    <a:pt x="5238" y="3063"/>
                    <a:pt x="5201" y="3078"/>
                    <a:pt x="5187" y="3129"/>
                  </a:cubicBezTo>
                  <a:cubicBezTo>
                    <a:pt x="5180" y="3195"/>
                    <a:pt x="5077" y="3246"/>
                    <a:pt x="5004" y="3246"/>
                  </a:cubicBezTo>
                  <a:cubicBezTo>
                    <a:pt x="4945" y="3246"/>
                    <a:pt x="4901" y="3268"/>
                    <a:pt x="4857" y="3341"/>
                  </a:cubicBezTo>
                  <a:cubicBezTo>
                    <a:pt x="4842" y="3363"/>
                    <a:pt x="4850" y="3400"/>
                    <a:pt x="4850" y="3422"/>
                  </a:cubicBezTo>
                  <a:cubicBezTo>
                    <a:pt x="4864" y="3466"/>
                    <a:pt x="4901" y="3510"/>
                    <a:pt x="4930" y="3517"/>
                  </a:cubicBezTo>
                  <a:cubicBezTo>
                    <a:pt x="4945" y="3525"/>
                    <a:pt x="4967" y="3532"/>
                    <a:pt x="4982" y="3539"/>
                  </a:cubicBezTo>
                  <a:cubicBezTo>
                    <a:pt x="5033" y="3547"/>
                    <a:pt x="5084" y="3561"/>
                    <a:pt x="5106" y="3605"/>
                  </a:cubicBezTo>
                  <a:cubicBezTo>
                    <a:pt x="5121" y="3627"/>
                    <a:pt x="5128" y="3642"/>
                    <a:pt x="5135" y="3642"/>
                  </a:cubicBezTo>
                  <a:cubicBezTo>
                    <a:pt x="5143" y="3649"/>
                    <a:pt x="5143" y="3649"/>
                    <a:pt x="5143" y="3649"/>
                  </a:cubicBezTo>
                  <a:cubicBezTo>
                    <a:pt x="5135" y="3657"/>
                    <a:pt x="5135" y="3657"/>
                    <a:pt x="5135" y="3657"/>
                  </a:cubicBezTo>
                  <a:cubicBezTo>
                    <a:pt x="5128" y="3715"/>
                    <a:pt x="5113" y="3767"/>
                    <a:pt x="5077" y="3796"/>
                  </a:cubicBezTo>
                  <a:cubicBezTo>
                    <a:pt x="5062" y="3818"/>
                    <a:pt x="5048" y="3825"/>
                    <a:pt x="5040" y="3840"/>
                  </a:cubicBezTo>
                  <a:cubicBezTo>
                    <a:pt x="5026" y="3862"/>
                    <a:pt x="5004" y="3884"/>
                    <a:pt x="4952" y="3920"/>
                  </a:cubicBezTo>
                  <a:cubicBezTo>
                    <a:pt x="4872" y="3979"/>
                    <a:pt x="4857" y="3986"/>
                    <a:pt x="4864" y="4052"/>
                  </a:cubicBezTo>
                  <a:cubicBezTo>
                    <a:pt x="4864" y="4074"/>
                    <a:pt x="4879" y="4096"/>
                    <a:pt x="4886" y="4118"/>
                  </a:cubicBezTo>
                  <a:cubicBezTo>
                    <a:pt x="4908" y="4155"/>
                    <a:pt x="4923" y="4191"/>
                    <a:pt x="4908" y="4235"/>
                  </a:cubicBezTo>
                  <a:cubicBezTo>
                    <a:pt x="4872" y="4316"/>
                    <a:pt x="4886" y="4338"/>
                    <a:pt x="4908" y="4353"/>
                  </a:cubicBezTo>
                  <a:cubicBezTo>
                    <a:pt x="4930" y="4367"/>
                    <a:pt x="4938" y="4389"/>
                    <a:pt x="4945" y="4419"/>
                  </a:cubicBezTo>
                  <a:cubicBezTo>
                    <a:pt x="4960" y="4448"/>
                    <a:pt x="4967" y="4477"/>
                    <a:pt x="4996" y="4485"/>
                  </a:cubicBezTo>
                  <a:cubicBezTo>
                    <a:pt x="5062" y="4507"/>
                    <a:pt x="5128" y="4529"/>
                    <a:pt x="5187" y="4536"/>
                  </a:cubicBezTo>
                  <a:cubicBezTo>
                    <a:pt x="5194" y="4536"/>
                    <a:pt x="5201" y="4536"/>
                    <a:pt x="5209" y="4543"/>
                  </a:cubicBezTo>
                  <a:cubicBezTo>
                    <a:pt x="5238" y="4543"/>
                    <a:pt x="5267" y="4550"/>
                    <a:pt x="5282" y="4572"/>
                  </a:cubicBezTo>
                  <a:cubicBezTo>
                    <a:pt x="5289" y="4587"/>
                    <a:pt x="5289" y="4609"/>
                    <a:pt x="5267" y="4646"/>
                  </a:cubicBezTo>
                  <a:cubicBezTo>
                    <a:pt x="5245" y="4697"/>
                    <a:pt x="5245" y="4734"/>
                    <a:pt x="5238" y="4770"/>
                  </a:cubicBezTo>
                  <a:cubicBezTo>
                    <a:pt x="5238" y="4792"/>
                    <a:pt x="5238" y="4822"/>
                    <a:pt x="5231" y="4843"/>
                  </a:cubicBezTo>
                  <a:cubicBezTo>
                    <a:pt x="5216" y="4888"/>
                    <a:pt x="5194" y="4976"/>
                    <a:pt x="5128" y="4976"/>
                  </a:cubicBezTo>
                  <a:lnTo>
                    <a:pt x="5128" y="4976"/>
                  </a:lnTo>
                  <a:cubicBezTo>
                    <a:pt x="5113" y="4976"/>
                    <a:pt x="5106" y="4976"/>
                    <a:pt x="5099" y="4976"/>
                  </a:cubicBezTo>
                  <a:cubicBezTo>
                    <a:pt x="5077" y="4968"/>
                    <a:pt x="5062" y="4961"/>
                    <a:pt x="5048" y="4953"/>
                  </a:cubicBezTo>
                  <a:cubicBezTo>
                    <a:pt x="5033" y="4946"/>
                    <a:pt x="5026" y="4946"/>
                    <a:pt x="5018" y="4946"/>
                  </a:cubicBezTo>
                  <a:cubicBezTo>
                    <a:pt x="5018" y="4946"/>
                    <a:pt x="5018" y="4946"/>
                    <a:pt x="5018" y="4968"/>
                  </a:cubicBezTo>
                  <a:cubicBezTo>
                    <a:pt x="5018" y="4990"/>
                    <a:pt x="5026" y="5012"/>
                    <a:pt x="5026" y="5034"/>
                  </a:cubicBezTo>
                  <a:cubicBezTo>
                    <a:pt x="5033" y="5071"/>
                    <a:pt x="5048" y="5107"/>
                    <a:pt x="5004" y="5151"/>
                  </a:cubicBezTo>
                  <a:cubicBezTo>
                    <a:pt x="4989" y="5166"/>
                    <a:pt x="4974" y="5181"/>
                    <a:pt x="4967" y="5195"/>
                  </a:cubicBezTo>
                  <a:cubicBezTo>
                    <a:pt x="4938" y="5232"/>
                    <a:pt x="4916" y="5269"/>
                    <a:pt x="4857" y="5276"/>
                  </a:cubicBezTo>
                  <a:cubicBezTo>
                    <a:pt x="4799" y="5283"/>
                    <a:pt x="4769" y="5291"/>
                    <a:pt x="4711" y="5327"/>
                  </a:cubicBezTo>
                  <a:cubicBezTo>
                    <a:pt x="4696" y="5342"/>
                    <a:pt x="4681" y="5349"/>
                    <a:pt x="4674" y="5357"/>
                  </a:cubicBezTo>
                  <a:cubicBezTo>
                    <a:pt x="4637" y="5371"/>
                    <a:pt x="4630" y="5379"/>
                    <a:pt x="4637" y="5422"/>
                  </a:cubicBezTo>
                  <a:cubicBezTo>
                    <a:pt x="4644" y="5488"/>
                    <a:pt x="4637" y="5569"/>
                    <a:pt x="4637" y="5598"/>
                  </a:cubicBezTo>
                  <a:lnTo>
                    <a:pt x="4674" y="5620"/>
                  </a:lnTo>
                  <a:cubicBezTo>
                    <a:pt x="4644" y="5635"/>
                    <a:pt x="4644" y="5635"/>
                    <a:pt x="4644" y="5635"/>
                  </a:cubicBezTo>
                  <a:cubicBezTo>
                    <a:pt x="4623" y="5642"/>
                    <a:pt x="4601" y="5650"/>
                    <a:pt x="4593" y="5657"/>
                  </a:cubicBezTo>
                  <a:cubicBezTo>
                    <a:pt x="4579" y="5664"/>
                    <a:pt x="4564" y="5664"/>
                    <a:pt x="4549" y="5664"/>
                  </a:cubicBezTo>
                  <a:close/>
                  <a:moveTo>
                    <a:pt x="3708" y="2257"/>
                  </a:moveTo>
                  <a:lnTo>
                    <a:pt x="3708" y="2257"/>
                  </a:lnTo>
                  <a:cubicBezTo>
                    <a:pt x="3700" y="2264"/>
                    <a:pt x="3686" y="2264"/>
                    <a:pt x="3678" y="2272"/>
                  </a:cubicBezTo>
                  <a:cubicBezTo>
                    <a:pt x="3671" y="2279"/>
                    <a:pt x="3649" y="2286"/>
                    <a:pt x="3649" y="2293"/>
                  </a:cubicBezTo>
                  <a:cubicBezTo>
                    <a:pt x="3642" y="2308"/>
                    <a:pt x="3634" y="2381"/>
                    <a:pt x="3634" y="2448"/>
                  </a:cubicBezTo>
                  <a:cubicBezTo>
                    <a:pt x="3656" y="2403"/>
                    <a:pt x="3656" y="2403"/>
                    <a:pt x="3656" y="2403"/>
                  </a:cubicBezTo>
                  <a:cubicBezTo>
                    <a:pt x="3656" y="2403"/>
                    <a:pt x="3686" y="2316"/>
                    <a:pt x="3708" y="2257"/>
                  </a:cubicBezTo>
                  <a:close/>
                  <a:moveTo>
                    <a:pt x="432" y="2206"/>
                  </a:moveTo>
                  <a:lnTo>
                    <a:pt x="432" y="2206"/>
                  </a:lnTo>
                  <a:cubicBezTo>
                    <a:pt x="418" y="2206"/>
                    <a:pt x="403" y="2206"/>
                    <a:pt x="374" y="2198"/>
                  </a:cubicBezTo>
                  <a:cubicBezTo>
                    <a:pt x="352" y="2191"/>
                    <a:pt x="352" y="2191"/>
                    <a:pt x="352" y="2191"/>
                  </a:cubicBezTo>
                  <a:cubicBezTo>
                    <a:pt x="286" y="2169"/>
                    <a:pt x="300" y="2125"/>
                    <a:pt x="308" y="2096"/>
                  </a:cubicBezTo>
                  <a:cubicBezTo>
                    <a:pt x="315" y="2074"/>
                    <a:pt x="322" y="2052"/>
                    <a:pt x="322" y="2030"/>
                  </a:cubicBezTo>
                  <a:cubicBezTo>
                    <a:pt x="322" y="2008"/>
                    <a:pt x="322" y="1971"/>
                    <a:pt x="344" y="1971"/>
                  </a:cubicBezTo>
                  <a:cubicBezTo>
                    <a:pt x="359" y="1971"/>
                    <a:pt x="374" y="1986"/>
                    <a:pt x="403" y="2022"/>
                  </a:cubicBezTo>
                  <a:cubicBezTo>
                    <a:pt x="418" y="2037"/>
                    <a:pt x="425" y="2044"/>
                    <a:pt x="432" y="2059"/>
                  </a:cubicBezTo>
                  <a:cubicBezTo>
                    <a:pt x="447" y="2059"/>
                    <a:pt x="469" y="2067"/>
                    <a:pt x="483" y="2081"/>
                  </a:cubicBezTo>
                  <a:cubicBezTo>
                    <a:pt x="491" y="2096"/>
                    <a:pt x="498" y="2118"/>
                    <a:pt x="483" y="2147"/>
                  </a:cubicBezTo>
                  <a:cubicBezTo>
                    <a:pt x="476" y="2176"/>
                    <a:pt x="461" y="2206"/>
                    <a:pt x="432" y="2206"/>
                  </a:cubicBezTo>
                  <a:close/>
                  <a:moveTo>
                    <a:pt x="667" y="1979"/>
                  </a:moveTo>
                  <a:lnTo>
                    <a:pt x="667" y="1979"/>
                  </a:lnTo>
                  <a:cubicBezTo>
                    <a:pt x="630" y="1979"/>
                    <a:pt x="615" y="1949"/>
                    <a:pt x="601" y="1912"/>
                  </a:cubicBezTo>
                  <a:cubicBezTo>
                    <a:pt x="593" y="1898"/>
                    <a:pt x="593" y="1891"/>
                    <a:pt x="586" y="1876"/>
                  </a:cubicBezTo>
                  <a:cubicBezTo>
                    <a:pt x="571" y="1847"/>
                    <a:pt x="564" y="1825"/>
                    <a:pt x="579" y="1810"/>
                  </a:cubicBezTo>
                  <a:cubicBezTo>
                    <a:pt x="593" y="1788"/>
                    <a:pt x="630" y="1788"/>
                    <a:pt x="667" y="1788"/>
                  </a:cubicBezTo>
                  <a:cubicBezTo>
                    <a:pt x="689" y="1766"/>
                    <a:pt x="755" y="1693"/>
                    <a:pt x="813" y="1693"/>
                  </a:cubicBezTo>
                  <a:cubicBezTo>
                    <a:pt x="828" y="1693"/>
                    <a:pt x="843" y="1700"/>
                    <a:pt x="850" y="1707"/>
                  </a:cubicBezTo>
                  <a:cubicBezTo>
                    <a:pt x="865" y="1729"/>
                    <a:pt x="857" y="1759"/>
                    <a:pt x="850" y="1810"/>
                  </a:cubicBezTo>
                  <a:cubicBezTo>
                    <a:pt x="850" y="1832"/>
                    <a:pt x="843" y="1861"/>
                    <a:pt x="835" y="1891"/>
                  </a:cubicBezTo>
                  <a:cubicBezTo>
                    <a:pt x="835" y="1934"/>
                    <a:pt x="828" y="1971"/>
                    <a:pt x="784" y="1971"/>
                  </a:cubicBezTo>
                  <a:cubicBezTo>
                    <a:pt x="777" y="1971"/>
                    <a:pt x="769" y="1971"/>
                    <a:pt x="762" y="1971"/>
                  </a:cubicBezTo>
                  <a:cubicBezTo>
                    <a:pt x="747" y="1971"/>
                    <a:pt x="740" y="1971"/>
                    <a:pt x="733" y="1971"/>
                  </a:cubicBezTo>
                  <a:cubicBezTo>
                    <a:pt x="718" y="1971"/>
                    <a:pt x="711" y="1971"/>
                    <a:pt x="703" y="1971"/>
                  </a:cubicBezTo>
                  <a:cubicBezTo>
                    <a:pt x="689" y="1979"/>
                    <a:pt x="681" y="1979"/>
                    <a:pt x="667" y="1979"/>
                  </a:cubicBezTo>
                  <a:close/>
                  <a:moveTo>
                    <a:pt x="506" y="1759"/>
                  </a:moveTo>
                  <a:lnTo>
                    <a:pt x="506" y="1759"/>
                  </a:lnTo>
                  <a:cubicBezTo>
                    <a:pt x="476" y="1759"/>
                    <a:pt x="469" y="1737"/>
                    <a:pt x="469" y="1715"/>
                  </a:cubicBezTo>
                  <a:cubicBezTo>
                    <a:pt x="461" y="1693"/>
                    <a:pt x="461" y="1678"/>
                    <a:pt x="447" y="1663"/>
                  </a:cubicBezTo>
                  <a:cubicBezTo>
                    <a:pt x="447" y="1656"/>
                    <a:pt x="432" y="1641"/>
                    <a:pt x="440" y="1627"/>
                  </a:cubicBezTo>
                  <a:cubicBezTo>
                    <a:pt x="440" y="1619"/>
                    <a:pt x="447" y="1612"/>
                    <a:pt x="461" y="1612"/>
                  </a:cubicBezTo>
                  <a:cubicBezTo>
                    <a:pt x="491" y="1612"/>
                    <a:pt x="528" y="1627"/>
                    <a:pt x="564" y="1649"/>
                  </a:cubicBezTo>
                  <a:cubicBezTo>
                    <a:pt x="564" y="1656"/>
                    <a:pt x="579" y="1663"/>
                    <a:pt x="579" y="1685"/>
                  </a:cubicBezTo>
                  <a:cubicBezTo>
                    <a:pt x="579" y="1700"/>
                    <a:pt x="564" y="1722"/>
                    <a:pt x="535" y="1744"/>
                  </a:cubicBezTo>
                  <a:cubicBezTo>
                    <a:pt x="520" y="1759"/>
                    <a:pt x="513" y="1759"/>
                    <a:pt x="506" y="1759"/>
                  </a:cubicBezTo>
                  <a:close/>
                  <a:moveTo>
                    <a:pt x="220" y="1575"/>
                  </a:moveTo>
                  <a:lnTo>
                    <a:pt x="220" y="1575"/>
                  </a:lnTo>
                  <a:cubicBezTo>
                    <a:pt x="190" y="1575"/>
                    <a:pt x="161" y="1561"/>
                    <a:pt x="124" y="1539"/>
                  </a:cubicBezTo>
                  <a:cubicBezTo>
                    <a:pt x="59" y="1510"/>
                    <a:pt x="59" y="1466"/>
                    <a:pt x="51" y="1392"/>
                  </a:cubicBezTo>
                  <a:cubicBezTo>
                    <a:pt x="51" y="1378"/>
                    <a:pt x="51" y="1356"/>
                    <a:pt x="51" y="1334"/>
                  </a:cubicBezTo>
                  <a:cubicBezTo>
                    <a:pt x="44" y="1253"/>
                    <a:pt x="66" y="1238"/>
                    <a:pt x="102" y="1217"/>
                  </a:cubicBezTo>
                  <a:cubicBezTo>
                    <a:pt x="117" y="1209"/>
                    <a:pt x="139" y="1202"/>
                    <a:pt x="154" y="1187"/>
                  </a:cubicBezTo>
                  <a:cubicBezTo>
                    <a:pt x="190" y="1158"/>
                    <a:pt x="190" y="1158"/>
                    <a:pt x="190" y="1158"/>
                  </a:cubicBezTo>
                  <a:cubicBezTo>
                    <a:pt x="183" y="1202"/>
                    <a:pt x="183" y="1202"/>
                    <a:pt x="183" y="1202"/>
                  </a:cubicBezTo>
                  <a:cubicBezTo>
                    <a:pt x="183" y="1202"/>
                    <a:pt x="161" y="1312"/>
                    <a:pt x="212" y="1385"/>
                  </a:cubicBezTo>
                  <a:cubicBezTo>
                    <a:pt x="227" y="1400"/>
                    <a:pt x="227" y="1400"/>
                    <a:pt x="227" y="1400"/>
                  </a:cubicBezTo>
                  <a:cubicBezTo>
                    <a:pt x="257" y="1451"/>
                    <a:pt x="264" y="1451"/>
                    <a:pt x="264" y="1488"/>
                  </a:cubicBezTo>
                  <a:cubicBezTo>
                    <a:pt x="264" y="1495"/>
                    <a:pt x="264" y="1502"/>
                    <a:pt x="264" y="1517"/>
                  </a:cubicBezTo>
                  <a:cubicBezTo>
                    <a:pt x="264" y="1539"/>
                    <a:pt x="257" y="1546"/>
                    <a:pt x="249" y="1561"/>
                  </a:cubicBezTo>
                  <a:cubicBezTo>
                    <a:pt x="249" y="1568"/>
                    <a:pt x="234" y="1575"/>
                    <a:pt x="220" y="1575"/>
                  </a:cubicBezTo>
                  <a:close/>
                  <a:moveTo>
                    <a:pt x="601" y="1539"/>
                  </a:moveTo>
                  <a:lnTo>
                    <a:pt x="601" y="1539"/>
                  </a:lnTo>
                  <a:cubicBezTo>
                    <a:pt x="579" y="1539"/>
                    <a:pt x="571" y="1539"/>
                    <a:pt x="557" y="1531"/>
                  </a:cubicBezTo>
                  <a:cubicBezTo>
                    <a:pt x="506" y="1510"/>
                    <a:pt x="491" y="1480"/>
                    <a:pt x="491" y="1480"/>
                  </a:cubicBezTo>
                  <a:cubicBezTo>
                    <a:pt x="483" y="1466"/>
                    <a:pt x="483" y="1466"/>
                    <a:pt x="483" y="1466"/>
                  </a:cubicBezTo>
                  <a:cubicBezTo>
                    <a:pt x="498" y="1458"/>
                    <a:pt x="498" y="1458"/>
                    <a:pt x="498" y="1458"/>
                  </a:cubicBezTo>
                  <a:cubicBezTo>
                    <a:pt x="528" y="1443"/>
                    <a:pt x="557" y="1443"/>
                    <a:pt x="586" y="1436"/>
                  </a:cubicBezTo>
                  <a:cubicBezTo>
                    <a:pt x="630" y="1436"/>
                    <a:pt x="667" y="1429"/>
                    <a:pt x="696" y="1392"/>
                  </a:cubicBezTo>
                  <a:cubicBezTo>
                    <a:pt x="718" y="1370"/>
                    <a:pt x="733" y="1356"/>
                    <a:pt x="740" y="1348"/>
                  </a:cubicBezTo>
                  <a:cubicBezTo>
                    <a:pt x="755" y="1334"/>
                    <a:pt x="762" y="1326"/>
                    <a:pt x="791" y="1282"/>
                  </a:cubicBezTo>
                  <a:cubicBezTo>
                    <a:pt x="813" y="1246"/>
                    <a:pt x="813" y="1246"/>
                    <a:pt x="813" y="1246"/>
                  </a:cubicBezTo>
                  <a:cubicBezTo>
                    <a:pt x="813" y="1290"/>
                    <a:pt x="813" y="1290"/>
                    <a:pt x="813" y="1290"/>
                  </a:cubicBezTo>
                  <a:cubicBezTo>
                    <a:pt x="821" y="1304"/>
                    <a:pt x="828" y="1473"/>
                    <a:pt x="747" y="1495"/>
                  </a:cubicBezTo>
                  <a:cubicBezTo>
                    <a:pt x="733" y="1502"/>
                    <a:pt x="725" y="1510"/>
                    <a:pt x="711" y="1510"/>
                  </a:cubicBezTo>
                  <a:cubicBezTo>
                    <a:pt x="674" y="1524"/>
                    <a:pt x="630" y="1539"/>
                    <a:pt x="601" y="1539"/>
                  </a:cubicBezTo>
                  <a:close/>
                  <a:moveTo>
                    <a:pt x="528" y="1356"/>
                  </a:moveTo>
                  <a:lnTo>
                    <a:pt x="528" y="1356"/>
                  </a:lnTo>
                  <a:cubicBezTo>
                    <a:pt x="520" y="1356"/>
                    <a:pt x="506" y="1356"/>
                    <a:pt x="491" y="1348"/>
                  </a:cubicBezTo>
                  <a:cubicBezTo>
                    <a:pt x="469" y="1341"/>
                    <a:pt x="440" y="1341"/>
                    <a:pt x="418" y="1334"/>
                  </a:cubicBezTo>
                  <a:cubicBezTo>
                    <a:pt x="344" y="1326"/>
                    <a:pt x="286" y="1319"/>
                    <a:pt x="257" y="1260"/>
                  </a:cubicBezTo>
                  <a:cubicBezTo>
                    <a:pt x="220" y="1187"/>
                    <a:pt x="242" y="1129"/>
                    <a:pt x="242" y="1129"/>
                  </a:cubicBezTo>
                  <a:cubicBezTo>
                    <a:pt x="264" y="1092"/>
                    <a:pt x="286" y="1077"/>
                    <a:pt x="308" y="1077"/>
                  </a:cubicBezTo>
                  <a:lnTo>
                    <a:pt x="315" y="1077"/>
                  </a:lnTo>
                  <a:cubicBezTo>
                    <a:pt x="322" y="1077"/>
                    <a:pt x="322" y="1077"/>
                    <a:pt x="330" y="1077"/>
                  </a:cubicBezTo>
                  <a:cubicBezTo>
                    <a:pt x="344" y="1077"/>
                    <a:pt x="352" y="1077"/>
                    <a:pt x="366" y="1070"/>
                  </a:cubicBezTo>
                  <a:cubicBezTo>
                    <a:pt x="432" y="1048"/>
                    <a:pt x="432" y="1048"/>
                    <a:pt x="491" y="1041"/>
                  </a:cubicBezTo>
                  <a:cubicBezTo>
                    <a:pt x="513" y="1033"/>
                    <a:pt x="520" y="1033"/>
                    <a:pt x="535" y="1033"/>
                  </a:cubicBezTo>
                  <a:cubicBezTo>
                    <a:pt x="564" y="1033"/>
                    <a:pt x="571" y="1048"/>
                    <a:pt x="601" y="1092"/>
                  </a:cubicBezTo>
                  <a:cubicBezTo>
                    <a:pt x="601" y="1099"/>
                    <a:pt x="608" y="1107"/>
                    <a:pt x="615" y="1114"/>
                  </a:cubicBezTo>
                  <a:cubicBezTo>
                    <a:pt x="638" y="1150"/>
                    <a:pt x="638" y="1158"/>
                    <a:pt x="608" y="1231"/>
                  </a:cubicBezTo>
                  <a:cubicBezTo>
                    <a:pt x="601" y="1246"/>
                    <a:pt x="593" y="1268"/>
                    <a:pt x="593" y="1282"/>
                  </a:cubicBezTo>
                  <a:cubicBezTo>
                    <a:pt x="586" y="1319"/>
                    <a:pt x="571" y="1356"/>
                    <a:pt x="528" y="1356"/>
                  </a:cubicBezTo>
                  <a:close/>
                </a:path>
              </a:pathLst>
            </a:custGeom>
            <a:solidFill>
              <a:schemeClr val="accent4"/>
            </a:solidFill>
            <a:ln w="28575" cap="flat" cmpd="sng">
              <a:solidFill>
                <a:schemeClr val="bg1"/>
              </a:solidFill>
              <a:bevel/>
              <a:headEnd/>
              <a:tailEnd/>
            </a:ln>
            <a:effectLst/>
            <a:extLst/>
          </p:spPr>
          <p:txBody>
            <a:bodyPr wrap="none" anchor="ctr"/>
            <a:lstStyle/>
            <a:p>
              <a:pPr defTabSz="1371714">
                <a:defRPr/>
              </a:pPr>
              <a:endParaRPr lang="en-US" sz="2701"/>
            </a:p>
          </p:txBody>
        </p:sp>
        <p:sp>
          <p:nvSpPr>
            <p:cNvPr id="140" name="Freeform 139"/>
            <p:cNvSpPr>
              <a:spLocks noChangeArrowheads="1"/>
            </p:cNvSpPr>
            <p:nvPr/>
          </p:nvSpPr>
          <p:spPr bwMode="auto">
            <a:xfrm>
              <a:off x="7120243" y="2973820"/>
              <a:ext cx="2905482" cy="2062837"/>
            </a:xfrm>
            <a:custGeom>
              <a:avLst/>
              <a:gdLst>
                <a:gd name="T0" fmla="*/ 821 w 7563"/>
                <a:gd name="T1" fmla="*/ 4910 h 5431"/>
                <a:gd name="T2" fmla="*/ 132 w 7563"/>
                <a:gd name="T3" fmla="*/ 4653 h 5431"/>
                <a:gd name="T4" fmla="*/ 396 w 7563"/>
                <a:gd name="T5" fmla="*/ 4030 h 5431"/>
                <a:gd name="T6" fmla="*/ 579 w 7563"/>
                <a:gd name="T7" fmla="*/ 3554 h 5431"/>
                <a:gd name="T8" fmla="*/ 513 w 7563"/>
                <a:gd name="T9" fmla="*/ 2609 h 5431"/>
                <a:gd name="T10" fmla="*/ 1246 w 7563"/>
                <a:gd name="T11" fmla="*/ 2711 h 5431"/>
                <a:gd name="T12" fmla="*/ 1641 w 7563"/>
                <a:gd name="T13" fmla="*/ 2550 h 5431"/>
                <a:gd name="T14" fmla="*/ 1803 w 7563"/>
                <a:gd name="T15" fmla="*/ 2345 h 5431"/>
                <a:gd name="T16" fmla="*/ 2286 w 7563"/>
                <a:gd name="T17" fmla="*/ 1949 h 5431"/>
                <a:gd name="T18" fmla="*/ 3253 w 7563"/>
                <a:gd name="T19" fmla="*/ 1407 h 5431"/>
                <a:gd name="T20" fmla="*/ 4037 w 7563"/>
                <a:gd name="T21" fmla="*/ 887 h 5431"/>
                <a:gd name="T22" fmla="*/ 4037 w 7563"/>
                <a:gd name="T23" fmla="*/ 989 h 5431"/>
                <a:gd name="T24" fmla="*/ 3480 w 7563"/>
                <a:gd name="T25" fmla="*/ 1180 h 5431"/>
                <a:gd name="T26" fmla="*/ 3422 w 7563"/>
                <a:gd name="T27" fmla="*/ 1473 h 5431"/>
                <a:gd name="T28" fmla="*/ 4125 w 7563"/>
                <a:gd name="T29" fmla="*/ 1114 h 5431"/>
                <a:gd name="T30" fmla="*/ 4499 w 7563"/>
                <a:gd name="T31" fmla="*/ 887 h 5431"/>
                <a:gd name="T32" fmla="*/ 4961 w 7563"/>
                <a:gd name="T33" fmla="*/ 1473 h 5431"/>
                <a:gd name="T34" fmla="*/ 5591 w 7563"/>
                <a:gd name="T35" fmla="*/ 1979 h 5431"/>
                <a:gd name="T36" fmla="*/ 6140 w 7563"/>
                <a:gd name="T37" fmla="*/ 1642 h 5431"/>
                <a:gd name="T38" fmla="*/ 7042 w 7563"/>
                <a:gd name="T39" fmla="*/ 2411 h 5431"/>
                <a:gd name="T40" fmla="*/ 6485 w 7563"/>
                <a:gd name="T41" fmla="*/ 2763 h 5431"/>
                <a:gd name="T42" fmla="*/ 7034 w 7563"/>
                <a:gd name="T43" fmla="*/ 2990 h 5431"/>
                <a:gd name="T44" fmla="*/ 7430 w 7563"/>
                <a:gd name="T45" fmla="*/ 3950 h 5431"/>
                <a:gd name="T46" fmla="*/ 7196 w 7563"/>
                <a:gd name="T47" fmla="*/ 4668 h 5431"/>
                <a:gd name="T48" fmla="*/ 7100 w 7563"/>
                <a:gd name="T49" fmla="*/ 4104 h 5431"/>
                <a:gd name="T50" fmla="*/ 6653 w 7563"/>
                <a:gd name="T51" fmla="*/ 4148 h 5431"/>
                <a:gd name="T52" fmla="*/ 6265 w 7563"/>
                <a:gd name="T53" fmla="*/ 3869 h 5431"/>
                <a:gd name="T54" fmla="*/ 5825 w 7563"/>
                <a:gd name="T55" fmla="*/ 4419 h 5431"/>
                <a:gd name="T56" fmla="*/ 5539 w 7563"/>
                <a:gd name="T57" fmla="*/ 4815 h 5431"/>
                <a:gd name="T58" fmla="*/ 5093 w 7563"/>
                <a:gd name="T59" fmla="*/ 4807 h 5431"/>
                <a:gd name="T60" fmla="*/ 4689 w 7563"/>
                <a:gd name="T61" fmla="*/ 5027 h 5431"/>
                <a:gd name="T62" fmla="*/ 4162 w 7563"/>
                <a:gd name="T63" fmla="*/ 4968 h 5431"/>
                <a:gd name="T64" fmla="*/ 3715 w 7563"/>
                <a:gd name="T65" fmla="*/ 4888 h 5431"/>
                <a:gd name="T66" fmla="*/ 2997 w 7563"/>
                <a:gd name="T67" fmla="*/ 4631 h 5431"/>
                <a:gd name="T68" fmla="*/ 2623 w 7563"/>
                <a:gd name="T69" fmla="*/ 4836 h 5431"/>
                <a:gd name="T70" fmla="*/ 2066 w 7563"/>
                <a:gd name="T71" fmla="*/ 5012 h 5431"/>
                <a:gd name="T72" fmla="*/ 1619 w 7563"/>
                <a:gd name="T73" fmla="*/ 5379 h 5431"/>
                <a:gd name="T74" fmla="*/ 6434 w 7563"/>
                <a:gd name="T75" fmla="*/ 2477 h 5431"/>
                <a:gd name="T76" fmla="*/ 6441 w 7563"/>
                <a:gd name="T77" fmla="*/ 2411 h 5431"/>
                <a:gd name="T78" fmla="*/ 6580 w 7563"/>
                <a:gd name="T79" fmla="*/ 2330 h 5431"/>
                <a:gd name="T80" fmla="*/ 6448 w 7563"/>
                <a:gd name="T81" fmla="*/ 2037 h 5431"/>
                <a:gd name="T82" fmla="*/ 6309 w 7563"/>
                <a:gd name="T83" fmla="*/ 2133 h 5431"/>
                <a:gd name="T84" fmla="*/ 6104 w 7563"/>
                <a:gd name="T85" fmla="*/ 2169 h 5431"/>
                <a:gd name="T86" fmla="*/ 1890 w 7563"/>
                <a:gd name="T87" fmla="*/ 2191 h 5431"/>
                <a:gd name="T88" fmla="*/ 5364 w 7563"/>
                <a:gd name="T89" fmla="*/ 1392 h 5431"/>
                <a:gd name="T90" fmla="*/ 4975 w 7563"/>
                <a:gd name="T91" fmla="*/ 1348 h 5431"/>
                <a:gd name="T92" fmla="*/ 4851 w 7563"/>
                <a:gd name="T93" fmla="*/ 894 h 5431"/>
                <a:gd name="T94" fmla="*/ 4953 w 7563"/>
                <a:gd name="T95" fmla="*/ 462 h 5431"/>
                <a:gd name="T96" fmla="*/ 5144 w 7563"/>
                <a:gd name="T97" fmla="*/ 542 h 5431"/>
                <a:gd name="T98" fmla="*/ 5356 w 7563"/>
                <a:gd name="T99" fmla="*/ 586 h 5431"/>
                <a:gd name="T100" fmla="*/ 5723 w 7563"/>
                <a:gd name="T101" fmla="*/ 858 h 5431"/>
                <a:gd name="T102" fmla="*/ 5972 w 7563"/>
                <a:gd name="T103" fmla="*/ 1004 h 5431"/>
                <a:gd name="T104" fmla="*/ 5767 w 7563"/>
                <a:gd name="T105" fmla="*/ 1180 h 5431"/>
                <a:gd name="T106" fmla="*/ 5584 w 7563"/>
                <a:gd name="T107" fmla="*/ 1180 h 5431"/>
                <a:gd name="T108" fmla="*/ 5239 w 7563"/>
                <a:gd name="T109" fmla="*/ 1356 h 5431"/>
                <a:gd name="T110" fmla="*/ 4843 w 7563"/>
                <a:gd name="T111" fmla="*/ 865 h 5431"/>
                <a:gd name="T112" fmla="*/ 4990 w 7563"/>
                <a:gd name="T113" fmla="*/ 616 h 5431"/>
                <a:gd name="T114" fmla="*/ 5503 w 7563"/>
                <a:gd name="T115" fmla="*/ 469 h 5431"/>
                <a:gd name="T116" fmla="*/ 5642 w 7563"/>
                <a:gd name="T117" fmla="*/ 674 h 5431"/>
                <a:gd name="T118" fmla="*/ 5093 w 7563"/>
                <a:gd name="T119" fmla="*/ 59 h 5431"/>
                <a:gd name="T120" fmla="*/ 5144 w 7563"/>
                <a:gd name="T121" fmla="*/ 359 h 5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63" h="5431">
                  <a:moveTo>
                    <a:pt x="1363" y="5430"/>
                  </a:moveTo>
                  <a:lnTo>
                    <a:pt x="1363" y="5430"/>
                  </a:lnTo>
                  <a:cubicBezTo>
                    <a:pt x="1326" y="5401"/>
                    <a:pt x="1267" y="5379"/>
                    <a:pt x="1224" y="5379"/>
                  </a:cubicBezTo>
                  <a:cubicBezTo>
                    <a:pt x="1209" y="5379"/>
                    <a:pt x="1202" y="5379"/>
                    <a:pt x="1187" y="5379"/>
                  </a:cubicBezTo>
                  <a:cubicBezTo>
                    <a:pt x="1180" y="5386"/>
                    <a:pt x="1172" y="5386"/>
                    <a:pt x="1165" y="5386"/>
                  </a:cubicBezTo>
                  <a:cubicBezTo>
                    <a:pt x="1136" y="5386"/>
                    <a:pt x="1121" y="5371"/>
                    <a:pt x="1114" y="5349"/>
                  </a:cubicBezTo>
                  <a:cubicBezTo>
                    <a:pt x="1106" y="5320"/>
                    <a:pt x="1121" y="5283"/>
                    <a:pt x="1150" y="5261"/>
                  </a:cubicBezTo>
                  <a:cubicBezTo>
                    <a:pt x="1158" y="5261"/>
                    <a:pt x="1158" y="5254"/>
                    <a:pt x="1158" y="5254"/>
                  </a:cubicBezTo>
                  <a:cubicBezTo>
                    <a:pt x="1158" y="5239"/>
                    <a:pt x="1099" y="5203"/>
                    <a:pt x="1048" y="5188"/>
                  </a:cubicBezTo>
                  <a:cubicBezTo>
                    <a:pt x="989" y="5166"/>
                    <a:pt x="894" y="5042"/>
                    <a:pt x="872" y="4998"/>
                  </a:cubicBezTo>
                  <a:cubicBezTo>
                    <a:pt x="865" y="4976"/>
                    <a:pt x="843" y="4946"/>
                    <a:pt x="821" y="4910"/>
                  </a:cubicBezTo>
                  <a:cubicBezTo>
                    <a:pt x="799" y="4873"/>
                    <a:pt x="777" y="4836"/>
                    <a:pt x="755" y="4807"/>
                  </a:cubicBezTo>
                  <a:cubicBezTo>
                    <a:pt x="718" y="4734"/>
                    <a:pt x="696" y="4719"/>
                    <a:pt x="630" y="4712"/>
                  </a:cubicBezTo>
                  <a:cubicBezTo>
                    <a:pt x="630" y="4712"/>
                    <a:pt x="623" y="4712"/>
                    <a:pt x="615" y="4712"/>
                  </a:cubicBezTo>
                  <a:cubicBezTo>
                    <a:pt x="586" y="4712"/>
                    <a:pt x="572" y="4727"/>
                    <a:pt x="550" y="4756"/>
                  </a:cubicBezTo>
                  <a:cubicBezTo>
                    <a:pt x="542" y="4763"/>
                    <a:pt x="535" y="4778"/>
                    <a:pt x="527" y="4793"/>
                  </a:cubicBezTo>
                  <a:cubicBezTo>
                    <a:pt x="498" y="4822"/>
                    <a:pt x="469" y="4836"/>
                    <a:pt x="425" y="4836"/>
                  </a:cubicBezTo>
                  <a:cubicBezTo>
                    <a:pt x="410" y="4836"/>
                    <a:pt x="388" y="4836"/>
                    <a:pt x="374" y="4829"/>
                  </a:cubicBezTo>
                  <a:cubicBezTo>
                    <a:pt x="322" y="4807"/>
                    <a:pt x="256" y="4719"/>
                    <a:pt x="227" y="4675"/>
                  </a:cubicBezTo>
                  <a:cubicBezTo>
                    <a:pt x="212" y="4646"/>
                    <a:pt x="198" y="4646"/>
                    <a:pt x="183" y="4646"/>
                  </a:cubicBezTo>
                  <a:cubicBezTo>
                    <a:pt x="176" y="4646"/>
                    <a:pt x="168" y="4646"/>
                    <a:pt x="154" y="4653"/>
                  </a:cubicBezTo>
                  <a:cubicBezTo>
                    <a:pt x="146" y="4653"/>
                    <a:pt x="139" y="4653"/>
                    <a:pt x="132" y="4653"/>
                  </a:cubicBezTo>
                  <a:cubicBezTo>
                    <a:pt x="103" y="4653"/>
                    <a:pt x="59" y="4631"/>
                    <a:pt x="29" y="4617"/>
                  </a:cubicBezTo>
                  <a:cubicBezTo>
                    <a:pt x="22" y="4609"/>
                    <a:pt x="15" y="4602"/>
                    <a:pt x="15" y="4602"/>
                  </a:cubicBezTo>
                  <a:cubicBezTo>
                    <a:pt x="7" y="4602"/>
                    <a:pt x="7" y="4602"/>
                    <a:pt x="7" y="4602"/>
                  </a:cubicBezTo>
                  <a:cubicBezTo>
                    <a:pt x="7" y="4595"/>
                    <a:pt x="7" y="4595"/>
                    <a:pt x="7" y="4595"/>
                  </a:cubicBezTo>
                  <a:cubicBezTo>
                    <a:pt x="7" y="4587"/>
                    <a:pt x="15" y="4492"/>
                    <a:pt x="7" y="4419"/>
                  </a:cubicBezTo>
                  <a:cubicBezTo>
                    <a:pt x="0" y="4353"/>
                    <a:pt x="22" y="4338"/>
                    <a:pt x="59" y="4316"/>
                  </a:cubicBezTo>
                  <a:cubicBezTo>
                    <a:pt x="73" y="4309"/>
                    <a:pt x="81" y="4302"/>
                    <a:pt x="95" y="4294"/>
                  </a:cubicBezTo>
                  <a:cubicBezTo>
                    <a:pt x="161" y="4250"/>
                    <a:pt x="191" y="4236"/>
                    <a:pt x="256" y="4228"/>
                  </a:cubicBezTo>
                  <a:cubicBezTo>
                    <a:pt x="300" y="4221"/>
                    <a:pt x="315" y="4199"/>
                    <a:pt x="344" y="4162"/>
                  </a:cubicBezTo>
                  <a:cubicBezTo>
                    <a:pt x="352" y="4148"/>
                    <a:pt x="366" y="4133"/>
                    <a:pt x="388" y="4111"/>
                  </a:cubicBezTo>
                  <a:cubicBezTo>
                    <a:pt x="410" y="4089"/>
                    <a:pt x="410" y="4067"/>
                    <a:pt x="396" y="4030"/>
                  </a:cubicBezTo>
                  <a:cubicBezTo>
                    <a:pt x="396" y="4008"/>
                    <a:pt x="388" y="3986"/>
                    <a:pt x="388" y="3957"/>
                  </a:cubicBezTo>
                  <a:cubicBezTo>
                    <a:pt x="388" y="3935"/>
                    <a:pt x="388" y="3898"/>
                    <a:pt x="418" y="3898"/>
                  </a:cubicBezTo>
                  <a:cubicBezTo>
                    <a:pt x="432" y="3898"/>
                    <a:pt x="447" y="3906"/>
                    <a:pt x="462" y="3913"/>
                  </a:cubicBezTo>
                  <a:cubicBezTo>
                    <a:pt x="476" y="3920"/>
                    <a:pt x="491" y="3928"/>
                    <a:pt x="513" y="3935"/>
                  </a:cubicBezTo>
                  <a:cubicBezTo>
                    <a:pt x="513" y="3935"/>
                    <a:pt x="520" y="3935"/>
                    <a:pt x="527" y="3935"/>
                  </a:cubicBezTo>
                  <a:cubicBezTo>
                    <a:pt x="557" y="3935"/>
                    <a:pt x="579" y="3906"/>
                    <a:pt x="601" y="3825"/>
                  </a:cubicBezTo>
                  <a:cubicBezTo>
                    <a:pt x="608" y="3803"/>
                    <a:pt x="608" y="3781"/>
                    <a:pt x="608" y="3759"/>
                  </a:cubicBezTo>
                  <a:cubicBezTo>
                    <a:pt x="615" y="3715"/>
                    <a:pt x="615" y="3671"/>
                    <a:pt x="645" y="3620"/>
                  </a:cubicBezTo>
                  <a:cubicBezTo>
                    <a:pt x="659" y="3591"/>
                    <a:pt x="659" y="3576"/>
                    <a:pt x="659" y="3569"/>
                  </a:cubicBezTo>
                  <a:cubicBezTo>
                    <a:pt x="652" y="3561"/>
                    <a:pt x="630" y="3561"/>
                    <a:pt x="608" y="3554"/>
                  </a:cubicBezTo>
                  <a:cubicBezTo>
                    <a:pt x="593" y="3554"/>
                    <a:pt x="586" y="3554"/>
                    <a:pt x="579" y="3554"/>
                  </a:cubicBezTo>
                  <a:cubicBezTo>
                    <a:pt x="520" y="3547"/>
                    <a:pt x="454" y="3525"/>
                    <a:pt x="388" y="3503"/>
                  </a:cubicBezTo>
                  <a:cubicBezTo>
                    <a:pt x="344" y="3488"/>
                    <a:pt x="330" y="3444"/>
                    <a:pt x="322" y="3415"/>
                  </a:cubicBezTo>
                  <a:cubicBezTo>
                    <a:pt x="315" y="3393"/>
                    <a:pt x="308" y="3371"/>
                    <a:pt x="293" y="3364"/>
                  </a:cubicBezTo>
                  <a:cubicBezTo>
                    <a:pt x="227" y="3327"/>
                    <a:pt x="264" y="3239"/>
                    <a:pt x="278" y="3210"/>
                  </a:cubicBezTo>
                  <a:cubicBezTo>
                    <a:pt x="293" y="3180"/>
                    <a:pt x="278" y="3151"/>
                    <a:pt x="264" y="3122"/>
                  </a:cubicBezTo>
                  <a:cubicBezTo>
                    <a:pt x="249" y="3093"/>
                    <a:pt x="242" y="3070"/>
                    <a:pt x="234" y="3041"/>
                  </a:cubicBezTo>
                  <a:cubicBezTo>
                    <a:pt x="227" y="2960"/>
                    <a:pt x="249" y="2939"/>
                    <a:pt x="337" y="2880"/>
                  </a:cubicBezTo>
                  <a:cubicBezTo>
                    <a:pt x="388" y="2843"/>
                    <a:pt x="403" y="2829"/>
                    <a:pt x="418" y="2807"/>
                  </a:cubicBezTo>
                  <a:cubicBezTo>
                    <a:pt x="432" y="2792"/>
                    <a:pt x="440" y="2777"/>
                    <a:pt x="462" y="2763"/>
                  </a:cubicBezTo>
                  <a:cubicBezTo>
                    <a:pt x="491" y="2734"/>
                    <a:pt x="505" y="2675"/>
                    <a:pt x="513" y="2638"/>
                  </a:cubicBezTo>
                  <a:cubicBezTo>
                    <a:pt x="513" y="2609"/>
                    <a:pt x="513" y="2609"/>
                    <a:pt x="513" y="2609"/>
                  </a:cubicBezTo>
                  <a:cubicBezTo>
                    <a:pt x="535" y="2631"/>
                    <a:pt x="535" y="2631"/>
                    <a:pt x="535" y="2631"/>
                  </a:cubicBezTo>
                  <a:cubicBezTo>
                    <a:pt x="542" y="2631"/>
                    <a:pt x="542" y="2631"/>
                    <a:pt x="542" y="2631"/>
                  </a:cubicBezTo>
                  <a:cubicBezTo>
                    <a:pt x="550" y="2631"/>
                    <a:pt x="564" y="2631"/>
                    <a:pt x="586" y="2624"/>
                  </a:cubicBezTo>
                  <a:cubicBezTo>
                    <a:pt x="637" y="2601"/>
                    <a:pt x="791" y="2484"/>
                    <a:pt x="835" y="2440"/>
                  </a:cubicBezTo>
                  <a:cubicBezTo>
                    <a:pt x="865" y="2418"/>
                    <a:pt x="916" y="2411"/>
                    <a:pt x="938" y="2411"/>
                  </a:cubicBezTo>
                  <a:cubicBezTo>
                    <a:pt x="989" y="2411"/>
                    <a:pt x="1077" y="2426"/>
                    <a:pt x="1092" y="2470"/>
                  </a:cubicBezTo>
                  <a:cubicBezTo>
                    <a:pt x="1099" y="2499"/>
                    <a:pt x="1165" y="2521"/>
                    <a:pt x="1216" y="2528"/>
                  </a:cubicBezTo>
                  <a:cubicBezTo>
                    <a:pt x="1246" y="2536"/>
                    <a:pt x="1246" y="2536"/>
                    <a:pt x="1246" y="2536"/>
                  </a:cubicBezTo>
                  <a:cubicBezTo>
                    <a:pt x="1224" y="2558"/>
                    <a:pt x="1224" y="2558"/>
                    <a:pt x="1224" y="2558"/>
                  </a:cubicBezTo>
                  <a:cubicBezTo>
                    <a:pt x="1224" y="2558"/>
                    <a:pt x="1172" y="2601"/>
                    <a:pt x="1216" y="2682"/>
                  </a:cubicBezTo>
                  <a:cubicBezTo>
                    <a:pt x="1224" y="2711"/>
                    <a:pt x="1238" y="2711"/>
                    <a:pt x="1246" y="2711"/>
                  </a:cubicBezTo>
                  <a:cubicBezTo>
                    <a:pt x="1275" y="2711"/>
                    <a:pt x="1312" y="2667"/>
                    <a:pt x="1326" y="2646"/>
                  </a:cubicBezTo>
                  <a:cubicBezTo>
                    <a:pt x="1334" y="2638"/>
                    <a:pt x="1334" y="2638"/>
                    <a:pt x="1334" y="2638"/>
                  </a:cubicBezTo>
                  <a:cubicBezTo>
                    <a:pt x="1399" y="2667"/>
                    <a:pt x="1399" y="2667"/>
                    <a:pt x="1399" y="2667"/>
                  </a:cubicBezTo>
                  <a:cubicBezTo>
                    <a:pt x="1429" y="2675"/>
                    <a:pt x="1451" y="2689"/>
                    <a:pt x="1480" y="2711"/>
                  </a:cubicBezTo>
                  <a:cubicBezTo>
                    <a:pt x="1509" y="2726"/>
                    <a:pt x="1539" y="2748"/>
                    <a:pt x="1583" y="2770"/>
                  </a:cubicBezTo>
                  <a:cubicBezTo>
                    <a:pt x="1597" y="2777"/>
                    <a:pt x="1605" y="2777"/>
                    <a:pt x="1612" y="2777"/>
                  </a:cubicBezTo>
                  <a:cubicBezTo>
                    <a:pt x="1619" y="2777"/>
                    <a:pt x="1627" y="2777"/>
                    <a:pt x="1627" y="2777"/>
                  </a:cubicBezTo>
                  <a:cubicBezTo>
                    <a:pt x="1641" y="2763"/>
                    <a:pt x="1641" y="2719"/>
                    <a:pt x="1641" y="2675"/>
                  </a:cubicBezTo>
                  <a:cubicBezTo>
                    <a:pt x="1641" y="2646"/>
                    <a:pt x="1641" y="2646"/>
                    <a:pt x="1641" y="2646"/>
                  </a:cubicBezTo>
                  <a:cubicBezTo>
                    <a:pt x="1641" y="2616"/>
                    <a:pt x="1641" y="2594"/>
                    <a:pt x="1641" y="2579"/>
                  </a:cubicBezTo>
                  <a:cubicBezTo>
                    <a:pt x="1641" y="2565"/>
                    <a:pt x="1649" y="2558"/>
                    <a:pt x="1641" y="2550"/>
                  </a:cubicBezTo>
                  <a:cubicBezTo>
                    <a:pt x="1649" y="2558"/>
                    <a:pt x="1641" y="2558"/>
                    <a:pt x="1634" y="2558"/>
                  </a:cubicBezTo>
                  <a:cubicBezTo>
                    <a:pt x="1612" y="2565"/>
                    <a:pt x="1612" y="2565"/>
                    <a:pt x="1612" y="2565"/>
                  </a:cubicBezTo>
                  <a:cubicBezTo>
                    <a:pt x="1605" y="2572"/>
                    <a:pt x="1590" y="2572"/>
                    <a:pt x="1546" y="2594"/>
                  </a:cubicBezTo>
                  <a:cubicBezTo>
                    <a:pt x="1531" y="2601"/>
                    <a:pt x="1517" y="2601"/>
                    <a:pt x="1502" y="2601"/>
                  </a:cubicBezTo>
                  <a:cubicBezTo>
                    <a:pt x="1480" y="2601"/>
                    <a:pt x="1465" y="2587"/>
                    <a:pt x="1465" y="2579"/>
                  </a:cubicBezTo>
                  <a:cubicBezTo>
                    <a:pt x="1451" y="2543"/>
                    <a:pt x="1480" y="2492"/>
                    <a:pt x="1509" y="2455"/>
                  </a:cubicBezTo>
                  <a:cubicBezTo>
                    <a:pt x="1568" y="2382"/>
                    <a:pt x="1634" y="2382"/>
                    <a:pt x="1707" y="2382"/>
                  </a:cubicBezTo>
                  <a:cubicBezTo>
                    <a:pt x="1722" y="2382"/>
                    <a:pt x="1736" y="2382"/>
                    <a:pt x="1744" y="2382"/>
                  </a:cubicBezTo>
                  <a:cubicBezTo>
                    <a:pt x="1758" y="2382"/>
                    <a:pt x="1758" y="2382"/>
                    <a:pt x="1758" y="2382"/>
                  </a:cubicBezTo>
                  <a:cubicBezTo>
                    <a:pt x="1773" y="2382"/>
                    <a:pt x="1773" y="2382"/>
                    <a:pt x="1795" y="2352"/>
                  </a:cubicBezTo>
                  <a:cubicBezTo>
                    <a:pt x="1803" y="2345"/>
                    <a:pt x="1803" y="2345"/>
                    <a:pt x="1803" y="2345"/>
                  </a:cubicBezTo>
                  <a:cubicBezTo>
                    <a:pt x="1817" y="2316"/>
                    <a:pt x="1832" y="2301"/>
                    <a:pt x="1854" y="2286"/>
                  </a:cubicBezTo>
                  <a:cubicBezTo>
                    <a:pt x="1876" y="2265"/>
                    <a:pt x="1898" y="2243"/>
                    <a:pt x="1912" y="2198"/>
                  </a:cubicBezTo>
                  <a:cubicBezTo>
                    <a:pt x="1927" y="2155"/>
                    <a:pt x="1912" y="2110"/>
                    <a:pt x="1905" y="2089"/>
                  </a:cubicBezTo>
                  <a:cubicBezTo>
                    <a:pt x="1898" y="2081"/>
                    <a:pt x="1898" y="2081"/>
                    <a:pt x="1898" y="2081"/>
                  </a:cubicBezTo>
                  <a:cubicBezTo>
                    <a:pt x="1898" y="2074"/>
                    <a:pt x="1898" y="2074"/>
                    <a:pt x="1898" y="2074"/>
                  </a:cubicBezTo>
                  <a:cubicBezTo>
                    <a:pt x="1905" y="2052"/>
                    <a:pt x="1927" y="2037"/>
                    <a:pt x="1942" y="2023"/>
                  </a:cubicBezTo>
                  <a:cubicBezTo>
                    <a:pt x="1964" y="2008"/>
                    <a:pt x="1978" y="1993"/>
                    <a:pt x="1993" y="1971"/>
                  </a:cubicBezTo>
                  <a:cubicBezTo>
                    <a:pt x="2015" y="1927"/>
                    <a:pt x="2037" y="1927"/>
                    <a:pt x="2066" y="1927"/>
                  </a:cubicBezTo>
                  <a:cubicBezTo>
                    <a:pt x="2088" y="1927"/>
                    <a:pt x="2110" y="1927"/>
                    <a:pt x="2147" y="1920"/>
                  </a:cubicBezTo>
                  <a:cubicBezTo>
                    <a:pt x="2162" y="1913"/>
                    <a:pt x="2176" y="1913"/>
                    <a:pt x="2191" y="1913"/>
                  </a:cubicBezTo>
                  <a:cubicBezTo>
                    <a:pt x="2235" y="1913"/>
                    <a:pt x="2264" y="1935"/>
                    <a:pt x="2286" y="1949"/>
                  </a:cubicBezTo>
                  <a:cubicBezTo>
                    <a:pt x="2301" y="1964"/>
                    <a:pt x="2315" y="1979"/>
                    <a:pt x="2337" y="1986"/>
                  </a:cubicBezTo>
                  <a:cubicBezTo>
                    <a:pt x="2345" y="1986"/>
                    <a:pt x="2352" y="1986"/>
                    <a:pt x="2367" y="1986"/>
                  </a:cubicBezTo>
                  <a:cubicBezTo>
                    <a:pt x="2396" y="1986"/>
                    <a:pt x="2418" y="1964"/>
                    <a:pt x="2462" y="1927"/>
                  </a:cubicBezTo>
                  <a:cubicBezTo>
                    <a:pt x="2469" y="1913"/>
                    <a:pt x="2491" y="1898"/>
                    <a:pt x="2506" y="1884"/>
                  </a:cubicBezTo>
                  <a:cubicBezTo>
                    <a:pt x="2565" y="1832"/>
                    <a:pt x="2645" y="1832"/>
                    <a:pt x="2718" y="1832"/>
                  </a:cubicBezTo>
                  <a:cubicBezTo>
                    <a:pt x="2748" y="1832"/>
                    <a:pt x="2770" y="1832"/>
                    <a:pt x="2799" y="1825"/>
                  </a:cubicBezTo>
                  <a:cubicBezTo>
                    <a:pt x="2872" y="1817"/>
                    <a:pt x="2880" y="1810"/>
                    <a:pt x="2887" y="1781"/>
                  </a:cubicBezTo>
                  <a:cubicBezTo>
                    <a:pt x="2902" y="1737"/>
                    <a:pt x="2946" y="1649"/>
                    <a:pt x="3004" y="1605"/>
                  </a:cubicBezTo>
                  <a:cubicBezTo>
                    <a:pt x="3063" y="1554"/>
                    <a:pt x="3063" y="1554"/>
                    <a:pt x="3063" y="1554"/>
                  </a:cubicBezTo>
                  <a:cubicBezTo>
                    <a:pt x="3122" y="1510"/>
                    <a:pt x="3202" y="1444"/>
                    <a:pt x="3231" y="1422"/>
                  </a:cubicBezTo>
                  <a:cubicBezTo>
                    <a:pt x="3253" y="1407"/>
                    <a:pt x="3253" y="1407"/>
                    <a:pt x="3253" y="1407"/>
                  </a:cubicBezTo>
                  <a:cubicBezTo>
                    <a:pt x="3290" y="1378"/>
                    <a:pt x="3319" y="1363"/>
                    <a:pt x="3319" y="1319"/>
                  </a:cubicBezTo>
                  <a:cubicBezTo>
                    <a:pt x="3319" y="1260"/>
                    <a:pt x="3363" y="1195"/>
                    <a:pt x="3407" y="1121"/>
                  </a:cubicBezTo>
                  <a:cubicBezTo>
                    <a:pt x="3429" y="1085"/>
                    <a:pt x="3429" y="1085"/>
                    <a:pt x="3429" y="1085"/>
                  </a:cubicBezTo>
                  <a:cubicBezTo>
                    <a:pt x="3466" y="1041"/>
                    <a:pt x="3480" y="1019"/>
                    <a:pt x="3495" y="953"/>
                  </a:cubicBezTo>
                  <a:cubicBezTo>
                    <a:pt x="3524" y="865"/>
                    <a:pt x="3561" y="806"/>
                    <a:pt x="3605" y="784"/>
                  </a:cubicBezTo>
                  <a:cubicBezTo>
                    <a:pt x="3612" y="784"/>
                    <a:pt x="3620" y="777"/>
                    <a:pt x="3627" y="777"/>
                  </a:cubicBezTo>
                  <a:cubicBezTo>
                    <a:pt x="3656" y="777"/>
                    <a:pt x="3678" y="806"/>
                    <a:pt x="3693" y="836"/>
                  </a:cubicBezTo>
                  <a:cubicBezTo>
                    <a:pt x="3708" y="858"/>
                    <a:pt x="3722" y="879"/>
                    <a:pt x="3737" y="887"/>
                  </a:cubicBezTo>
                  <a:cubicBezTo>
                    <a:pt x="3744" y="887"/>
                    <a:pt x="3766" y="894"/>
                    <a:pt x="3810" y="894"/>
                  </a:cubicBezTo>
                  <a:cubicBezTo>
                    <a:pt x="3854" y="894"/>
                    <a:pt x="3905" y="894"/>
                    <a:pt x="3949" y="887"/>
                  </a:cubicBezTo>
                  <a:cubicBezTo>
                    <a:pt x="3986" y="887"/>
                    <a:pt x="4015" y="887"/>
                    <a:pt x="4037" y="887"/>
                  </a:cubicBezTo>
                  <a:cubicBezTo>
                    <a:pt x="4103" y="887"/>
                    <a:pt x="4272" y="872"/>
                    <a:pt x="4353" y="865"/>
                  </a:cubicBezTo>
                  <a:cubicBezTo>
                    <a:pt x="4360" y="858"/>
                    <a:pt x="4374" y="858"/>
                    <a:pt x="4382" y="858"/>
                  </a:cubicBezTo>
                  <a:cubicBezTo>
                    <a:pt x="4411" y="858"/>
                    <a:pt x="4433" y="865"/>
                    <a:pt x="4462" y="872"/>
                  </a:cubicBezTo>
                  <a:cubicBezTo>
                    <a:pt x="4477" y="879"/>
                    <a:pt x="4477" y="879"/>
                    <a:pt x="4477" y="879"/>
                  </a:cubicBezTo>
                  <a:cubicBezTo>
                    <a:pt x="4462" y="901"/>
                    <a:pt x="4462" y="901"/>
                    <a:pt x="4462" y="901"/>
                  </a:cubicBezTo>
                  <a:cubicBezTo>
                    <a:pt x="4455" y="916"/>
                    <a:pt x="4440" y="931"/>
                    <a:pt x="4426" y="938"/>
                  </a:cubicBezTo>
                  <a:cubicBezTo>
                    <a:pt x="4396" y="960"/>
                    <a:pt x="4367" y="967"/>
                    <a:pt x="4323" y="967"/>
                  </a:cubicBezTo>
                  <a:cubicBezTo>
                    <a:pt x="4308" y="975"/>
                    <a:pt x="4286" y="975"/>
                    <a:pt x="4257" y="982"/>
                  </a:cubicBezTo>
                  <a:cubicBezTo>
                    <a:pt x="4221" y="989"/>
                    <a:pt x="4184" y="997"/>
                    <a:pt x="4147" y="997"/>
                  </a:cubicBezTo>
                  <a:cubicBezTo>
                    <a:pt x="4118" y="997"/>
                    <a:pt x="4089" y="989"/>
                    <a:pt x="4059" y="989"/>
                  </a:cubicBezTo>
                  <a:cubicBezTo>
                    <a:pt x="4037" y="989"/>
                    <a:pt x="4037" y="989"/>
                    <a:pt x="4037" y="989"/>
                  </a:cubicBezTo>
                  <a:cubicBezTo>
                    <a:pt x="4015" y="989"/>
                    <a:pt x="4001" y="982"/>
                    <a:pt x="3986" y="982"/>
                  </a:cubicBezTo>
                  <a:cubicBezTo>
                    <a:pt x="3964" y="982"/>
                    <a:pt x="3957" y="982"/>
                    <a:pt x="3942" y="982"/>
                  </a:cubicBezTo>
                  <a:cubicBezTo>
                    <a:pt x="3920" y="982"/>
                    <a:pt x="3905" y="982"/>
                    <a:pt x="3884" y="989"/>
                  </a:cubicBezTo>
                  <a:cubicBezTo>
                    <a:pt x="3832" y="1004"/>
                    <a:pt x="3810" y="1026"/>
                    <a:pt x="3759" y="1077"/>
                  </a:cubicBezTo>
                  <a:cubicBezTo>
                    <a:pt x="3737" y="1099"/>
                    <a:pt x="3737" y="1099"/>
                    <a:pt x="3737" y="1099"/>
                  </a:cubicBezTo>
                  <a:cubicBezTo>
                    <a:pt x="3708" y="1129"/>
                    <a:pt x="3686" y="1143"/>
                    <a:pt x="3664" y="1143"/>
                  </a:cubicBezTo>
                  <a:cubicBezTo>
                    <a:pt x="3656" y="1143"/>
                    <a:pt x="3642" y="1143"/>
                    <a:pt x="3627" y="1136"/>
                  </a:cubicBezTo>
                  <a:cubicBezTo>
                    <a:pt x="3620" y="1136"/>
                    <a:pt x="3605" y="1129"/>
                    <a:pt x="3590" y="1121"/>
                  </a:cubicBezTo>
                  <a:cubicBezTo>
                    <a:pt x="3576" y="1121"/>
                    <a:pt x="3568" y="1121"/>
                    <a:pt x="3554" y="1121"/>
                  </a:cubicBezTo>
                  <a:cubicBezTo>
                    <a:pt x="3532" y="1121"/>
                    <a:pt x="3524" y="1129"/>
                    <a:pt x="3510" y="1151"/>
                  </a:cubicBezTo>
                  <a:cubicBezTo>
                    <a:pt x="3503" y="1158"/>
                    <a:pt x="3488" y="1173"/>
                    <a:pt x="3480" y="1180"/>
                  </a:cubicBezTo>
                  <a:cubicBezTo>
                    <a:pt x="3451" y="1217"/>
                    <a:pt x="3444" y="1239"/>
                    <a:pt x="3444" y="1268"/>
                  </a:cubicBezTo>
                  <a:cubicBezTo>
                    <a:pt x="3436" y="1283"/>
                    <a:pt x="3436" y="1297"/>
                    <a:pt x="3429" y="1319"/>
                  </a:cubicBezTo>
                  <a:cubicBezTo>
                    <a:pt x="3422" y="1348"/>
                    <a:pt x="3400" y="1370"/>
                    <a:pt x="3385" y="1392"/>
                  </a:cubicBezTo>
                  <a:cubicBezTo>
                    <a:pt x="3371" y="1400"/>
                    <a:pt x="3363" y="1407"/>
                    <a:pt x="3356" y="1422"/>
                  </a:cubicBezTo>
                  <a:cubicBezTo>
                    <a:pt x="3356" y="1429"/>
                    <a:pt x="3356" y="1451"/>
                    <a:pt x="3348" y="1495"/>
                  </a:cubicBezTo>
                  <a:cubicBezTo>
                    <a:pt x="3341" y="1510"/>
                    <a:pt x="3341" y="1510"/>
                    <a:pt x="3363" y="1517"/>
                  </a:cubicBezTo>
                  <a:cubicBezTo>
                    <a:pt x="3378" y="1517"/>
                    <a:pt x="3393" y="1524"/>
                    <a:pt x="3407" y="1539"/>
                  </a:cubicBezTo>
                  <a:cubicBezTo>
                    <a:pt x="3415" y="1546"/>
                    <a:pt x="3436" y="1561"/>
                    <a:pt x="3488" y="1561"/>
                  </a:cubicBezTo>
                  <a:cubicBezTo>
                    <a:pt x="3495" y="1561"/>
                    <a:pt x="3503" y="1561"/>
                    <a:pt x="3510" y="1554"/>
                  </a:cubicBezTo>
                  <a:cubicBezTo>
                    <a:pt x="3495" y="1546"/>
                    <a:pt x="3473" y="1524"/>
                    <a:pt x="3444" y="1510"/>
                  </a:cubicBezTo>
                  <a:cubicBezTo>
                    <a:pt x="3436" y="1502"/>
                    <a:pt x="3422" y="1488"/>
                    <a:pt x="3422" y="1473"/>
                  </a:cubicBezTo>
                  <a:cubicBezTo>
                    <a:pt x="3422" y="1458"/>
                    <a:pt x="3436" y="1451"/>
                    <a:pt x="3444" y="1444"/>
                  </a:cubicBezTo>
                  <a:cubicBezTo>
                    <a:pt x="3458" y="1429"/>
                    <a:pt x="3473" y="1415"/>
                    <a:pt x="3488" y="1385"/>
                  </a:cubicBezTo>
                  <a:cubicBezTo>
                    <a:pt x="3510" y="1341"/>
                    <a:pt x="3532" y="1327"/>
                    <a:pt x="3554" y="1312"/>
                  </a:cubicBezTo>
                  <a:cubicBezTo>
                    <a:pt x="3576" y="1305"/>
                    <a:pt x="3598" y="1297"/>
                    <a:pt x="3627" y="1268"/>
                  </a:cubicBezTo>
                  <a:cubicBezTo>
                    <a:pt x="3708" y="1202"/>
                    <a:pt x="3766" y="1165"/>
                    <a:pt x="3862" y="1107"/>
                  </a:cubicBezTo>
                  <a:cubicBezTo>
                    <a:pt x="3884" y="1099"/>
                    <a:pt x="3891" y="1092"/>
                    <a:pt x="3905" y="1085"/>
                  </a:cubicBezTo>
                  <a:cubicBezTo>
                    <a:pt x="3920" y="1070"/>
                    <a:pt x="3927" y="1070"/>
                    <a:pt x="3935" y="1070"/>
                  </a:cubicBezTo>
                  <a:cubicBezTo>
                    <a:pt x="3949" y="1070"/>
                    <a:pt x="3949" y="1077"/>
                    <a:pt x="3957" y="1077"/>
                  </a:cubicBezTo>
                  <a:cubicBezTo>
                    <a:pt x="3957" y="1085"/>
                    <a:pt x="3957" y="1085"/>
                    <a:pt x="3971" y="1092"/>
                  </a:cubicBezTo>
                  <a:cubicBezTo>
                    <a:pt x="4008" y="1114"/>
                    <a:pt x="4030" y="1121"/>
                    <a:pt x="4089" y="1121"/>
                  </a:cubicBezTo>
                  <a:cubicBezTo>
                    <a:pt x="4103" y="1121"/>
                    <a:pt x="4118" y="1121"/>
                    <a:pt x="4125" y="1114"/>
                  </a:cubicBezTo>
                  <a:cubicBezTo>
                    <a:pt x="4133" y="1114"/>
                    <a:pt x="4140" y="1114"/>
                    <a:pt x="4147" y="1114"/>
                  </a:cubicBezTo>
                  <a:cubicBezTo>
                    <a:pt x="4162" y="1114"/>
                    <a:pt x="4177" y="1121"/>
                    <a:pt x="4198" y="1143"/>
                  </a:cubicBezTo>
                  <a:cubicBezTo>
                    <a:pt x="4228" y="1173"/>
                    <a:pt x="4235" y="1173"/>
                    <a:pt x="4243" y="1173"/>
                  </a:cubicBezTo>
                  <a:cubicBezTo>
                    <a:pt x="4243" y="1173"/>
                    <a:pt x="4250" y="1173"/>
                    <a:pt x="4257" y="1173"/>
                  </a:cubicBezTo>
                  <a:cubicBezTo>
                    <a:pt x="4265" y="1173"/>
                    <a:pt x="4279" y="1173"/>
                    <a:pt x="4286" y="1165"/>
                  </a:cubicBezTo>
                  <a:cubicBezTo>
                    <a:pt x="4323" y="1165"/>
                    <a:pt x="4323" y="1158"/>
                    <a:pt x="4338" y="1114"/>
                  </a:cubicBezTo>
                  <a:cubicBezTo>
                    <a:pt x="4338" y="1092"/>
                    <a:pt x="4345" y="1070"/>
                    <a:pt x="4353" y="1041"/>
                  </a:cubicBezTo>
                  <a:cubicBezTo>
                    <a:pt x="4360" y="1034"/>
                    <a:pt x="4360" y="1034"/>
                    <a:pt x="4360" y="1034"/>
                  </a:cubicBezTo>
                  <a:cubicBezTo>
                    <a:pt x="4374" y="975"/>
                    <a:pt x="4382" y="967"/>
                    <a:pt x="4396" y="967"/>
                  </a:cubicBezTo>
                  <a:cubicBezTo>
                    <a:pt x="4404" y="967"/>
                    <a:pt x="4411" y="967"/>
                    <a:pt x="4426" y="953"/>
                  </a:cubicBezTo>
                  <a:cubicBezTo>
                    <a:pt x="4470" y="924"/>
                    <a:pt x="4484" y="916"/>
                    <a:pt x="4499" y="887"/>
                  </a:cubicBezTo>
                  <a:cubicBezTo>
                    <a:pt x="4506" y="879"/>
                    <a:pt x="4506" y="879"/>
                    <a:pt x="4506" y="879"/>
                  </a:cubicBezTo>
                  <a:cubicBezTo>
                    <a:pt x="4514" y="879"/>
                    <a:pt x="4514" y="879"/>
                    <a:pt x="4514" y="879"/>
                  </a:cubicBezTo>
                  <a:cubicBezTo>
                    <a:pt x="4550" y="879"/>
                    <a:pt x="4572" y="894"/>
                    <a:pt x="4587" y="909"/>
                  </a:cubicBezTo>
                  <a:cubicBezTo>
                    <a:pt x="4594" y="924"/>
                    <a:pt x="4602" y="938"/>
                    <a:pt x="4594" y="960"/>
                  </a:cubicBezTo>
                  <a:cubicBezTo>
                    <a:pt x="4587" y="997"/>
                    <a:pt x="4624" y="1011"/>
                    <a:pt x="4675" y="1026"/>
                  </a:cubicBezTo>
                  <a:cubicBezTo>
                    <a:pt x="4704" y="1034"/>
                    <a:pt x="4734" y="1048"/>
                    <a:pt x="4741" y="1063"/>
                  </a:cubicBezTo>
                  <a:cubicBezTo>
                    <a:pt x="4748" y="1070"/>
                    <a:pt x="4748" y="1070"/>
                    <a:pt x="4748" y="1070"/>
                  </a:cubicBezTo>
                  <a:cubicBezTo>
                    <a:pt x="4748" y="1085"/>
                    <a:pt x="4748" y="1085"/>
                    <a:pt x="4748" y="1085"/>
                  </a:cubicBezTo>
                  <a:cubicBezTo>
                    <a:pt x="4719" y="1165"/>
                    <a:pt x="4719" y="1217"/>
                    <a:pt x="4726" y="1224"/>
                  </a:cubicBezTo>
                  <a:cubicBezTo>
                    <a:pt x="4763" y="1268"/>
                    <a:pt x="4799" y="1356"/>
                    <a:pt x="4814" y="1378"/>
                  </a:cubicBezTo>
                  <a:cubicBezTo>
                    <a:pt x="4829" y="1415"/>
                    <a:pt x="4880" y="1451"/>
                    <a:pt x="4961" y="1473"/>
                  </a:cubicBezTo>
                  <a:cubicBezTo>
                    <a:pt x="4983" y="1480"/>
                    <a:pt x="5012" y="1488"/>
                    <a:pt x="5056" y="1488"/>
                  </a:cubicBezTo>
                  <a:cubicBezTo>
                    <a:pt x="5056" y="1495"/>
                    <a:pt x="5056" y="1495"/>
                    <a:pt x="5056" y="1495"/>
                  </a:cubicBezTo>
                  <a:cubicBezTo>
                    <a:pt x="5107" y="1495"/>
                    <a:pt x="5158" y="1502"/>
                    <a:pt x="5180" y="1554"/>
                  </a:cubicBezTo>
                  <a:cubicBezTo>
                    <a:pt x="5188" y="1561"/>
                    <a:pt x="5195" y="1576"/>
                    <a:pt x="5195" y="1583"/>
                  </a:cubicBezTo>
                  <a:cubicBezTo>
                    <a:pt x="5217" y="1620"/>
                    <a:pt x="5246" y="1686"/>
                    <a:pt x="5261" y="1693"/>
                  </a:cubicBezTo>
                  <a:cubicBezTo>
                    <a:pt x="5268" y="1693"/>
                    <a:pt x="5268" y="1693"/>
                    <a:pt x="5276" y="1693"/>
                  </a:cubicBezTo>
                  <a:cubicBezTo>
                    <a:pt x="5290" y="1693"/>
                    <a:pt x="5298" y="1693"/>
                    <a:pt x="5305" y="1693"/>
                  </a:cubicBezTo>
                  <a:cubicBezTo>
                    <a:pt x="5320" y="1693"/>
                    <a:pt x="5327" y="1686"/>
                    <a:pt x="5334" y="1686"/>
                  </a:cubicBezTo>
                  <a:cubicBezTo>
                    <a:pt x="5378" y="1686"/>
                    <a:pt x="5386" y="1715"/>
                    <a:pt x="5386" y="1729"/>
                  </a:cubicBezTo>
                  <a:cubicBezTo>
                    <a:pt x="5386" y="1774"/>
                    <a:pt x="5400" y="1825"/>
                    <a:pt x="5488" y="1913"/>
                  </a:cubicBezTo>
                  <a:cubicBezTo>
                    <a:pt x="5539" y="1964"/>
                    <a:pt x="5576" y="1979"/>
                    <a:pt x="5591" y="1979"/>
                  </a:cubicBezTo>
                  <a:cubicBezTo>
                    <a:pt x="5591" y="1979"/>
                    <a:pt x="5591" y="1979"/>
                    <a:pt x="5584" y="1971"/>
                  </a:cubicBezTo>
                  <a:cubicBezTo>
                    <a:pt x="5576" y="1957"/>
                    <a:pt x="5576" y="1957"/>
                    <a:pt x="5576" y="1957"/>
                  </a:cubicBezTo>
                  <a:cubicBezTo>
                    <a:pt x="5561" y="1920"/>
                    <a:pt x="5539" y="1884"/>
                    <a:pt x="5554" y="1861"/>
                  </a:cubicBezTo>
                  <a:cubicBezTo>
                    <a:pt x="5561" y="1854"/>
                    <a:pt x="5569" y="1847"/>
                    <a:pt x="5591" y="1847"/>
                  </a:cubicBezTo>
                  <a:cubicBezTo>
                    <a:pt x="5642" y="1847"/>
                    <a:pt x="5745" y="1832"/>
                    <a:pt x="5803" y="1781"/>
                  </a:cubicBezTo>
                  <a:cubicBezTo>
                    <a:pt x="5847" y="1744"/>
                    <a:pt x="5884" y="1729"/>
                    <a:pt x="5920" y="1729"/>
                  </a:cubicBezTo>
                  <a:cubicBezTo>
                    <a:pt x="5943" y="1729"/>
                    <a:pt x="5972" y="1737"/>
                    <a:pt x="6001" y="1759"/>
                  </a:cubicBezTo>
                  <a:cubicBezTo>
                    <a:pt x="6038" y="1781"/>
                    <a:pt x="6052" y="1788"/>
                    <a:pt x="6067" y="1788"/>
                  </a:cubicBezTo>
                  <a:lnTo>
                    <a:pt x="6074" y="1788"/>
                  </a:lnTo>
                  <a:cubicBezTo>
                    <a:pt x="6082" y="1744"/>
                    <a:pt x="6104" y="1656"/>
                    <a:pt x="6140" y="1649"/>
                  </a:cubicBezTo>
                  <a:cubicBezTo>
                    <a:pt x="6140" y="1642"/>
                    <a:pt x="6140" y="1642"/>
                    <a:pt x="6140" y="1642"/>
                  </a:cubicBezTo>
                  <a:cubicBezTo>
                    <a:pt x="6148" y="1642"/>
                    <a:pt x="6148" y="1642"/>
                    <a:pt x="6148" y="1642"/>
                  </a:cubicBezTo>
                  <a:cubicBezTo>
                    <a:pt x="6177" y="1642"/>
                    <a:pt x="6192" y="1678"/>
                    <a:pt x="6214" y="1729"/>
                  </a:cubicBezTo>
                  <a:cubicBezTo>
                    <a:pt x="6236" y="1759"/>
                    <a:pt x="6250" y="1803"/>
                    <a:pt x="6279" y="1847"/>
                  </a:cubicBezTo>
                  <a:cubicBezTo>
                    <a:pt x="6331" y="1920"/>
                    <a:pt x="6338" y="1920"/>
                    <a:pt x="6397" y="1927"/>
                  </a:cubicBezTo>
                  <a:cubicBezTo>
                    <a:pt x="6411" y="1935"/>
                    <a:pt x="6426" y="1935"/>
                    <a:pt x="6455" y="1942"/>
                  </a:cubicBezTo>
                  <a:cubicBezTo>
                    <a:pt x="6543" y="1957"/>
                    <a:pt x="6587" y="1993"/>
                    <a:pt x="6631" y="2023"/>
                  </a:cubicBezTo>
                  <a:cubicBezTo>
                    <a:pt x="6646" y="2037"/>
                    <a:pt x="6660" y="2045"/>
                    <a:pt x="6675" y="2052"/>
                  </a:cubicBezTo>
                  <a:cubicBezTo>
                    <a:pt x="6712" y="2081"/>
                    <a:pt x="6756" y="2125"/>
                    <a:pt x="6793" y="2162"/>
                  </a:cubicBezTo>
                  <a:cubicBezTo>
                    <a:pt x="6815" y="2191"/>
                    <a:pt x="6836" y="2213"/>
                    <a:pt x="6858" y="2228"/>
                  </a:cubicBezTo>
                  <a:cubicBezTo>
                    <a:pt x="6902" y="2257"/>
                    <a:pt x="7034" y="2404"/>
                    <a:pt x="7042" y="2411"/>
                  </a:cubicBezTo>
                  <a:lnTo>
                    <a:pt x="7042" y="2411"/>
                  </a:lnTo>
                  <a:cubicBezTo>
                    <a:pt x="7056" y="2638"/>
                    <a:pt x="7056" y="2638"/>
                    <a:pt x="7056" y="2638"/>
                  </a:cubicBezTo>
                  <a:cubicBezTo>
                    <a:pt x="7042" y="2638"/>
                    <a:pt x="7042" y="2638"/>
                    <a:pt x="7042" y="2638"/>
                  </a:cubicBezTo>
                  <a:cubicBezTo>
                    <a:pt x="7020" y="2638"/>
                    <a:pt x="6998" y="2638"/>
                    <a:pt x="6976" y="2638"/>
                  </a:cubicBezTo>
                  <a:cubicBezTo>
                    <a:pt x="6946" y="2638"/>
                    <a:pt x="6910" y="2638"/>
                    <a:pt x="6888" y="2638"/>
                  </a:cubicBezTo>
                  <a:cubicBezTo>
                    <a:pt x="6844" y="2638"/>
                    <a:pt x="6815" y="2638"/>
                    <a:pt x="6785" y="2638"/>
                  </a:cubicBezTo>
                  <a:lnTo>
                    <a:pt x="6785" y="2638"/>
                  </a:lnTo>
                  <a:cubicBezTo>
                    <a:pt x="6756" y="2638"/>
                    <a:pt x="6727" y="2638"/>
                    <a:pt x="6697" y="2646"/>
                  </a:cubicBezTo>
                  <a:cubicBezTo>
                    <a:pt x="6668" y="2646"/>
                    <a:pt x="6660" y="2660"/>
                    <a:pt x="6653" y="2682"/>
                  </a:cubicBezTo>
                  <a:cubicBezTo>
                    <a:pt x="6646" y="2689"/>
                    <a:pt x="6631" y="2711"/>
                    <a:pt x="6617" y="2726"/>
                  </a:cubicBezTo>
                  <a:cubicBezTo>
                    <a:pt x="6580" y="2763"/>
                    <a:pt x="6565" y="2763"/>
                    <a:pt x="6521" y="2763"/>
                  </a:cubicBezTo>
                  <a:cubicBezTo>
                    <a:pt x="6485" y="2763"/>
                    <a:pt x="6485" y="2763"/>
                    <a:pt x="6485" y="2763"/>
                  </a:cubicBezTo>
                  <a:cubicBezTo>
                    <a:pt x="6434" y="2763"/>
                    <a:pt x="6426" y="2763"/>
                    <a:pt x="6411" y="2785"/>
                  </a:cubicBezTo>
                  <a:cubicBezTo>
                    <a:pt x="6404" y="2792"/>
                    <a:pt x="6404" y="2792"/>
                    <a:pt x="6404" y="2792"/>
                  </a:cubicBezTo>
                  <a:cubicBezTo>
                    <a:pt x="6397" y="2799"/>
                    <a:pt x="6404" y="2836"/>
                    <a:pt x="6441" y="2865"/>
                  </a:cubicBezTo>
                  <a:cubicBezTo>
                    <a:pt x="6470" y="2887"/>
                    <a:pt x="6492" y="2902"/>
                    <a:pt x="6521" y="2909"/>
                  </a:cubicBezTo>
                  <a:cubicBezTo>
                    <a:pt x="6543" y="2924"/>
                    <a:pt x="6573" y="2939"/>
                    <a:pt x="6595" y="2960"/>
                  </a:cubicBezTo>
                  <a:cubicBezTo>
                    <a:pt x="6624" y="2983"/>
                    <a:pt x="6675" y="2997"/>
                    <a:pt x="6727" y="3012"/>
                  </a:cubicBezTo>
                  <a:cubicBezTo>
                    <a:pt x="6741" y="3019"/>
                    <a:pt x="6756" y="3019"/>
                    <a:pt x="6778" y="3027"/>
                  </a:cubicBezTo>
                  <a:cubicBezTo>
                    <a:pt x="6822" y="3041"/>
                    <a:pt x="6866" y="3048"/>
                    <a:pt x="6902" y="3048"/>
                  </a:cubicBezTo>
                  <a:cubicBezTo>
                    <a:pt x="6917" y="3048"/>
                    <a:pt x="6939" y="3048"/>
                    <a:pt x="6954" y="3041"/>
                  </a:cubicBezTo>
                  <a:cubicBezTo>
                    <a:pt x="6998" y="3034"/>
                    <a:pt x="7005" y="3027"/>
                    <a:pt x="7027" y="2997"/>
                  </a:cubicBezTo>
                  <a:cubicBezTo>
                    <a:pt x="7034" y="2990"/>
                    <a:pt x="7034" y="2990"/>
                    <a:pt x="7034" y="2990"/>
                  </a:cubicBezTo>
                  <a:cubicBezTo>
                    <a:pt x="7049" y="2960"/>
                    <a:pt x="7071" y="2953"/>
                    <a:pt x="7100" y="2953"/>
                  </a:cubicBezTo>
                  <a:cubicBezTo>
                    <a:pt x="7115" y="2953"/>
                    <a:pt x="7122" y="2953"/>
                    <a:pt x="7129" y="2953"/>
                  </a:cubicBezTo>
                  <a:cubicBezTo>
                    <a:pt x="7144" y="2953"/>
                    <a:pt x="7144" y="2953"/>
                    <a:pt x="7144" y="2953"/>
                  </a:cubicBezTo>
                  <a:cubicBezTo>
                    <a:pt x="7144" y="2960"/>
                    <a:pt x="7144" y="2960"/>
                    <a:pt x="7144" y="2960"/>
                  </a:cubicBezTo>
                  <a:cubicBezTo>
                    <a:pt x="7159" y="2983"/>
                    <a:pt x="7181" y="3019"/>
                    <a:pt x="7181" y="3063"/>
                  </a:cubicBezTo>
                  <a:cubicBezTo>
                    <a:pt x="7188" y="3144"/>
                    <a:pt x="7232" y="3239"/>
                    <a:pt x="7232" y="3239"/>
                  </a:cubicBezTo>
                  <a:cubicBezTo>
                    <a:pt x="7239" y="3254"/>
                    <a:pt x="7247" y="3268"/>
                    <a:pt x="7254" y="3290"/>
                  </a:cubicBezTo>
                  <a:cubicBezTo>
                    <a:pt x="7276" y="3364"/>
                    <a:pt x="7320" y="3481"/>
                    <a:pt x="7305" y="3554"/>
                  </a:cubicBezTo>
                  <a:cubicBezTo>
                    <a:pt x="7284" y="3620"/>
                    <a:pt x="7320" y="3701"/>
                    <a:pt x="7357" y="3767"/>
                  </a:cubicBezTo>
                  <a:cubicBezTo>
                    <a:pt x="7364" y="3781"/>
                    <a:pt x="7371" y="3803"/>
                    <a:pt x="7379" y="3818"/>
                  </a:cubicBezTo>
                  <a:cubicBezTo>
                    <a:pt x="7401" y="3855"/>
                    <a:pt x="7415" y="3906"/>
                    <a:pt x="7430" y="3950"/>
                  </a:cubicBezTo>
                  <a:cubicBezTo>
                    <a:pt x="7445" y="4001"/>
                    <a:pt x="7459" y="4052"/>
                    <a:pt x="7474" y="4067"/>
                  </a:cubicBezTo>
                  <a:cubicBezTo>
                    <a:pt x="7496" y="4104"/>
                    <a:pt x="7562" y="4331"/>
                    <a:pt x="7562" y="4382"/>
                  </a:cubicBezTo>
                  <a:cubicBezTo>
                    <a:pt x="7562" y="4397"/>
                    <a:pt x="7562" y="4397"/>
                    <a:pt x="7562" y="4397"/>
                  </a:cubicBezTo>
                  <a:cubicBezTo>
                    <a:pt x="7547" y="4397"/>
                    <a:pt x="7547" y="4397"/>
                    <a:pt x="7547" y="4397"/>
                  </a:cubicBezTo>
                  <a:cubicBezTo>
                    <a:pt x="7503" y="4397"/>
                    <a:pt x="7496" y="4404"/>
                    <a:pt x="7481" y="4426"/>
                  </a:cubicBezTo>
                  <a:cubicBezTo>
                    <a:pt x="7474" y="4448"/>
                    <a:pt x="7459" y="4470"/>
                    <a:pt x="7430" y="4492"/>
                  </a:cubicBezTo>
                  <a:cubicBezTo>
                    <a:pt x="7349" y="4551"/>
                    <a:pt x="7349" y="4551"/>
                    <a:pt x="7305" y="4609"/>
                  </a:cubicBezTo>
                  <a:cubicBezTo>
                    <a:pt x="7291" y="4624"/>
                    <a:pt x="7284" y="4639"/>
                    <a:pt x="7276" y="4646"/>
                  </a:cubicBezTo>
                  <a:cubicBezTo>
                    <a:pt x="7261" y="4661"/>
                    <a:pt x="7254" y="4675"/>
                    <a:pt x="7232" y="4675"/>
                  </a:cubicBezTo>
                  <a:lnTo>
                    <a:pt x="7232" y="4675"/>
                  </a:lnTo>
                  <a:cubicBezTo>
                    <a:pt x="7225" y="4675"/>
                    <a:pt x="7210" y="4675"/>
                    <a:pt x="7196" y="4668"/>
                  </a:cubicBezTo>
                  <a:cubicBezTo>
                    <a:pt x="7159" y="4661"/>
                    <a:pt x="7137" y="4653"/>
                    <a:pt x="7100" y="4653"/>
                  </a:cubicBezTo>
                  <a:cubicBezTo>
                    <a:pt x="7086" y="4653"/>
                    <a:pt x="7056" y="4653"/>
                    <a:pt x="7027" y="4653"/>
                  </a:cubicBezTo>
                  <a:cubicBezTo>
                    <a:pt x="6990" y="4646"/>
                    <a:pt x="6968" y="4639"/>
                    <a:pt x="6961" y="4617"/>
                  </a:cubicBezTo>
                  <a:cubicBezTo>
                    <a:pt x="6946" y="4587"/>
                    <a:pt x="6961" y="4558"/>
                    <a:pt x="6983" y="4529"/>
                  </a:cubicBezTo>
                  <a:cubicBezTo>
                    <a:pt x="7005" y="4485"/>
                    <a:pt x="7071" y="4397"/>
                    <a:pt x="7166" y="4331"/>
                  </a:cubicBezTo>
                  <a:cubicBezTo>
                    <a:pt x="7210" y="4302"/>
                    <a:pt x="7203" y="4265"/>
                    <a:pt x="7188" y="4221"/>
                  </a:cubicBezTo>
                  <a:cubicBezTo>
                    <a:pt x="7188" y="4199"/>
                    <a:pt x="7181" y="4177"/>
                    <a:pt x="7181" y="4155"/>
                  </a:cubicBezTo>
                  <a:cubicBezTo>
                    <a:pt x="7188" y="4126"/>
                    <a:pt x="7181" y="4104"/>
                    <a:pt x="7174" y="4096"/>
                  </a:cubicBezTo>
                  <a:cubicBezTo>
                    <a:pt x="7166" y="4082"/>
                    <a:pt x="7166" y="4082"/>
                    <a:pt x="7166" y="4082"/>
                  </a:cubicBezTo>
                  <a:cubicBezTo>
                    <a:pt x="7166" y="4096"/>
                    <a:pt x="7166" y="4096"/>
                    <a:pt x="7166" y="4096"/>
                  </a:cubicBezTo>
                  <a:cubicBezTo>
                    <a:pt x="7151" y="4104"/>
                    <a:pt x="7129" y="4104"/>
                    <a:pt x="7100" y="4104"/>
                  </a:cubicBezTo>
                  <a:cubicBezTo>
                    <a:pt x="7071" y="4104"/>
                    <a:pt x="7034" y="4104"/>
                    <a:pt x="7012" y="4089"/>
                  </a:cubicBezTo>
                  <a:cubicBezTo>
                    <a:pt x="6998" y="4082"/>
                    <a:pt x="6990" y="4074"/>
                    <a:pt x="6983" y="4074"/>
                  </a:cubicBezTo>
                  <a:cubicBezTo>
                    <a:pt x="6976" y="4074"/>
                    <a:pt x="6968" y="4082"/>
                    <a:pt x="6961" y="4089"/>
                  </a:cubicBezTo>
                  <a:cubicBezTo>
                    <a:pt x="6946" y="4104"/>
                    <a:pt x="6946" y="4104"/>
                    <a:pt x="6946" y="4104"/>
                  </a:cubicBezTo>
                  <a:cubicBezTo>
                    <a:pt x="6902" y="4140"/>
                    <a:pt x="6895" y="4140"/>
                    <a:pt x="6844" y="4155"/>
                  </a:cubicBezTo>
                  <a:cubicBezTo>
                    <a:pt x="6836" y="4162"/>
                    <a:pt x="6829" y="4162"/>
                    <a:pt x="6822" y="4162"/>
                  </a:cubicBezTo>
                  <a:cubicBezTo>
                    <a:pt x="6793" y="4162"/>
                    <a:pt x="6778" y="4140"/>
                    <a:pt x="6770" y="4126"/>
                  </a:cubicBezTo>
                  <a:cubicBezTo>
                    <a:pt x="6763" y="4118"/>
                    <a:pt x="6756" y="4111"/>
                    <a:pt x="6748" y="4104"/>
                  </a:cubicBezTo>
                  <a:cubicBezTo>
                    <a:pt x="6741" y="4096"/>
                    <a:pt x="6734" y="4096"/>
                    <a:pt x="6734" y="4096"/>
                  </a:cubicBezTo>
                  <a:cubicBezTo>
                    <a:pt x="6727" y="4096"/>
                    <a:pt x="6712" y="4111"/>
                    <a:pt x="6697" y="4118"/>
                  </a:cubicBezTo>
                  <a:cubicBezTo>
                    <a:pt x="6683" y="4126"/>
                    <a:pt x="6668" y="4140"/>
                    <a:pt x="6653" y="4148"/>
                  </a:cubicBezTo>
                  <a:cubicBezTo>
                    <a:pt x="6639" y="4155"/>
                    <a:pt x="6624" y="4155"/>
                    <a:pt x="6609" y="4155"/>
                  </a:cubicBezTo>
                  <a:cubicBezTo>
                    <a:pt x="6573" y="4155"/>
                    <a:pt x="6551" y="4126"/>
                    <a:pt x="6536" y="4096"/>
                  </a:cubicBezTo>
                  <a:cubicBezTo>
                    <a:pt x="6529" y="4082"/>
                    <a:pt x="6521" y="4067"/>
                    <a:pt x="6514" y="4045"/>
                  </a:cubicBezTo>
                  <a:cubicBezTo>
                    <a:pt x="6507" y="4016"/>
                    <a:pt x="6492" y="3986"/>
                    <a:pt x="6477" y="3965"/>
                  </a:cubicBezTo>
                  <a:cubicBezTo>
                    <a:pt x="6470" y="3950"/>
                    <a:pt x="6463" y="3935"/>
                    <a:pt x="6455" y="3920"/>
                  </a:cubicBezTo>
                  <a:cubicBezTo>
                    <a:pt x="6448" y="3891"/>
                    <a:pt x="6441" y="3884"/>
                    <a:pt x="6419" y="3877"/>
                  </a:cubicBezTo>
                  <a:cubicBezTo>
                    <a:pt x="6367" y="3869"/>
                    <a:pt x="6353" y="3847"/>
                    <a:pt x="6324" y="3803"/>
                  </a:cubicBezTo>
                  <a:cubicBezTo>
                    <a:pt x="6316" y="3796"/>
                    <a:pt x="6316" y="3796"/>
                    <a:pt x="6316" y="3796"/>
                  </a:cubicBezTo>
                  <a:cubicBezTo>
                    <a:pt x="6287" y="3752"/>
                    <a:pt x="6272" y="3745"/>
                    <a:pt x="6265" y="3745"/>
                  </a:cubicBezTo>
                  <a:cubicBezTo>
                    <a:pt x="6265" y="3745"/>
                    <a:pt x="6258" y="3752"/>
                    <a:pt x="6250" y="3767"/>
                  </a:cubicBezTo>
                  <a:cubicBezTo>
                    <a:pt x="6228" y="3818"/>
                    <a:pt x="6236" y="3840"/>
                    <a:pt x="6265" y="3869"/>
                  </a:cubicBezTo>
                  <a:cubicBezTo>
                    <a:pt x="6272" y="3877"/>
                    <a:pt x="6279" y="3884"/>
                    <a:pt x="6294" y="3891"/>
                  </a:cubicBezTo>
                  <a:cubicBezTo>
                    <a:pt x="6309" y="3906"/>
                    <a:pt x="6324" y="3913"/>
                    <a:pt x="6324" y="3928"/>
                  </a:cubicBezTo>
                  <a:cubicBezTo>
                    <a:pt x="6324" y="3943"/>
                    <a:pt x="6316" y="3957"/>
                    <a:pt x="6309" y="3965"/>
                  </a:cubicBezTo>
                  <a:cubicBezTo>
                    <a:pt x="6272" y="4001"/>
                    <a:pt x="6236" y="4001"/>
                    <a:pt x="6192" y="4008"/>
                  </a:cubicBezTo>
                  <a:cubicBezTo>
                    <a:pt x="6148" y="4016"/>
                    <a:pt x="6148" y="4016"/>
                    <a:pt x="6148" y="4016"/>
                  </a:cubicBezTo>
                  <a:cubicBezTo>
                    <a:pt x="6104" y="4023"/>
                    <a:pt x="6104" y="4023"/>
                    <a:pt x="6045" y="4089"/>
                  </a:cubicBezTo>
                  <a:cubicBezTo>
                    <a:pt x="6016" y="4126"/>
                    <a:pt x="6001" y="4148"/>
                    <a:pt x="5994" y="4162"/>
                  </a:cubicBezTo>
                  <a:cubicBezTo>
                    <a:pt x="5972" y="4192"/>
                    <a:pt x="5965" y="4206"/>
                    <a:pt x="5935" y="4214"/>
                  </a:cubicBezTo>
                  <a:cubicBezTo>
                    <a:pt x="5906" y="4228"/>
                    <a:pt x="5898" y="4236"/>
                    <a:pt x="5877" y="4250"/>
                  </a:cubicBezTo>
                  <a:cubicBezTo>
                    <a:pt x="5869" y="4265"/>
                    <a:pt x="5862" y="4272"/>
                    <a:pt x="5847" y="4279"/>
                  </a:cubicBezTo>
                  <a:cubicBezTo>
                    <a:pt x="5811" y="4309"/>
                    <a:pt x="5818" y="4367"/>
                    <a:pt x="5825" y="4419"/>
                  </a:cubicBezTo>
                  <a:cubicBezTo>
                    <a:pt x="5833" y="4463"/>
                    <a:pt x="5811" y="4507"/>
                    <a:pt x="5789" y="4551"/>
                  </a:cubicBezTo>
                  <a:cubicBezTo>
                    <a:pt x="5781" y="4565"/>
                    <a:pt x="5774" y="4580"/>
                    <a:pt x="5767" y="4602"/>
                  </a:cubicBezTo>
                  <a:cubicBezTo>
                    <a:pt x="5752" y="4631"/>
                    <a:pt x="5745" y="4646"/>
                    <a:pt x="5715" y="4646"/>
                  </a:cubicBezTo>
                  <a:cubicBezTo>
                    <a:pt x="5708" y="4646"/>
                    <a:pt x="5701" y="4646"/>
                    <a:pt x="5693" y="4639"/>
                  </a:cubicBezTo>
                  <a:cubicBezTo>
                    <a:pt x="5686" y="4639"/>
                    <a:pt x="5679" y="4639"/>
                    <a:pt x="5664" y="4631"/>
                  </a:cubicBezTo>
                  <a:lnTo>
                    <a:pt x="5657" y="4631"/>
                  </a:lnTo>
                  <a:cubicBezTo>
                    <a:pt x="5649" y="4631"/>
                    <a:pt x="5649" y="4631"/>
                    <a:pt x="5642" y="4661"/>
                  </a:cubicBezTo>
                  <a:cubicBezTo>
                    <a:pt x="5642" y="4675"/>
                    <a:pt x="5635" y="4697"/>
                    <a:pt x="5620" y="4727"/>
                  </a:cubicBezTo>
                  <a:cubicBezTo>
                    <a:pt x="5613" y="4748"/>
                    <a:pt x="5605" y="4763"/>
                    <a:pt x="5598" y="4770"/>
                  </a:cubicBezTo>
                  <a:cubicBezTo>
                    <a:pt x="5591" y="4800"/>
                    <a:pt x="5584" y="4807"/>
                    <a:pt x="5554" y="4815"/>
                  </a:cubicBezTo>
                  <a:cubicBezTo>
                    <a:pt x="5547" y="4815"/>
                    <a:pt x="5547" y="4815"/>
                    <a:pt x="5539" y="4815"/>
                  </a:cubicBezTo>
                  <a:cubicBezTo>
                    <a:pt x="5510" y="4815"/>
                    <a:pt x="5495" y="4778"/>
                    <a:pt x="5481" y="4748"/>
                  </a:cubicBezTo>
                  <a:cubicBezTo>
                    <a:pt x="5474" y="4734"/>
                    <a:pt x="5459" y="4719"/>
                    <a:pt x="5452" y="4705"/>
                  </a:cubicBezTo>
                  <a:cubicBezTo>
                    <a:pt x="5444" y="4690"/>
                    <a:pt x="5437" y="4690"/>
                    <a:pt x="5429" y="4690"/>
                  </a:cubicBezTo>
                  <a:cubicBezTo>
                    <a:pt x="5422" y="4690"/>
                    <a:pt x="5400" y="4705"/>
                    <a:pt x="5386" y="4712"/>
                  </a:cubicBezTo>
                  <a:cubicBezTo>
                    <a:pt x="5371" y="4719"/>
                    <a:pt x="5356" y="4727"/>
                    <a:pt x="5342" y="4734"/>
                  </a:cubicBezTo>
                  <a:cubicBezTo>
                    <a:pt x="5290" y="4756"/>
                    <a:pt x="5283" y="4770"/>
                    <a:pt x="5276" y="4836"/>
                  </a:cubicBezTo>
                  <a:cubicBezTo>
                    <a:pt x="5268" y="4888"/>
                    <a:pt x="5254" y="4910"/>
                    <a:pt x="5210" y="4910"/>
                  </a:cubicBezTo>
                  <a:cubicBezTo>
                    <a:pt x="5188" y="4902"/>
                    <a:pt x="5188" y="4902"/>
                    <a:pt x="5188" y="4902"/>
                  </a:cubicBezTo>
                  <a:cubicBezTo>
                    <a:pt x="5158" y="4902"/>
                    <a:pt x="5144" y="4873"/>
                    <a:pt x="5129" y="4851"/>
                  </a:cubicBezTo>
                  <a:cubicBezTo>
                    <a:pt x="5122" y="4836"/>
                    <a:pt x="5114" y="4815"/>
                    <a:pt x="5107" y="4807"/>
                  </a:cubicBezTo>
                  <a:cubicBezTo>
                    <a:pt x="5100" y="4807"/>
                    <a:pt x="5100" y="4807"/>
                    <a:pt x="5093" y="4807"/>
                  </a:cubicBezTo>
                  <a:cubicBezTo>
                    <a:pt x="5078" y="4807"/>
                    <a:pt x="5041" y="4836"/>
                    <a:pt x="5019" y="4880"/>
                  </a:cubicBezTo>
                  <a:cubicBezTo>
                    <a:pt x="5012" y="4895"/>
                    <a:pt x="5005" y="4902"/>
                    <a:pt x="4997" y="4917"/>
                  </a:cubicBezTo>
                  <a:cubicBezTo>
                    <a:pt x="4990" y="4939"/>
                    <a:pt x="4983" y="4961"/>
                    <a:pt x="4946" y="4990"/>
                  </a:cubicBezTo>
                  <a:cubicBezTo>
                    <a:pt x="4924" y="4998"/>
                    <a:pt x="4909" y="5005"/>
                    <a:pt x="4902" y="5012"/>
                  </a:cubicBezTo>
                  <a:cubicBezTo>
                    <a:pt x="4880" y="5020"/>
                    <a:pt x="4873" y="5027"/>
                    <a:pt x="4843" y="5064"/>
                  </a:cubicBezTo>
                  <a:cubicBezTo>
                    <a:pt x="4836" y="5078"/>
                    <a:pt x="4836" y="5078"/>
                    <a:pt x="4836" y="5078"/>
                  </a:cubicBezTo>
                  <a:cubicBezTo>
                    <a:pt x="4799" y="5122"/>
                    <a:pt x="4799" y="5129"/>
                    <a:pt x="4741" y="5129"/>
                  </a:cubicBezTo>
                  <a:cubicBezTo>
                    <a:pt x="4726" y="5129"/>
                    <a:pt x="4712" y="5122"/>
                    <a:pt x="4704" y="5115"/>
                  </a:cubicBezTo>
                  <a:cubicBezTo>
                    <a:pt x="4689" y="5093"/>
                    <a:pt x="4697" y="5064"/>
                    <a:pt x="4704" y="5034"/>
                  </a:cubicBezTo>
                  <a:cubicBezTo>
                    <a:pt x="4704" y="5027"/>
                    <a:pt x="4704" y="5020"/>
                    <a:pt x="4712" y="5012"/>
                  </a:cubicBezTo>
                  <a:cubicBezTo>
                    <a:pt x="4704" y="5020"/>
                    <a:pt x="4697" y="5020"/>
                    <a:pt x="4689" y="5027"/>
                  </a:cubicBezTo>
                  <a:cubicBezTo>
                    <a:pt x="4675" y="5042"/>
                    <a:pt x="4653" y="5056"/>
                    <a:pt x="4624" y="5064"/>
                  </a:cubicBezTo>
                  <a:cubicBezTo>
                    <a:pt x="4609" y="5071"/>
                    <a:pt x="4594" y="5071"/>
                    <a:pt x="4579" y="5071"/>
                  </a:cubicBezTo>
                  <a:cubicBezTo>
                    <a:pt x="4550" y="5071"/>
                    <a:pt x="4536" y="5064"/>
                    <a:pt x="4514" y="5049"/>
                  </a:cubicBezTo>
                  <a:cubicBezTo>
                    <a:pt x="4484" y="5056"/>
                    <a:pt x="4426" y="5064"/>
                    <a:pt x="4396" y="5071"/>
                  </a:cubicBezTo>
                  <a:cubicBezTo>
                    <a:pt x="4389" y="5078"/>
                    <a:pt x="4374" y="5086"/>
                    <a:pt x="4367" y="5086"/>
                  </a:cubicBezTo>
                  <a:cubicBezTo>
                    <a:pt x="4345" y="5086"/>
                    <a:pt x="4330" y="5071"/>
                    <a:pt x="4308" y="5056"/>
                  </a:cubicBezTo>
                  <a:cubicBezTo>
                    <a:pt x="4294" y="5049"/>
                    <a:pt x="4294" y="5049"/>
                    <a:pt x="4294" y="5049"/>
                  </a:cubicBezTo>
                  <a:cubicBezTo>
                    <a:pt x="4272" y="5034"/>
                    <a:pt x="4257" y="5020"/>
                    <a:pt x="4250" y="4998"/>
                  </a:cubicBezTo>
                  <a:cubicBezTo>
                    <a:pt x="4235" y="4976"/>
                    <a:pt x="4228" y="4961"/>
                    <a:pt x="4213" y="4961"/>
                  </a:cubicBezTo>
                  <a:cubicBezTo>
                    <a:pt x="4206" y="4961"/>
                    <a:pt x="4206" y="4961"/>
                    <a:pt x="4198" y="4961"/>
                  </a:cubicBezTo>
                  <a:cubicBezTo>
                    <a:pt x="4184" y="4968"/>
                    <a:pt x="4177" y="4968"/>
                    <a:pt x="4162" y="4968"/>
                  </a:cubicBezTo>
                  <a:cubicBezTo>
                    <a:pt x="4133" y="4968"/>
                    <a:pt x="4118" y="4961"/>
                    <a:pt x="4111" y="4946"/>
                  </a:cubicBezTo>
                  <a:cubicBezTo>
                    <a:pt x="4096" y="4932"/>
                    <a:pt x="4089" y="4917"/>
                    <a:pt x="4096" y="4895"/>
                  </a:cubicBezTo>
                  <a:cubicBezTo>
                    <a:pt x="4096" y="4888"/>
                    <a:pt x="4096" y="4873"/>
                    <a:pt x="4089" y="4866"/>
                  </a:cubicBezTo>
                  <a:cubicBezTo>
                    <a:pt x="4081" y="4858"/>
                    <a:pt x="4074" y="4851"/>
                    <a:pt x="4059" y="4851"/>
                  </a:cubicBezTo>
                  <a:cubicBezTo>
                    <a:pt x="4045" y="4851"/>
                    <a:pt x="4037" y="4858"/>
                    <a:pt x="4023" y="4858"/>
                  </a:cubicBezTo>
                  <a:cubicBezTo>
                    <a:pt x="4001" y="4873"/>
                    <a:pt x="3986" y="4873"/>
                    <a:pt x="3964" y="4873"/>
                  </a:cubicBezTo>
                  <a:cubicBezTo>
                    <a:pt x="3942" y="4873"/>
                    <a:pt x="3927" y="4873"/>
                    <a:pt x="3905" y="4866"/>
                  </a:cubicBezTo>
                  <a:cubicBezTo>
                    <a:pt x="3898" y="4858"/>
                    <a:pt x="3891" y="4858"/>
                    <a:pt x="3876" y="4851"/>
                  </a:cubicBezTo>
                  <a:cubicBezTo>
                    <a:pt x="3869" y="4851"/>
                    <a:pt x="3854" y="4851"/>
                    <a:pt x="3847" y="4851"/>
                  </a:cubicBezTo>
                  <a:cubicBezTo>
                    <a:pt x="3825" y="4851"/>
                    <a:pt x="3803" y="4858"/>
                    <a:pt x="3781" y="4866"/>
                  </a:cubicBezTo>
                  <a:cubicBezTo>
                    <a:pt x="3759" y="4873"/>
                    <a:pt x="3744" y="4880"/>
                    <a:pt x="3715" y="4888"/>
                  </a:cubicBezTo>
                  <a:cubicBezTo>
                    <a:pt x="3708" y="4888"/>
                    <a:pt x="3693" y="4895"/>
                    <a:pt x="3686" y="4895"/>
                  </a:cubicBezTo>
                  <a:cubicBezTo>
                    <a:pt x="3634" y="4895"/>
                    <a:pt x="3612" y="4851"/>
                    <a:pt x="3598" y="4822"/>
                  </a:cubicBezTo>
                  <a:cubicBezTo>
                    <a:pt x="3590" y="4807"/>
                    <a:pt x="3583" y="4793"/>
                    <a:pt x="3576" y="4785"/>
                  </a:cubicBezTo>
                  <a:cubicBezTo>
                    <a:pt x="3532" y="4741"/>
                    <a:pt x="3436" y="4661"/>
                    <a:pt x="3385" y="4653"/>
                  </a:cubicBezTo>
                  <a:cubicBezTo>
                    <a:pt x="3363" y="4646"/>
                    <a:pt x="3348" y="4646"/>
                    <a:pt x="3327" y="4646"/>
                  </a:cubicBezTo>
                  <a:cubicBezTo>
                    <a:pt x="3305" y="4646"/>
                    <a:pt x="3275" y="4646"/>
                    <a:pt x="3253" y="4631"/>
                  </a:cubicBezTo>
                  <a:cubicBezTo>
                    <a:pt x="3239" y="4624"/>
                    <a:pt x="3224" y="4609"/>
                    <a:pt x="3217" y="4595"/>
                  </a:cubicBezTo>
                  <a:cubicBezTo>
                    <a:pt x="3209" y="4580"/>
                    <a:pt x="3202" y="4565"/>
                    <a:pt x="3180" y="4565"/>
                  </a:cubicBezTo>
                  <a:cubicBezTo>
                    <a:pt x="3180" y="4565"/>
                    <a:pt x="3173" y="4565"/>
                    <a:pt x="3165" y="4565"/>
                  </a:cubicBezTo>
                  <a:cubicBezTo>
                    <a:pt x="3136" y="4565"/>
                    <a:pt x="3099" y="4580"/>
                    <a:pt x="3063" y="4602"/>
                  </a:cubicBezTo>
                  <a:cubicBezTo>
                    <a:pt x="3048" y="4617"/>
                    <a:pt x="3026" y="4631"/>
                    <a:pt x="2997" y="4631"/>
                  </a:cubicBezTo>
                  <a:cubicBezTo>
                    <a:pt x="2975" y="4631"/>
                    <a:pt x="2953" y="4624"/>
                    <a:pt x="2938" y="4602"/>
                  </a:cubicBezTo>
                  <a:cubicBezTo>
                    <a:pt x="2924" y="4595"/>
                    <a:pt x="2916" y="4587"/>
                    <a:pt x="2909" y="4580"/>
                  </a:cubicBezTo>
                  <a:cubicBezTo>
                    <a:pt x="2909" y="4573"/>
                    <a:pt x="2909" y="4573"/>
                    <a:pt x="2902" y="4573"/>
                  </a:cubicBezTo>
                  <a:cubicBezTo>
                    <a:pt x="2902" y="4573"/>
                    <a:pt x="2902" y="4573"/>
                    <a:pt x="2902" y="4580"/>
                  </a:cubicBezTo>
                  <a:cubicBezTo>
                    <a:pt x="2894" y="4624"/>
                    <a:pt x="2858" y="4639"/>
                    <a:pt x="2836" y="4646"/>
                  </a:cubicBezTo>
                  <a:cubicBezTo>
                    <a:pt x="2836" y="4683"/>
                    <a:pt x="2828" y="4770"/>
                    <a:pt x="2770" y="4778"/>
                  </a:cubicBezTo>
                  <a:cubicBezTo>
                    <a:pt x="2740" y="4785"/>
                    <a:pt x="2733" y="4785"/>
                    <a:pt x="2733" y="4785"/>
                  </a:cubicBezTo>
                  <a:cubicBezTo>
                    <a:pt x="2733" y="4800"/>
                    <a:pt x="2733" y="4800"/>
                    <a:pt x="2733" y="4807"/>
                  </a:cubicBezTo>
                  <a:cubicBezTo>
                    <a:pt x="2726" y="4829"/>
                    <a:pt x="2704" y="4858"/>
                    <a:pt x="2674" y="4858"/>
                  </a:cubicBezTo>
                  <a:cubicBezTo>
                    <a:pt x="2667" y="4858"/>
                    <a:pt x="2653" y="4851"/>
                    <a:pt x="2638" y="4844"/>
                  </a:cubicBezTo>
                  <a:cubicBezTo>
                    <a:pt x="2631" y="4836"/>
                    <a:pt x="2631" y="4836"/>
                    <a:pt x="2623" y="4836"/>
                  </a:cubicBezTo>
                  <a:cubicBezTo>
                    <a:pt x="2616" y="4836"/>
                    <a:pt x="2594" y="4851"/>
                    <a:pt x="2572" y="4873"/>
                  </a:cubicBezTo>
                  <a:cubicBezTo>
                    <a:pt x="2565" y="4880"/>
                    <a:pt x="2557" y="4888"/>
                    <a:pt x="2550" y="4895"/>
                  </a:cubicBezTo>
                  <a:cubicBezTo>
                    <a:pt x="2528" y="4910"/>
                    <a:pt x="2521" y="4917"/>
                    <a:pt x="2506" y="4924"/>
                  </a:cubicBezTo>
                  <a:cubicBezTo>
                    <a:pt x="2484" y="4946"/>
                    <a:pt x="2469" y="4954"/>
                    <a:pt x="2462" y="4976"/>
                  </a:cubicBezTo>
                  <a:cubicBezTo>
                    <a:pt x="2447" y="4998"/>
                    <a:pt x="2418" y="5012"/>
                    <a:pt x="2389" y="5020"/>
                  </a:cubicBezTo>
                  <a:cubicBezTo>
                    <a:pt x="2374" y="5027"/>
                    <a:pt x="2359" y="5027"/>
                    <a:pt x="2345" y="5042"/>
                  </a:cubicBezTo>
                  <a:cubicBezTo>
                    <a:pt x="2330" y="5042"/>
                    <a:pt x="2323" y="5049"/>
                    <a:pt x="2308" y="5049"/>
                  </a:cubicBezTo>
                  <a:cubicBezTo>
                    <a:pt x="2279" y="5049"/>
                    <a:pt x="2235" y="5027"/>
                    <a:pt x="2198" y="5005"/>
                  </a:cubicBezTo>
                  <a:cubicBezTo>
                    <a:pt x="2184" y="4998"/>
                    <a:pt x="2169" y="4990"/>
                    <a:pt x="2147" y="4983"/>
                  </a:cubicBezTo>
                  <a:cubicBezTo>
                    <a:pt x="2140" y="4976"/>
                    <a:pt x="2132" y="4976"/>
                    <a:pt x="2125" y="4976"/>
                  </a:cubicBezTo>
                  <a:cubicBezTo>
                    <a:pt x="2103" y="4976"/>
                    <a:pt x="2088" y="4990"/>
                    <a:pt x="2066" y="5012"/>
                  </a:cubicBezTo>
                  <a:cubicBezTo>
                    <a:pt x="2052" y="5020"/>
                    <a:pt x="2037" y="5034"/>
                    <a:pt x="2030" y="5042"/>
                  </a:cubicBezTo>
                  <a:cubicBezTo>
                    <a:pt x="1986" y="5064"/>
                    <a:pt x="1949" y="5093"/>
                    <a:pt x="1912" y="5144"/>
                  </a:cubicBezTo>
                  <a:cubicBezTo>
                    <a:pt x="1890" y="5174"/>
                    <a:pt x="1898" y="5188"/>
                    <a:pt x="1912" y="5217"/>
                  </a:cubicBezTo>
                  <a:cubicBezTo>
                    <a:pt x="1920" y="5232"/>
                    <a:pt x="1927" y="5254"/>
                    <a:pt x="1927" y="5283"/>
                  </a:cubicBezTo>
                  <a:cubicBezTo>
                    <a:pt x="1920" y="5298"/>
                    <a:pt x="1920" y="5298"/>
                    <a:pt x="1920" y="5298"/>
                  </a:cubicBezTo>
                  <a:cubicBezTo>
                    <a:pt x="1912" y="5349"/>
                    <a:pt x="1912" y="5357"/>
                    <a:pt x="1898" y="5393"/>
                  </a:cubicBezTo>
                  <a:cubicBezTo>
                    <a:pt x="1890" y="5401"/>
                    <a:pt x="1883" y="5408"/>
                    <a:pt x="1868" y="5408"/>
                  </a:cubicBezTo>
                  <a:cubicBezTo>
                    <a:pt x="1854" y="5408"/>
                    <a:pt x="1839" y="5401"/>
                    <a:pt x="1810" y="5386"/>
                  </a:cubicBezTo>
                  <a:cubicBezTo>
                    <a:pt x="1788" y="5371"/>
                    <a:pt x="1751" y="5349"/>
                    <a:pt x="1722" y="5349"/>
                  </a:cubicBezTo>
                  <a:cubicBezTo>
                    <a:pt x="1707" y="5349"/>
                    <a:pt x="1700" y="5342"/>
                    <a:pt x="1685" y="5342"/>
                  </a:cubicBezTo>
                  <a:cubicBezTo>
                    <a:pt x="1627" y="5342"/>
                    <a:pt x="1619" y="5371"/>
                    <a:pt x="1619" y="5379"/>
                  </a:cubicBezTo>
                  <a:cubicBezTo>
                    <a:pt x="1605" y="5423"/>
                    <a:pt x="1583" y="5430"/>
                    <a:pt x="1546" y="5430"/>
                  </a:cubicBezTo>
                  <a:cubicBezTo>
                    <a:pt x="1370" y="5430"/>
                    <a:pt x="1370" y="5430"/>
                    <a:pt x="1370" y="5430"/>
                  </a:cubicBezTo>
                  <a:lnTo>
                    <a:pt x="1370" y="5430"/>
                  </a:lnTo>
                  <a:lnTo>
                    <a:pt x="1363" y="5430"/>
                  </a:lnTo>
                  <a:close/>
                  <a:moveTo>
                    <a:pt x="6133" y="2191"/>
                  </a:moveTo>
                  <a:lnTo>
                    <a:pt x="6133" y="2191"/>
                  </a:lnTo>
                  <a:cubicBezTo>
                    <a:pt x="6148" y="2198"/>
                    <a:pt x="6162" y="2206"/>
                    <a:pt x="6184" y="2213"/>
                  </a:cubicBezTo>
                  <a:cubicBezTo>
                    <a:pt x="6221" y="2228"/>
                    <a:pt x="6243" y="2250"/>
                    <a:pt x="6272" y="2279"/>
                  </a:cubicBezTo>
                  <a:cubicBezTo>
                    <a:pt x="6279" y="2286"/>
                    <a:pt x="6287" y="2301"/>
                    <a:pt x="6302" y="2316"/>
                  </a:cubicBezTo>
                  <a:cubicBezTo>
                    <a:pt x="6346" y="2360"/>
                    <a:pt x="6367" y="2382"/>
                    <a:pt x="6411" y="2404"/>
                  </a:cubicBezTo>
                  <a:cubicBezTo>
                    <a:pt x="6455" y="2433"/>
                    <a:pt x="6448" y="2448"/>
                    <a:pt x="6434" y="2477"/>
                  </a:cubicBezTo>
                  <a:cubicBezTo>
                    <a:pt x="6434" y="2484"/>
                    <a:pt x="6426" y="2492"/>
                    <a:pt x="6426" y="2499"/>
                  </a:cubicBezTo>
                  <a:cubicBezTo>
                    <a:pt x="6411" y="2528"/>
                    <a:pt x="6404" y="2536"/>
                    <a:pt x="6382" y="2543"/>
                  </a:cubicBezTo>
                  <a:cubicBezTo>
                    <a:pt x="6375" y="2558"/>
                    <a:pt x="6360" y="2565"/>
                    <a:pt x="6338" y="2587"/>
                  </a:cubicBezTo>
                  <a:cubicBezTo>
                    <a:pt x="6309" y="2616"/>
                    <a:pt x="6294" y="2638"/>
                    <a:pt x="6294" y="2646"/>
                  </a:cubicBezTo>
                  <a:cubicBezTo>
                    <a:pt x="6316" y="2646"/>
                    <a:pt x="6353" y="2631"/>
                    <a:pt x="6404" y="2609"/>
                  </a:cubicBezTo>
                  <a:cubicBezTo>
                    <a:pt x="6411" y="2609"/>
                    <a:pt x="6411" y="2609"/>
                    <a:pt x="6411" y="2609"/>
                  </a:cubicBezTo>
                  <a:cubicBezTo>
                    <a:pt x="6463" y="2587"/>
                    <a:pt x="6463" y="2572"/>
                    <a:pt x="6470" y="2536"/>
                  </a:cubicBezTo>
                  <a:cubicBezTo>
                    <a:pt x="6470" y="2528"/>
                    <a:pt x="6470" y="2521"/>
                    <a:pt x="6477" y="2514"/>
                  </a:cubicBezTo>
                  <a:cubicBezTo>
                    <a:pt x="6477" y="2484"/>
                    <a:pt x="6477" y="2484"/>
                    <a:pt x="6470" y="2470"/>
                  </a:cubicBezTo>
                  <a:cubicBezTo>
                    <a:pt x="6463" y="2462"/>
                    <a:pt x="6463" y="2455"/>
                    <a:pt x="6455" y="2440"/>
                  </a:cubicBezTo>
                  <a:cubicBezTo>
                    <a:pt x="6448" y="2426"/>
                    <a:pt x="6441" y="2418"/>
                    <a:pt x="6441" y="2411"/>
                  </a:cubicBezTo>
                  <a:cubicBezTo>
                    <a:pt x="6434" y="2389"/>
                    <a:pt x="6434" y="2389"/>
                    <a:pt x="6404" y="2374"/>
                  </a:cubicBezTo>
                  <a:cubicBezTo>
                    <a:pt x="6360" y="2352"/>
                    <a:pt x="6360" y="2338"/>
                    <a:pt x="6360" y="2301"/>
                  </a:cubicBezTo>
                  <a:cubicBezTo>
                    <a:pt x="6360" y="2301"/>
                    <a:pt x="6360" y="2294"/>
                    <a:pt x="6360" y="2286"/>
                  </a:cubicBezTo>
                  <a:cubicBezTo>
                    <a:pt x="6360" y="2228"/>
                    <a:pt x="6411" y="2228"/>
                    <a:pt x="6441" y="2228"/>
                  </a:cubicBezTo>
                  <a:cubicBezTo>
                    <a:pt x="6477" y="2228"/>
                    <a:pt x="6477" y="2228"/>
                    <a:pt x="6477" y="2228"/>
                  </a:cubicBezTo>
                  <a:cubicBezTo>
                    <a:pt x="6499" y="2228"/>
                    <a:pt x="6514" y="2235"/>
                    <a:pt x="6529" y="2243"/>
                  </a:cubicBezTo>
                  <a:cubicBezTo>
                    <a:pt x="6543" y="2265"/>
                    <a:pt x="6529" y="2294"/>
                    <a:pt x="6521" y="2330"/>
                  </a:cubicBezTo>
                  <a:cubicBezTo>
                    <a:pt x="6521" y="2345"/>
                    <a:pt x="6514" y="2352"/>
                    <a:pt x="6514" y="2360"/>
                  </a:cubicBezTo>
                  <a:cubicBezTo>
                    <a:pt x="6514" y="2374"/>
                    <a:pt x="6514" y="2382"/>
                    <a:pt x="6514" y="2382"/>
                  </a:cubicBezTo>
                  <a:cubicBezTo>
                    <a:pt x="6514" y="2382"/>
                    <a:pt x="6529" y="2374"/>
                    <a:pt x="6536" y="2360"/>
                  </a:cubicBezTo>
                  <a:cubicBezTo>
                    <a:pt x="6558" y="2338"/>
                    <a:pt x="6565" y="2330"/>
                    <a:pt x="6580" y="2330"/>
                  </a:cubicBezTo>
                  <a:cubicBezTo>
                    <a:pt x="6595" y="2330"/>
                    <a:pt x="6609" y="2338"/>
                    <a:pt x="6624" y="2352"/>
                  </a:cubicBezTo>
                  <a:cubicBezTo>
                    <a:pt x="6639" y="2360"/>
                    <a:pt x="6639" y="2360"/>
                    <a:pt x="6639" y="2360"/>
                  </a:cubicBezTo>
                  <a:cubicBezTo>
                    <a:pt x="6646" y="2367"/>
                    <a:pt x="6653" y="2367"/>
                    <a:pt x="6653" y="2374"/>
                  </a:cubicBezTo>
                  <a:cubicBezTo>
                    <a:pt x="6653" y="2367"/>
                    <a:pt x="6653" y="2367"/>
                    <a:pt x="6653" y="2360"/>
                  </a:cubicBezTo>
                  <a:cubicBezTo>
                    <a:pt x="6660" y="2352"/>
                    <a:pt x="6668" y="2330"/>
                    <a:pt x="6675" y="2308"/>
                  </a:cubicBezTo>
                  <a:cubicBezTo>
                    <a:pt x="6690" y="2272"/>
                    <a:pt x="6675" y="2250"/>
                    <a:pt x="6653" y="2220"/>
                  </a:cubicBezTo>
                  <a:cubicBezTo>
                    <a:pt x="6639" y="2206"/>
                    <a:pt x="6624" y="2191"/>
                    <a:pt x="6617" y="2169"/>
                  </a:cubicBezTo>
                  <a:cubicBezTo>
                    <a:pt x="6602" y="2140"/>
                    <a:pt x="6587" y="2133"/>
                    <a:pt x="6573" y="2125"/>
                  </a:cubicBezTo>
                  <a:cubicBezTo>
                    <a:pt x="6565" y="2118"/>
                    <a:pt x="6551" y="2110"/>
                    <a:pt x="6536" y="2096"/>
                  </a:cubicBezTo>
                  <a:cubicBezTo>
                    <a:pt x="6507" y="2052"/>
                    <a:pt x="6492" y="2037"/>
                    <a:pt x="6463" y="2037"/>
                  </a:cubicBezTo>
                  <a:cubicBezTo>
                    <a:pt x="6455" y="2037"/>
                    <a:pt x="6448" y="2037"/>
                    <a:pt x="6448" y="2037"/>
                  </a:cubicBezTo>
                  <a:cubicBezTo>
                    <a:pt x="6448" y="2037"/>
                    <a:pt x="6448" y="2045"/>
                    <a:pt x="6448" y="2067"/>
                  </a:cubicBezTo>
                  <a:cubicBezTo>
                    <a:pt x="6448" y="2081"/>
                    <a:pt x="6455" y="2089"/>
                    <a:pt x="6463" y="2096"/>
                  </a:cubicBezTo>
                  <a:cubicBezTo>
                    <a:pt x="6470" y="2103"/>
                    <a:pt x="6477" y="2110"/>
                    <a:pt x="6477" y="2133"/>
                  </a:cubicBezTo>
                  <a:cubicBezTo>
                    <a:pt x="6477" y="2162"/>
                    <a:pt x="6448" y="2177"/>
                    <a:pt x="6419" y="2184"/>
                  </a:cubicBezTo>
                  <a:cubicBezTo>
                    <a:pt x="6397" y="2191"/>
                    <a:pt x="6367" y="2198"/>
                    <a:pt x="6346" y="2213"/>
                  </a:cubicBezTo>
                  <a:cubicBezTo>
                    <a:pt x="6316" y="2243"/>
                    <a:pt x="6302" y="2250"/>
                    <a:pt x="6294" y="2250"/>
                  </a:cubicBezTo>
                  <a:cubicBezTo>
                    <a:pt x="6279" y="2250"/>
                    <a:pt x="6272" y="2243"/>
                    <a:pt x="6272" y="2235"/>
                  </a:cubicBezTo>
                  <a:lnTo>
                    <a:pt x="6265" y="2228"/>
                  </a:lnTo>
                  <a:cubicBezTo>
                    <a:pt x="6258" y="2220"/>
                    <a:pt x="6250" y="2213"/>
                    <a:pt x="6250" y="2206"/>
                  </a:cubicBezTo>
                  <a:cubicBezTo>
                    <a:pt x="6250" y="2191"/>
                    <a:pt x="6265" y="2177"/>
                    <a:pt x="6279" y="2155"/>
                  </a:cubicBezTo>
                  <a:cubicBezTo>
                    <a:pt x="6294" y="2147"/>
                    <a:pt x="6302" y="2140"/>
                    <a:pt x="6309" y="2133"/>
                  </a:cubicBezTo>
                  <a:cubicBezTo>
                    <a:pt x="6316" y="2118"/>
                    <a:pt x="6324" y="2103"/>
                    <a:pt x="6316" y="2096"/>
                  </a:cubicBezTo>
                  <a:cubicBezTo>
                    <a:pt x="6316" y="2096"/>
                    <a:pt x="6309" y="2096"/>
                    <a:pt x="6302" y="2096"/>
                  </a:cubicBezTo>
                  <a:cubicBezTo>
                    <a:pt x="6302" y="2096"/>
                    <a:pt x="6302" y="2096"/>
                    <a:pt x="6294" y="2096"/>
                  </a:cubicBezTo>
                  <a:cubicBezTo>
                    <a:pt x="6250" y="2103"/>
                    <a:pt x="6250" y="2110"/>
                    <a:pt x="6236" y="2140"/>
                  </a:cubicBezTo>
                  <a:cubicBezTo>
                    <a:pt x="6214" y="2191"/>
                    <a:pt x="6177" y="2191"/>
                    <a:pt x="6140" y="2191"/>
                  </a:cubicBezTo>
                  <a:cubicBezTo>
                    <a:pt x="6133" y="2191"/>
                    <a:pt x="6133" y="2191"/>
                    <a:pt x="6133" y="2191"/>
                  </a:cubicBezTo>
                  <a:close/>
                  <a:moveTo>
                    <a:pt x="6104" y="2133"/>
                  </a:moveTo>
                  <a:lnTo>
                    <a:pt x="6104" y="2133"/>
                  </a:lnTo>
                  <a:cubicBezTo>
                    <a:pt x="6096" y="2140"/>
                    <a:pt x="6096" y="2140"/>
                    <a:pt x="6096" y="2140"/>
                  </a:cubicBezTo>
                  <a:cubicBezTo>
                    <a:pt x="6089" y="2147"/>
                    <a:pt x="6089" y="2155"/>
                    <a:pt x="6089" y="2155"/>
                  </a:cubicBezTo>
                  <a:cubicBezTo>
                    <a:pt x="6096" y="2162"/>
                    <a:pt x="6096" y="2169"/>
                    <a:pt x="6104" y="2169"/>
                  </a:cubicBezTo>
                  <a:lnTo>
                    <a:pt x="6104" y="2169"/>
                  </a:lnTo>
                  <a:cubicBezTo>
                    <a:pt x="6096" y="2162"/>
                    <a:pt x="6096" y="2147"/>
                    <a:pt x="6104" y="2133"/>
                  </a:cubicBezTo>
                  <a:close/>
                  <a:moveTo>
                    <a:pt x="1729" y="2286"/>
                  </a:moveTo>
                  <a:lnTo>
                    <a:pt x="1729" y="2286"/>
                  </a:lnTo>
                  <a:lnTo>
                    <a:pt x="1729" y="2286"/>
                  </a:lnTo>
                  <a:cubicBezTo>
                    <a:pt x="1729" y="2272"/>
                    <a:pt x="1729" y="2265"/>
                    <a:pt x="1729" y="2257"/>
                  </a:cubicBezTo>
                  <a:cubicBezTo>
                    <a:pt x="1729" y="2235"/>
                    <a:pt x="1722" y="2206"/>
                    <a:pt x="1758" y="2177"/>
                  </a:cubicBezTo>
                  <a:cubicBezTo>
                    <a:pt x="1766" y="2169"/>
                    <a:pt x="1773" y="2162"/>
                    <a:pt x="1781" y="2155"/>
                  </a:cubicBezTo>
                  <a:cubicBezTo>
                    <a:pt x="1788" y="2147"/>
                    <a:pt x="1795" y="2140"/>
                    <a:pt x="1817" y="2140"/>
                  </a:cubicBezTo>
                  <a:cubicBezTo>
                    <a:pt x="1824" y="2140"/>
                    <a:pt x="1832" y="2140"/>
                    <a:pt x="1839" y="2147"/>
                  </a:cubicBezTo>
                  <a:cubicBezTo>
                    <a:pt x="1861" y="2155"/>
                    <a:pt x="1883" y="2169"/>
                    <a:pt x="1890" y="2191"/>
                  </a:cubicBezTo>
                  <a:cubicBezTo>
                    <a:pt x="1890" y="2206"/>
                    <a:pt x="1883" y="2220"/>
                    <a:pt x="1868" y="2235"/>
                  </a:cubicBezTo>
                  <a:cubicBezTo>
                    <a:pt x="1839" y="2272"/>
                    <a:pt x="1773" y="2308"/>
                    <a:pt x="1766" y="2316"/>
                  </a:cubicBezTo>
                  <a:cubicBezTo>
                    <a:pt x="1758" y="2316"/>
                    <a:pt x="1758" y="2316"/>
                    <a:pt x="1758" y="2316"/>
                  </a:cubicBezTo>
                  <a:lnTo>
                    <a:pt x="1729" y="2286"/>
                  </a:lnTo>
                  <a:close/>
                  <a:moveTo>
                    <a:pt x="5312" y="1576"/>
                  </a:moveTo>
                  <a:lnTo>
                    <a:pt x="5312" y="1576"/>
                  </a:lnTo>
                  <a:cubicBezTo>
                    <a:pt x="5283" y="1576"/>
                    <a:pt x="5254" y="1561"/>
                    <a:pt x="5224" y="1546"/>
                  </a:cubicBezTo>
                  <a:cubicBezTo>
                    <a:pt x="5217" y="1539"/>
                    <a:pt x="5210" y="1532"/>
                    <a:pt x="5195" y="1524"/>
                  </a:cubicBezTo>
                  <a:cubicBezTo>
                    <a:pt x="5158" y="1510"/>
                    <a:pt x="5158" y="1510"/>
                    <a:pt x="5158" y="1510"/>
                  </a:cubicBezTo>
                  <a:cubicBezTo>
                    <a:pt x="5195" y="1495"/>
                    <a:pt x="5195" y="1495"/>
                    <a:pt x="5195" y="1495"/>
                  </a:cubicBezTo>
                  <a:cubicBezTo>
                    <a:pt x="5217" y="1495"/>
                    <a:pt x="5298" y="1458"/>
                    <a:pt x="5364" y="1392"/>
                  </a:cubicBezTo>
                  <a:cubicBezTo>
                    <a:pt x="5386" y="1370"/>
                    <a:pt x="5386" y="1370"/>
                    <a:pt x="5386" y="1370"/>
                  </a:cubicBezTo>
                  <a:cubicBezTo>
                    <a:pt x="5393" y="1385"/>
                    <a:pt x="5393" y="1385"/>
                    <a:pt x="5393" y="1385"/>
                  </a:cubicBezTo>
                  <a:cubicBezTo>
                    <a:pt x="5400" y="1392"/>
                    <a:pt x="5408" y="1400"/>
                    <a:pt x="5415" y="1415"/>
                  </a:cubicBezTo>
                  <a:cubicBezTo>
                    <a:pt x="5429" y="1422"/>
                    <a:pt x="5437" y="1444"/>
                    <a:pt x="5429" y="1458"/>
                  </a:cubicBezTo>
                  <a:cubicBezTo>
                    <a:pt x="5422" y="1502"/>
                    <a:pt x="5378" y="1554"/>
                    <a:pt x="5342" y="1568"/>
                  </a:cubicBezTo>
                  <a:cubicBezTo>
                    <a:pt x="5334" y="1576"/>
                    <a:pt x="5327" y="1576"/>
                    <a:pt x="5312" y="1576"/>
                  </a:cubicBezTo>
                  <a:close/>
                  <a:moveTo>
                    <a:pt x="5129" y="1458"/>
                  </a:moveTo>
                  <a:lnTo>
                    <a:pt x="5129" y="1458"/>
                  </a:lnTo>
                  <a:cubicBezTo>
                    <a:pt x="5114" y="1458"/>
                    <a:pt x="5100" y="1458"/>
                    <a:pt x="5085" y="1444"/>
                  </a:cubicBezTo>
                  <a:cubicBezTo>
                    <a:pt x="5070" y="1436"/>
                    <a:pt x="5056" y="1422"/>
                    <a:pt x="5048" y="1415"/>
                  </a:cubicBezTo>
                  <a:cubicBezTo>
                    <a:pt x="5019" y="1400"/>
                    <a:pt x="4997" y="1378"/>
                    <a:pt x="4975" y="1348"/>
                  </a:cubicBezTo>
                  <a:cubicBezTo>
                    <a:pt x="4953" y="1319"/>
                    <a:pt x="4924" y="1305"/>
                    <a:pt x="4895" y="1290"/>
                  </a:cubicBezTo>
                  <a:cubicBezTo>
                    <a:pt x="4865" y="1268"/>
                    <a:pt x="4865" y="1268"/>
                    <a:pt x="4865" y="1268"/>
                  </a:cubicBezTo>
                  <a:cubicBezTo>
                    <a:pt x="4829" y="1253"/>
                    <a:pt x="4785" y="1224"/>
                    <a:pt x="4785" y="1165"/>
                  </a:cubicBezTo>
                  <a:cubicBezTo>
                    <a:pt x="4785" y="1143"/>
                    <a:pt x="4785" y="1121"/>
                    <a:pt x="4785" y="1099"/>
                  </a:cubicBezTo>
                  <a:cubicBezTo>
                    <a:pt x="4792" y="1092"/>
                    <a:pt x="4792" y="1092"/>
                    <a:pt x="4792" y="1092"/>
                  </a:cubicBezTo>
                  <a:cubicBezTo>
                    <a:pt x="4799" y="1092"/>
                    <a:pt x="4799" y="1092"/>
                    <a:pt x="4799" y="1092"/>
                  </a:cubicBezTo>
                  <a:cubicBezTo>
                    <a:pt x="4807" y="1092"/>
                    <a:pt x="4865" y="1077"/>
                    <a:pt x="4990" y="1077"/>
                  </a:cubicBezTo>
                  <a:cubicBezTo>
                    <a:pt x="5019" y="1077"/>
                    <a:pt x="5034" y="1063"/>
                    <a:pt x="5034" y="1041"/>
                  </a:cubicBezTo>
                  <a:cubicBezTo>
                    <a:pt x="5034" y="997"/>
                    <a:pt x="4990" y="938"/>
                    <a:pt x="4953" y="938"/>
                  </a:cubicBezTo>
                  <a:cubicBezTo>
                    <a:pt x="4902" y="938"/>
                    <a:pt x="4880" y="916"/>
                    <a:pt x="4865" y="901"/>
                  </a:cubicBezTo>
                  <a:cubicBezTo>
                    <a:pt x="4858" y="894"/>
                    <a:pt x="4851" y="894"/>
                    <a:pt x="4851" y="894"/>
                  </a:cubicBezTo>
                  <a:cubicBezTo>
                    <a:pt x="4829" y="887"/>
                    <a:pt x="4829" y="887"/>
                    <a:pt x="4829" y="887"/>
                  </a:cubicBezTo>
                  <a:cubicBezTo>
                    <a:pt x="4829" y="894"/>
                    <a:pt x="4829" y="894"/>
                    <a:pt x="4829" y="894"/>
                  </a:cubicBezTo>
                  <a:cubicBezTo>
                    <a:pt x="4814" y="894"/>
                    <a:pt x="4814" y="894"/>
                    <a:pt x="4814" y="894"/>
                  </a:cubicBezTo>
                  <a:cubicBezTo>
                    <a:pt x="4777" y="887"/>
                    <a:pt x="4755" y="858"/>
                    <a:pt x="4755" y="821"/>
                  </a:cubicBezTo>
                  <a:cubicBezTo>
                    <a:pt x="4755" y="762"/>
                    <a:pt x="4785" y="726"/>
                    <a:pt x="4814" y="696"/>
                  </a:cubicBezTo>
                  <a:cubicBezTo>
                    <a:pt x="4829" y="682"/>
                    <a:pt x="4829" y="660"/>
                    <a:pt x="4836" y="630"/>
                  </a:cubicBezTo>
                  <a:cubicBezTo>
                    <a:pt x="4836" y="608"/>
                    <a:pt x="4836" y="608"/>
                    <a:pt x="4836" y="608"/>
                  </a:cubicBezTo>
                  <a:cubicBezTo>
                    <a:pt x="4836" y="579"/>
                    <a:pt x="4836" y="535"/>
                    <a:pt x="4851" y="498"/>
                  </a:cubicBezTo>
                  <a:cubicBezTo>
                    <a:pt x="4858" y="477"/>
                    <a:pt x="4865" y="447"/>
                    <a:pt x="4895" y="447"/>
                  </a:cubicBezTo>
                  <a:cubicBezTo>
                    <a:pt x="4902" y="447"/>
                    <a:pt x="4909" y="447"/>
                    <a:pt x="4924" y="455"/>
                  </a:cubicBezTo>
                  <a:cubicBezTo>
                    <a:pt x="4931" y="462"/>
                    <a:pt x="4939" y="462"/>
                    <a:pt x="4953" y="462"/>
                  </a:cubicBezTo>
                  <a:cubicBezTo>
                    <a:pt x="4961" y="462"/>
                    <a:pt x="4968" y="462"/>
                    <a:pt x="4968" y="455"/>
                  </a:cubicBezTo>
                  <a:cubicBezTo>
                    <a:pt x="4983" y="447"/>
                    <a:pt x="4983" y="447"/>
                    <a:pt x="4983" y="447"/>
                  </a:cubicBezTo>
                  <a:cubicBezTo>
                    <a:pt x="5005" y="469"/>
                    <a:pt x="5005" y="469"/>
                    <a:pt x="5005" y="469"/>
                  </a:cubicBezTo>
                  <a:cubicBezTo>
                    <a:pt x="5012" y="469"/>
                    <a:pt x="5019" y="469"/>
                    <a:pt x="5027" y="469"/>
                  </a:cubicBezTo>
                  <a:cubicBezTo>
                    <a:pt x="5056" y="469"/>
                    <a:pt x="5070" y="484"/>
                    <a:pt x="5078" y="506"/>
                  </a:cubicBezTo>
                  <a:cubicBezTo>
                    <a:pt x="5085" y="528"/>
                    <a:pt x="5085" y="528"/>
                    <a:pt x="5085" y="528"/>
                  </a:cubicBezTo>
                  <a:cubicBezTo>
                    <a:pt x="5093" y="550"/>
                    <a:pt x="5093" y="557"/>
                    <a:pt x="5107" y="565"/>
                  </a:cubicBezTo>
                  <a:cubicBezTo>
                    <a:pt x="5114" y="565"/>
                    <a:pt x="5114" y="572"/>
                    <a:pt x="5122" y="572"/>
                  </a:cubicBezTo>
                  <a:cubicBezTo>
                    <a:pt x="5129" y="572"/>
                    <a:pt x="5136" y="579"/>
                    <a:pt x="5144" y="579"/>
                  </a:cubicBezTo>
                  <a:lnTo>
                    <a:pt x="5144" y="579"/>
                  </a:lnTo>
                  <a:cubicBezTo>
                    <a:pt x="5144" y="565"/>
                    <a:pt x="5144" y="557"/>
                    <a:pt x="5144" y="542"/>
                  </a:cubicBezTo>
                  <a:cubicBezTo>
                    <a:pt x="5144" y="528"/>
                    <a:pt x="5144" y="520"/>
                    <a:pt x="5136" y="491"/>
                  </a:cubicBezTo>
                  <a:cubicBezTo>
                    <a:pt x="5136" y="484"/>
                    <a:pt x="5129" y="477"/>
                    <a:pt x="5129" y="469"/>
                  </a:cubicBezTo>
                  <a:cubicBezTo>
                    <a:pt x="5122" y="455"/>
                    <a:pt x="5114" y="440"/>
                    <a:pt x="5122" y="425"/>
                  </a:cubicBezTo>
                  <a:cubicBezTo>
                    <a:pt x="5122" y="410"/>
                    <a:pt x="5136" y="410"/>
                    <a:pt x="5158" y="403"/>
                  </a:cubicBezTo>
                  <a:cubicBezTo>
                    <a:pt x="5180" y="396"/>
                    <a:pt x="5180" y="396"/>
                    <a:pt x="5180" y="396"/>
                  </a:cubicBezTo>
                  <a:cubicBezTo>
                    <a:pt x="5188" y="396"/>
                    <a:pt x="5195" y="396"/>
                    <a:pt x="5203" y="396"/>
                  </a:cubicBezTo>
                  <a:cubicBezTo>
                    <a:pt x="5232" y="396"/>
                    <a:pt x="5239" y="425"/>
                    <a:pt x="5239" y="455"/>
                  </a:cubicBezTo>
                  <a:cubicBezTo>
                    <a:pt x="5246" y="498"/>
                    <a:pt x="5261" y="535"/>
                    <a:pt x="5290" y="535"/>
                  </a:cubicBezTo>
                  <a:cubicBezTo>
                    <a:pt x="5298" y="535"/>
                    <a:pt x="5298" y="535"/>
                    <a:pt x="5305" y="528"/>
                  </a:cubicBezTo>
                  <a:cubicBezTo>
                    <a:pt x="5312" y="528"/>
                    <a:pt x="5312" y="528"/>
                    <a:pt x="5320" y="528"/>
                  </a:cubicBezTo>
                  <a:cubicBezTo>
                    <a:pt x="5342" y="528"/>
                    <a:pt x="5349" y="550"/>
                    <a:pt x="5356" y="586"/>
                  </a:cubicBezTo>
                  <a:cubicBezTo>
                    <a:pt x="5371" y="645"/>
                    <a:pt x="5393" y="652"/>
                    <a:pt x="5422" y="667"/>
                  </a:cubicBezTo>
                  <a:cubicBezTo>
                    <a:pt x="5429" y="667"/>
                    <a:pt x="5437" y="667"/>
                    <a:pt x="5444" y="667"/>
                  </a:cubicBezTo>
                  <a:cubicBezTo>
                    <a:pt x="5466" y="674"/>
                    <a:pt x="5488" y="682"/>
                    <a:pt x="5481" y="740"/>
                  </a:cubicBezTo>
                  <a:cubicBezTo>
                    <a:pt x="5481" y="799"/>
                    <a:pt x="5474" y="828"/>
                    <a:pt x="5503" y="850"/>
                  </a:cubicBezTo>
                  <a:cubicBezTo>
                    <a:pt x="5517" y="858"/>
                    <a:pt x="5525" y="865"/>
                    <a:pt x="5532" y="872"/>
                  </a:cubicBezTo>
                  <a:cubicBezTo>
                    <a:pt x="5554" y="879"/>
                    <a:pt x="5561" y="887"/>
                    <a:pt x="5576" y="887"/>
                  </a:cubicBezTo>
                  <a:cubicBezTo>
                    <a:pt x="5584" y="887"/>
                    <a:pt x="5584" y="887"/>
                    <a:pt x="5591" y="887"/>
                  </a:cubicBezTo>
                  <a:cubicBezTo>
                    <a:pt x="5605" y="879"/>
                    <a:pt x="5620" y="872"/>
                    <a:pt x="5627" y="865"/>
                  </a:cubicBezTo>
                  <a:cubicBezTo>
                    <a:pt x="5649" y="858"/>
                    <a:pt x="5664" y="843"/>
                    <a:pt x="5686" y="843"/>
                  </a:cubicBezTo>
                  <a:cubicBezTo>
                    <a:pt x="5693" y="843"/>
                    <a:pt x="5701" y="850"/>
                    <a:pt x="5715" y="850"/>
                  </a:cubicBezTo>
                  <a:cubicBezTo>
                    <a:pt x="5715" y="858"/>
                    <a:pt x="5723" y="858"/>
                    <a:pt x="5723" y="858"/>
                  </a:cubicBezTo>
                  <a:cubicBezTo>
                    <a:pt x="5730" y="858"/>
                    <a:pt x="5730" y="858"/>
                    <a:pt x="5730" y="858"/>
                  </a:cubicBezTo>
                  <a:cubicBezTo>
                    <a:pt x="5730" y="865"/>
                    <a:pt x="5730" y="865"/>
                    <a:pt x="5730" y="865"/>
                  </a:cubicBezTo>
                  <a:cubicBezTo>
                    <a:pt x="5745" y="879"/>
                    <a:pt x="5759" y="894"/>
                    <a:pt x="5774" y="894"/>
                  </a:cubicBezTo>
                  <a:cubicBezTo>
                    <a:pt x="5781" y="901"/>
                    <a:pt x="5781" y="901"/>
                    <a:pt x="5781" y="901"/>
                  </a:cubicBezTo>
                  <a:lnTo>
                    <a:pt x="5781" y="901"/>
                  </a:lnTo>
                  <a:cubicBezTo>
                    <a:pt x="5796" y="924"/>
                    <a:pt x="5803" y="931"/>
                    <a:pt x="5811" y="931"/>
                  </a:cubicBezTo>
                  <a:cubicBezTo>
                    <a:pt x="5818" y="931"/>
                    <a:pt x="5833" y="931"/>
                    <a:pt x="5840" y="924"/>
                  </a:cubicBezTo>
                  <a:cubicBezTo>
                    <a:pt x="5847" y="924"/>
                    <a:pt x="5847" y="924"/>
                    <a:pt x="5847" y="924"/>
                  </a:cubicBezTo>
                  <a:cubicBezTo>
                    <a:pt x="5855" y="924"/>
                    <a:pt x="5855" y="924"/>
                    <a:pt x="5855" y="924"/>
                  </a:cubicBezTo>
                  <a:cubicBezTo>
                    <a:pt x="5884" y="938"/>
                    <a:pt x="5913" y="960"/>
                    <a:pt x="5935" y="982"/>
                  </a:cubicBezTo>
                  <a:cubicBezTo>
                    <a:pt x="5950" y="989"/>
                    <a:pt x="5957" y="997"/>
                    <a:pt x="5972" y="1004"/>
                  </a:cubicBezTo>
                  <a:cubicBezTo>
                    <a:pt x="6023" y="1041"/>
                    <a:pt x="6082" y="1085"/>
                    <a:pt x="6052" y="1136"/>
                  </a:cubicBezTo>
                  <a:cubicBezTo>
                    <a:pt x="6045" y="1158"/>
                    <a:pt x="6030" y="1165"/>
                    <a:pt x="6016" y="1173"/>
                  </a:cubicBezTo>
                  <a:cubicBezTo>
                    <a:pt x="6008" y="1180"/>
                    <a:pt x="6008" y="1180"/>
                    <a:pt x="6008" y="1187"/>
                  </a:cubicBezTo>
                  <a:cubicBezTo>
                    <a:pt x="6023" y="1224"/>
                    <a:pt x="6023" y="1290"/>
                    <a:pt x="6008" y="1334"/>
                  </a:cubicBezTo>
                  <a:cubicBezTo>
                    <a:pt x="6008" y="1341"/>
                    <a:pt x="6001" y="1363"/>
                    <a:pt x="5972" y="1363"/>
                  </a:cubicBezTo>
                  <a:cubicBezTo>
                    <a:pt x="5928" y="1363"/>
                    <a:pt x="5884" y="1334"/>
                    <a:pt x="5877" y="1334"/>
                  </a:cubicBezTo>
                  <a:cubicBezTo>
                    <a:pt x="5869" y="1327"/>
                    <a:pt x="5869" y="1327"/>
                    <a:pt x="5869" y="1327"/>
                  </a:cubicBezTo>
                  <a:lnTo>
                    <a:pt x="5869" y="1327"/>
                  </a:lnTo>
                  <a:cubicBezTo>
                    <a:pt x="5862" y="1312"/>
                    <a:pt x="5840" y="1231"/>
                    <a:pt x="5884" y="1202"/>
                  </a:cubicBezTo>
                  <a:cubicBezTo>
                    <a:pt x="5891" y="1187"/>
                    <a:pt x="5877" y="1151"/>
                    <a:pt x="5855" y="1129"/>
                  </a:cubicBezTo>
                  <a:cubicBezTo>
                    <a:pt x="5840" y="1143"/>
                    <a:pt x="5796" y="1180"/>
                    <a:pt x="5767" y="1180"/>
                  </a:cubicBezTo>
                  <a:cubicBezTo>
                    <a:pt x="5759" y="1180"/>
                    <a:pt x="5759" y="1180"/>
                    <a:pt x="5752" y="1173"/>
                  </a:cubicBezTo>
                  <a:cubicBezTo>
                    <a:pt x="5737" y="1173"/>
                    <a:pt x="5723" y="1158"/>
                    <a:pt x="5715" y="1143"/>
                  </a:cubicBezTo>
                  <a:cubicBezTo>
                    <a:pt x="5708" y="1136"/>
                    <a:pt x="5708" y="1129"/>
                    <a:pt x="5701" y="1129"/>
                  </a:cubicBezTo>
                  <a:cubicBezTo>
                    <a:pt x="5701" y="1129"/>
                    <a:pt x="5693" y="1129"/>
                    <a:pt x="5686" y="1136"/>
                  </a:cubicBezTo>
                  <a:cubicBezTo>
                    <a:pt x="5664" y="1151"/>
                    <a:pt x="5642" y="1187"/>
                    <a:pt x="5627" y="1209"/>
                  </a:cubicBezTo>
                  <a:cubicBezTo>
                    <a:pt x="5605" y="1239"/>
                    <a:pt x="5598" y="1246"/>
                    <a:pt x="5591" y="1246"/>
                  </a:cubicBezTo>
                  <a:cubicBezTo>
                    <a:pt x="5584" y="1246"/>
                    <a:pt x="5584" y="1246"/>
                    <a:pt x="5584" y="1246"/>
                  </a:cubicBezTo>
                  <a:cubicBezTo>
                    <a:pt x="5576" y="1239"/>
                    <a:pt x="5576" y="1239"/>
                    <a:pt x="5576" y="1239"/>
                  </a:cubicBezTo>
                  <a:cubicBezTo>
                    <a:pt x="5569" y="1231"/>
                    <a:pt x="5569" y="1224"/>
                    <a:pt x="5576" y="1217"/>
                  </a:cubicBezTo>
                  <a:cubicBezTo>
                    <a:pt x="5576" y="1202"/>
                    <a:pt x="5584" y="1187"/>
                    <a:pt x="5584" y="1180"/>
                  </a:cubicBezTo>
                  <a:lnTo>
                    <a:pt x="5584" y="1180"/>
                  </a:lnTo>
                  <a:cubicBezTo>
                    <a:pt x="5584" y="1173"/>
                    <a:pt x="5584" y="1173"/>
                    <a:pt x="5576" y="1173"/>
                  </a:cubicBezTo>
                  <a:cubicBezTo>
                    <a:pt x="5547" y="1173"/>
                    <a:pt x="5539" y="1180"/>
                    <a:pt x="5517" y="1195"/>
                  </a:cubicBezTo>
                  <a:cubicBezTo>
                    <a:pt x="5503" y="1202"/>
                    <a:pt x="5488" y="1209"/>
                    <a:pt x="5466" y="1217"/>
                  </a:cubicBezTo>
                  <a:cubicBezTo>
                    <a:pt x="5422" y="1246"/>
                    <a:pt x="5415" y="1253"/>
                    <a:pt x="5408" y="1283"/>
                  </a:cubicBezTo>
                  <a:cubicBezTo>
                    <a:pt x="5408" y="1290"/>
                    <a:pt x="5400" y="1305"/>
                    <a:pt x="5400" y="1312"/>
                  </a:cubicBezTo>
                  <a:cubicBezTo>
                    <a:pt x="5393" y="1319"/>
                    <a:pt x="5393" y="1319"/>
                    <a:pt x="5393" y="1319"/>
                  </a:cubicBezTo>
                  <a:cubicBezTo>
                    <a:pt x="5386" y="1334"/>
                    <a:pt x="5386" y="1334"/>
                    <a:pt x="5386" y="1334"/>
                  </a:cubicBezTo>
                  <a:cubicBezTo>
                    <a:pt x="5342" y="1348"/>
                    <a:pt x="5312" y="1363"/>
                    <a:pt x="5290" y="1363"/>
                  </a:cubicBezTo>
                  <a:cubicBezTo>
                    <a:pt x="5283" y="1363"/>
                    <a:pt x="5283" y="1363"/>
                    <a:pt x="5276" y="1363"/>
                  </a:cubicBezTo>
                  <a:cubicBezTo>
                    <a:pt x="5261" y="1363"/>
                    <a:pt x="5254" y="1356"/>
                    <a:pt x="5246" y="1356"/>
                  </a:cubicBezTo>
                  <a:lnTo>
                    <a:pt x="5239" y="1356"/>
                  </a:lnTo>
                  <a:cubicBezTo>
                    <a:pt x="5239" y="1356"/>
                    <a:pt x="5232" y="1356"/>
                    <a:pt x="5217" y="1378"/>
                  </a:cubicBezTo>
                  <a:cubicBezTo>
                    <a:pt x="5210" y="1385"/>
                    <a:pt x="5210" y="1392"/>
                    <a:pt x="5203" y="1400"/>
                  </a:cubicBezTo>
                  <a:cubicBezTo>
                    <a:pt x="5180" y="1429"/>
                    <a:pt x="5158" y="1458"/>
                    <a:pt x="5129" y="1458"/>
                  </a:cubicBezTo>
                  <a:close/>
                  <a:moveTo>
                    <a:pt x="4902" y="652"/>
                  </a:moveTo>
                  <a:lnTo>
                    <a:pt x="4902" y="652"/>
                  </a:lnTo>
                  <a:cubicBezTo>
                    <a:pt x="4946" y="674"/>
                    <a:pt x="4953" y="682"/>
                    <a:pt x="4946" y="696"/>
                  </a:cubicBezTo>
                  <a:cubicBezTo>
                    <a:pt x="4946" y="704"/>
                    <a:pt x="4946" y="704"/>
                    <a:pt x="4946" y="711"/>
                  </a:cubicBezTo>
                  <a:cubicBezTo>
                    <a:pt x="4953" y="748"/>
                    <a:pt x="4924" y="770"/>
                    <a:pt x="4887" y="799"/>
                  </a:cubicBezTo>
                  <a:cubicBezTo>
                    <a:pt x="4880" y="806"/>
                    <a:pt x="4873" y="806"/>
                    <a:pt x="4865" y="814"/>
                  </a:cubicBezTo>
                  <a:cubicBezTo>
                    <a:pt x="4851" y="828"/>
                    <a:pt x="4836" y="858"/>
                    <a:pt x="4836" y="872"/>
                  </a:cubicBezTo>
                  <a:cubicBezTo>
                    <a:pt x="4843" y="865"/>
                    <a:pt x="4843" y="865"/>
                    <a:pt x="4843" y="865"/>
                  </a:cubicBezTo>
                  <a:cubicBezTo>
                    <a:pt x="4865" y="850"/>
                    <a:pt x="4880" y="836"/>
                    <a:pt x="4895" y="821"/>
                  </a:cubicBezTo>
                  <a:cubicBezTo>
                    <a:pt x="4924" y="792"/>
                    <a:pt x="4968" y="777"/>
                    <a:pt x="5012" y="755"/>
                  </a:cubicBezTo>
                  <a:cubicBezTo>
                    <a:pt x="5027" y="748"/>
                    <a:pt x="5034" y="748"/>
                    <a:pt x="5048" y="740"/>
                  </a:cubicBezTo>
                  <a:cubicBezTo>
                    <a:pt x="5078" y="726"/>
                    <a:pt x="5078" y="718"/>
                    <a:pt x="5078" y="718"/>
                  </a:cubicBezTo>
                  <a:lnTo>
                    <a:pt x="5078" y="718"/>
                  </a:lnTo>
                  <a:cubicBezTo>
                    <a:pt x="5078" y="718"/>
                    <a:pt x="5070" y="718"/>
                    <a:pt x="5070" y="711"/>
                  </a:cubicBezTo>
                  <a:cubicBezTo>
                    <a:pt x="5063" y="711"/>
                    <a:pt x="5063" y="711"/>
                    <a:pt x="5063" y="704"/>
                  </a:cubicBezTo>
                  <a:cubicBezTo>
                    <a:pt x="5056" y="704"/>
                    <a:pt x="5048" y="696"/>
                    <a:pt x="5048" y="696"/>
                  </a:cubicBezTo>
                  <a:cubicBezTo>
                    <a:pt x="5034" y="682"/>
                    <a:pt x="5027" y="674"/>
                    <a:pt x="5012" y="652"/>
                  </a:cubicBezTo>
                  <a:cubicBezTo>
                    <a:pt x="4997" y="645"/>
                    <a:pt x="4997" y="630"/>
                    <a:pt x="4990" y="623"/>
                  </a:cubicBezTo>
                  <a:lnTo>
                    <a:pt x="4990" y="616"/>
                  </a:lnTo>
                  <a:lnTo>
                    <a:pt x="4983" y="616"/>
                  </a:lnTo>
                  <a:cubicBezTo>
                    <a:pt x="4983" y="616"/>
                    <a:pt x="4983" y="616"/>
                    <a:pt x="4975" y="616"/>
                  </a:cubicBezTo>
                  <a:cubicBezTo>
                    <a:pt x="4946" y="623"/>
                    <a:pt x="4939" y="623"/>
                    <a:pt x="4902" y="645"/>
                  </a:cubicBezTo>
                  <a:cubicBezTo>
                    <a:pt x="4902" y="645"/>
                    <a:pt x="4902" y="645"/>
                    <a:pt x="4895" y="645"/>
                  </a:cubicBezTo>
                  <a:cubicBezTo>
                    <a:pt x="4902" y="645"/>
                    <a:pt x="4902" y="645"/>
                    <a:pt x="4902" y="652"/>
                  </a:cubicBezTo>
                  <a:close/>
                  <a:moveTo>
                    <a:pt x="5561" y="696"/>
                  </a:moveTo>
                  <a:lnTo>
                    <a:pt x="5561" y="696"/>
                  </a:lnTo>
                  <a:cubicBezTo>
                    <a:pt x="5539" y="696"/>
                    <a:pt x="5525" y="689"/>
                    <a:pt x="5510" y="674"/>
                  </a:cubicBezTo>
                  <a:cubicBezTo>
                    <a:pt x="5510" y="674"/>
                    <a:pt x="5503" y="667"/>
                    <a:pt x="5495" y="667"/>
                  </a:cubicBezTo>
                  <a:cubicBezTo>
                    <a:pt x="5481" y="645"/>
                    <a:pt x="5474" y="638"/>
                    <a:pt x="5488" y="594"/>
                  </a:cubicBezTo>
                  <a:cubicBezTo>
                    <a:pt x="5503" y="528"/>
                    <a:pt x="5510" y="506"/>
                    <a:pt x="5503" y="469"/>
                  </a:cubicBezTo>
                  <a:cubicBezTo>
                    <a:pt x="5488" y="425"/>
                    <a:pt x="5488" y="389"/>
                    <a:pt x="5503" y="367"/>
                  </a:cubicBezTo>
                  <a:cubicBezTo>
                    <a:pt x="5525" y="330"/>
                    <a:pt x="5576" y="315"/>
                    <a:pt x="5627" y="301"/>
                  </a:cubicBezTo>
                  <a:cubicBezTo>
                    <a:pt x="5657" y="293"/>
                    <a:pt x="5693" y="286"/>
                    <a:pt x="5715" y="271"/>
                  </a:cubicBezTo>
                  <a:cubicBezTo>
                    <a:pt x="5723" y="271"/>
                    <a:pt x="5737" y="264"/>
                    <a:pt x="5745" y="264"/>
                  </a:cubicBezTo>
                  <a:cubicBezTo>
                    <a:pt x="5796" y="264"/>
                    <a:pt x="5825" y="345"/>
                    <a:pt x="5847" y="396"/>
                  </a:cubicBezTo>
                  <a:cubicBezTo>
                    <a:pt x="5855" y="410"/>
                    <a:pt x="5855" y="418"/>
                    <a:pt x="5862" y="425"/>
                  </a:cubicBezTo>
                  <a:cubicBezTo>
                    <a:pt x="5898" y="498"/>
                    <a:pt x="5796" y="557"/>
                    <a:pt x="5767" y="572"/>
                  </a:cubicBezTo>
                  <a:cubicBezTo>
                    <a:pt x="5723" y="601"/>
                    <a:pt x="5708" y="616"/>
                    <a:pt x="5671" y="660"/>
                  </a:cubicBezTo>
                  <a:cubicBezTo>
                    <a:pt x="5657" y="682"/>
                    <a:pt x="5657" y="682"/>
                    <a:pt x="5657" y="682"/>
                  </a:cubicBezTo>
                  <a:cubicBezTo>
                    <a:pt x="5649" y="682"/>
                    <a:pt x="5649" y="682"/>
                    <a:pt x="5649" y="682"/>
                  </a:cubicBezTo>
                  <a:cubicBezTo>
                    <a:pt x="5642" y="674"/>
                    <a:pt x="5642" y="674"/>
                    <a:pt x="5642" y="674"/>
                  </a:cubicBezTo>
                  <a:cubicBezTo>
                    <a:pt x="5635" y="682"/>
                    <a:pt x="5598" y="696"/>
                    <a:pt x="5561" y="696"/>
                  </a:cubicBezTo>
                  <a:close/>
                  <a:moveTo>
                    <a:pt x="4997" y="410"/>
                  </a:moveTo>
                  <a:lnTo>
                    <a:pt x="4997" y="410"/>
                  </a:lnTo>
                  <a:cubicBezTo>
                    <a:pt x="5012" y="418"/>
                    <a:pt x="5012" y="418"/>
                    <a:pt x="5012" y="418"/>
                  </a:cubicBezTo>
                  <a:cubicBezTo>
                    <a:pt x="4997" y="410"/>
                    <a:pt x="4997" y="410"/>
                    <a:pt x="4997" y="410"/>
                  </a:cubicBezTo>
                  <a:cubicBezTo>
                    <a:pt x="5005" y="389"/>
                    <a:pt x="5012" y="359"/>
                    <a:pt x="5027" y="330"/>
                  </a:cubicBezTo>
                  <a:cubicBezTo>
                    <a:pt x="5063" y="264"/>
                    <a:pt x="5056" y="227"/>
                    <a:pt x="5048" y="205"/>
                  </a:cubicBezTo>
                  <a:cubicBezTo>
                    <a:pt x="4909" y="257"/>
                    <a:pt x="4909" y="257"/>
                    <a:pt x="4909" y="257"/>
                  </a:cubicBezTo>
                  <a:cubicBezTo>
                    <a:pt x="4917" y="227"/>
                    <a:pt x="4917" y="227"/>
                    <a:pt x="4917" y="227"/>
                  </a:cubicBezTo>
                  <a:cubicBezTo>
                    <a:pt x="4917" y="227"/>
                    <a:pt x="4939" y="139"/>
                    <a:pt x="4990" y="103"/>
                  </a:cubicBezTo>
                  <a:cubicBezTo>
                    <a:pt x="5019" y="88"/>
                    <a:pt x="5048" y="74"/>
                    <a:pt x="5093" y="59"/>
                  </a:cubicBezTo>
                  <a:cubicBezTo>
                    <a:pt x="5114" y="51"/>
                    <a:pt x="5144" y="37"/>
                    <a:pt x="5173" y="22"/>
                  </a:cubicBezTo>
                  <a:cubicBezTo>
                    <a:pt x="5217" y="0"/>
                    <a:pt x="5268" y="0"/>
                    <a:pt x="5305" y="0"/>
                  </a:cubicBezTo>
                  <a:cubicBezTo>
                    <a:pt x="5327" y="0"/>
                    <a:pt x="5342" y="0"/>
                    <a:pt x="5342" y="0"/>
                  </a:cubicBezTo>
                  <a:cubicBezTo>
                    <a:pt x="5349" y="0"/>
                    <a:pt x="5349" y="0"/>
                    <a:pt x="5349" y="0"/>
                  </a:cubicBezTo>
                  <a:cubicBezTo>
                    <a:pt x="5356" y="15"/>
                    <a:pt x="5356" y="15"/>
                    <a:pt x="5356" y="15"/>
                  </a:cubicBezTo>
                  <a:cubicBezTo>
                    <a:pt x="5356" y="15"/>
                    <a:pt x="5364" y="81"/>
                    <a:pt x="5312" y="132"/>
                  </a:cubicBezTo>
                  <a:cubicBezTo>
                    <a:pt x="5283" y="161"/>
                    <a:pt x="5268" y="191"/>
                    <a:pt x="5268" y="227"/>
                  </a:cubicBezTo>
                  <a:cubicBezTo>
                    <a:pt x="5268" y="235"/>
                    <a:pt x="5268" y="235"/>
                    <a:pt x="5268" y="235"/>
                  </a:cubicBezTo>
                  <a:cubicBezTo>
                    <a:pt x="5268" y="242"/>
                    <a:pt x="5268" y="242"/>
                    <a:pt x="5268" y="242"/>
                  </a:cubicBezTo>
                  <a:cubicBezTo>
                    <a:pt x="5203" y="323"/>
                    <a:pt x="5188" y="330"/>
                    <a:pt x="5180" y="330"/>
                  </a:cubicBezTo>
                  <a:cubicBezTo>
                    <a:pt x="5166" y="337"/>
                    <a:pt x="5158" y="345"/>
                    <a:pt x="5144" y="359"/>
                  </a:cubicBezTo>
                  <a:cubicBezTo>
                    <a:pt x="5122" y="381"/>
                    <a:pt x="5107" y="396"/>
                    <a:pt x="5093" y="403"/>
                  </a:cubicBezTo>
                  <a:cubicBezTo>
                    <a:pt x="5063" y="418"/>
                    <a:pt x="5048" y="418"/>
                    <a:pt x="5027" y="425"/>
                  </a:cubicBezTo>
                  <a:cubicBezTo>
                    <a:pt x="4983" y="440"/>
                    <a:pt x="4983" y="440"/>
                    <a:pt x="4983" y="440"/>
                  </a:cubicBezTo>
                  <a:lnTo>
                    <a:pt x="4997" y="410"/>
                  </a:lnTo>
                  <a:close/>
                </a:path>
              </a:pathLst>
            </a:custGeom>
            <a:grpFill/>
            <a:ln w="28575" cap="flat" cmpd="sng">
              <a:solidFill>
                <a:schemeClr val="bg1"/>
              </a:solidFill>
              <a:bevel/>
              <a:headEnd/>
              <a:tailEnd/>
            </a:ln>
            <a:effectLst/>
            <a:extLst/>
          </p:spPr>
          <p:txBody>
            <a:bodyPr wrap="none" anchor="ctr"/>
            <a:lstStyle/>
            <a:p>
              <a:pPr defTabSz="1371714">
                <a:defRPr/>
              </a:pPr>
              <a:endParaRPr lang="en-US" sz="2701"/>
            </a:p>
          </p:txBody>
        </p:sp>
        <p:sp>
          <p:nvSpPr>
            <p:cNvPr id="141" name="Freeform 140"/>
            <p:cNvSpPr>
              <a:spLocks noChangeArrowheads="1"/>
            </p:cNvSpPr>
            <p:nvPr/>
          </p:nvSpPr>
          <p:spPr bwMode="auto">
            <a:xfrm>
              <a:off x="6438102" y="4261498"/>
              <a:ext cx="463272" cy="441385"/>
            </a:xfrm>
            <a:custGeom>
              <a:avLst/>
              <a:gdLst>
                <a:gd name="T0" fmla="*/ 908 w 1202"/>
                <a:gd name="T1" fmla="*/ 1165 h 1166"/>
                <a:gd name="T2" fmla="*/ 733 w 1202"/>
                <a:gd name="T3" fmla="*/ 1026 h 1166"/>
                <a:gd name="T4" fmla="*/ 652 w 1202"/>
                <a:gd name="T5" fmla="*/ 1011 h 1166"/>
                <a:gd name="T6" fmla="*/ 578 w 1202"/>
                <a:gd name="T7" fmla="*/ 1070 h 1166"/>
                <a:gd name="T8" fmla="*/ 491 w 1202"/>
                <a:gd name="T9" fmla="*/ 1128 h 1166"/>
                <a:gd name="T10" fmla="*/ 388 w 1202"/>
                <a:gd name="T11" fmla="*/ 1026 h 1166"/>
                <a:gd name="T12" fmla="*/ 366 w 1202"/>
                <a:gd name="T13" fmla="*/ 989 h 1166"/>
                <a:gd name="T14" fmla="*/ 285 w 1202"/>
                <a:gd name="T15" fmla="*/ 1048 h 1166"/>
                <a:gd name="T16" fmla="*/ 190 w 1202"/>
                <a:gd name="T17" fmla="*/ 989 h 1166"/>
                <a:gd name="T18" fmla="*/ 139 w 1202"/>
                <a:gd name="T19" fmla="*/ 769 h 1166"/>
                <a:gd name="T20" fmla="*/ 51 w 1202"/>
                <a:gd name="T21" fmla="*/ 652 h 1166"/>
                <a:gd name="T22" fmla="*/ 29 w 1202"/>
                <a:gd name="T23" fmla="*/ 645 h 1166"/>
                <a:gd name="T24" fmla="*/ 29 w 1202"/>
                <a:gd name="T25" fmla="*/ 505 h 1166"/>
                <a:gd name="T26" fmla="*/ 80 w 1202"/>
                <a:gd name="T27" fmla="*/ 396 h 1166"/>
                <a:gd name="T28" fmla="*/ 161 w 1202"/>
                <a:gd name="T29" fmla="*/ 469 h 1166"/>
                <a:gd name="T30" fmla="*/ 183 w 1202"/>
                <a:gd name="T31" fmla="*/ 527 h 1166"/>
                <a:gd name="T32" fmla="*/ 249 w 1202"/>
                <a:gd name="T33" fmla="*/ 484 h 1166"/>
                <a:gd name="T34" fmla="*/ 307 w 1202"/>
                <a:gd name="T35" fmla="*/ 410 h 1166"/>
                <a:gd name="T36" fmla="*/ 505 w 1202"/>
                <a:gd name="T37" fmla="*/ 293 h 1166"/>
                <a:gd name="T38" fmla="*/ 549 w 1202"/>
                <a:gd name="T39" fmla="*/ 227 h 1166"/>
                <a:gd name="T40" fmla="*/ 623 w 1202"/>
                <a:gd name="T41" fmla="*/ 212 h 1166"/>
                <a:gd name="T42" fmla="*/ 681 w 1202"/>
                <a:gd name="T43" fmla="*/ 154 h 1166"/>
                <a:gd name="T44" fmla="*/ 769 w 1202"/>
                <a:gd name="T45" fmla="*/ 73 h 1166"/>
                <a:gd name="T46" fmla="*/ 908 w 1202"/>
                <a:gd name="T47" fmla="*/ 0 h 1166"/>
                <a:gd name="T48" fmla="*/ 923 w 1202"/>
                <a:gd name="T49" fmla="*/ 7 h 1166"/>
                <a:gd name="T50" fmla="*/ 850 w 1202"/>
                <a:gd name="T51" fmla="*/ 212 h 1166"/>
                <a:gd name="T52" fmla="*/ 938 w 1202"/>
                <a:gd name="T53" fmla="*/ 300 h 1166"/>
                <a:gd name="T54" fmla="*/ 1004 w 1202"/>
                <a:gd name="T55" fmla="*/ 403 h 1166"/>
                <a:gd name="T56" fmla="*/ 952 w 1202"/>
                <a:gd name="T57" fmla="*/ 505 h 1166"/>
                <a:gd name="T58" fmla="*/ 967 w 1202"/>
                <a:gd name="T59" fmla="*/ 550 h 1166"/>
                <a:gd name="T60" fmla="*/ 872 w 1202"/>
                <a:gd name="T61" fmla="*/ 586 h 1166"/>
                <a:gd name="T62" fmla="*/ 872 w 1202"/>
                <a:gd name="T63" fmla="*/ 645 h 1166"/>
                <a:gd name="T64" fmla="*/ 1033 w 1202"/>
                <a:gd name="T65" fmla="*/ 828 h 1166"/>
                <a:gd name="T66" fmla="*/ 1187 w 1202"/>
                <a:gd name="T67" fmla="*/ 989 h 1166"/>
                <a:gd name="T68" fmla="*/ 1201 w 1202"/>
                <a:gd name="T69" fmla="*/ 1062 h 1166"/>
                <a:gd name="T70" fmla="*/ 1143 w 1202"/>
                <a:gd name="T71" fmla="*/ 1070 h 1166"/>
                <a:gd name="T72" fmla="*/ 1055 w 1202"/>
                <a:gd name="T73" fmla="*/ 1128 h 1166"/>
                <a:gd name="T74" fmla="*/ 923 w 1202"/>
                <a:gd name="T75" fmla="*/ 1165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2" h="1166">
                  <a:moveTo>
                    <a:pt x="908" y="1165"/>
                  </a:moveTo>
                  <a:lnTo>
                    <a:pt x="908" y="1165"/>
                  </a:lnTo>
                  <a:cubicBezTo>
                    <a:pt x="850" y="1165"/>
                    <a:pt x="776" y="1084"/>
                    <a:pt x="733" y="1026"/>
                  </a:cubicBezTo>
                  <a:lnTo>
                    <a:pt x="733" y="1026"/>
                  </a:lnTo>
                  <a:cubicBezTo>
                    <a:pt x="710" y="996"/>
                    <a:pt x="696" y="996"/>
                    <a:pt x="688" y="996"/>
                  </a:cubicBezTo>
                  <a:cubicBezTo>
                    <a:pt x="681" y="996"/>
                    <a:pt x="666" y="1004"/>
                    <a:pt x="652" y="1011"/>
                  </a:cubicBezTo>
                  <a:cubicBezTo>
                    <a:pt x="637" y="1018"/>
                    <a:pt x="637" y="1018"/>
                    <a:pt x="637" y="1018"/>
                  </a:cubicBezTo>
                  <a:cubicBezTo>
                    <a:pt x="608" y="1033"/>
                    <a:pt x="593" y="1048"/>
                    <a:pt x="578" y="1070"/>
                  </a:cubicBezTo>
                  <a:cubicBezTo>
                    <a:pt x="571" y="1077"/>
                    <a:pt x="557" y="1092"/>
                    <a:pt x="535" y="1106"/>
                  </a:cubicBezTo>
                  <a:cubicBezTo>
                    <a:pt x="520" y="1121"/>
                    <a:pt x="505" y="1128"/>
                    <a:pt x="491" y="1128"/>
                  </a:cubicBezTo>
                  <a:cubicBezTo>
                    <a:pt x="447" y="1128"/>
                    <a:pt x="410" y="1099"/>
                    <a:pt x="395" y="1070"/>
                  </a:cubicBezTo>
                  <a:cubicBezTo>
                    <a:pt x="388" y="1055"/>
                    <a:pt x="388" y="1041"/>
                    <a:pt x="388" y="1026"/>
                  </a:cubicBezTo>
                  <a:cubicBezTo>
                    <a:pt x="381" y="1004"/>
                    <a:pt x="381" y="996"/>
                    <a:pt x="373" y="996"/>
                  </a:cubicBezTo>
                  <a:cubicBezTo>
                    <a:pt x="366" y="996"/>
                    <a:pt x="366" y="989"/>
                    <a:pt x="366" y="989"/>
                  </a:cubicBezTo>
                  <a:cubicBezTo>
                    <a:pt x="351" y="989"/>
                    <a:pt x="329" y="1011"/>
                    <a:pt x="307" y="1026"/>
                  </a:cubicBezTo>
                  <a:cubicBezTo>
                    <a:pt x="300" y="1033"/>
                    <a:pt x="293" y="1041"/>
                    <a:pt x="285" y="1048"/>
                  </a:cubicBezTo>
                  <a:cubicBezTo>
                    <a:pt x="271" y="1055"/>
                    <a:pt x="264" y="1062"/>
                    <a:pt x="256" y="1062"/>
                  </a:cubicBezTo>
                  <a:cubicBezTo>
                    <a:pt x="227" y="1062"/>
                    <a:pt x="212" y="1026"/>
                    <a:pt x="190" y="989"/>
                  </a:cubicBezTo>
                  <a:cubicBezTo>
                    <a:pt x="183" y="974"/>
                    <a:pt x="168" y="960"/>
                    <a:pt x="161" y="945"/>
                  </a:cubicBezTo>
                  <a:cubicBezTo>
                    <a:pt x="124" y="909"/>
                    <a:pt x="132" y="828"/>
                    <a:pt x="139" y="769"/>
                  </a:cubicBezTo>
                  <a:cubicBezTo>
                    <a:pt x="146" y="725"/>
                    <a:pt x="102" y="689"/>
                    <a:pt x="66" y="659"/>
                  </a:cubicBezTo>
                  <a:cubicBezTo>
                    <a:pt x="58" y="652"/>
                    <a:pt x="58" y="652"/>
                    <a:pt x="51" y="652"/>
                  </a:cubicBezTo>
                  <a:cubicBezTo>
                    <a:pt x="51" y="652"/>
                    <a:pt x="44" y="645"/>
                    <a:pt x="36" y="645"/>
                  </a:cubicBezTo>
                  <a:cubicBezTo>
                    <a:pt x="29" y="645"/>
                    <a:pt x="29" y="645"/>
                    <a:pt x="29" y="645"/>
                  </a:cubicBezTo>
                  <a:cubicBezTo>
                    <a:pt x="22" y="630"/>
                    <a:pt x="22" y="630"/>
                    <a:pt x="22" y="630"/>
                  </a:cubicBezTo>
                  <a:cubicBezTo>
                    <a:pt x="22" y="623"/>
                    <a:pt x="0" y="550"/>
                    <a:pt x="29" y="505"/>
                  </a:cubicBezTo>
                  <a:cubicBezTo>
                    <a:pt x="44" y="484"/>
                    <a:pt x="51" y="462"/>
                    <a:pt x="58" y="440"/>
                  </a:cubicBezTo>
                  <a:cubicBezTo>
                    <a:pt x="66" y="425"/>
                    <a:pt x="73" y="403"/>
                    <a:pt x="80" y="396"/>
                  </a:cubicBezTo>
                  <a:cubicBezTo>
                    <a:pt x="87" y="381"/>
                    <a:pt x="102" y="381"/>
                    <a:pt x="102" y="381"/>
                  </a:cubicBezTo>
                  <a:cubicBezTo>
                    <a:pt x="139" y="381"/>
                    <a:pt x="161" y="462"/>
                    <a:pt x="161" y="469"/>
                  </a:cubicBezTo>
                  <a:cubicBezTo>
                    <a:pt x="161" y="476"/>
                    <a:pt x="161" y="476"/>
                    <a:pt x="161" y="476"/>
                  </a:cubicBezTo>
                  <a:cubicBezTo>
                    <a:pt x="168" y="491"/>
                    <a:pt x="176" y="527"/>
                    <a:pt x="183" y="527"/>
                  </a:cubicBezTo>
                  <a:cubicBezTo>
                    <a:pt x="183" y="527"/>
                    <a:pt x="190" y="527"/>
                    <a:pt x="205" y="513"/>
                  </a:cubicBezTo>
                  <a:cubicBezTo>
                    <a:pt x="219" y="498"/>
                    <a:pt x="242" y="491"/>
                    <a:pt x="249" y="484"/>
                  </a:cubicBezTo>
                  <a:cubicBezTo>
                    <a:pt x="278" y="476"/>
                    <a:pt x="285" y="469"/>
                    <a:pt x="300" y="432"/>
                  </a:cubicBezTo>
                  <a:cubicBezTo>
                    <a:pt x="307" y="410"/>
                    <a:pt x="307" y="410"/>
                    <a:pt x="307" y="410"/>
                  </a:cubicBezTo>
                  <a:cubicBezTo>
                    <a:pt x="329" y="359"/>
                    <a:pt x="344" y="315"/>
                    <a:pt x="395" y="315"/>
                  </a:cubicBezTo>
                  <a:cubicBezTo>
                    <a:pt x="432" y="315"/>
                    <a:pt x="469" y="315"/>
                    <a:pt x="505" y="293"/>
                  </a:cubicBezTo>
                  <a:cubicBezTo>
                    <a:pt x="520" y="286"/>
                    <a:pt x="520" y="271"/>
                    <a:pt x="527" y="264"/>
                  </a:cubicBezTo>
                  <a:cubicBezTo>
                    <a:pt x="535" y="249"/>
                    <a:pt x="542" y="242"/>
                    <a:pt x="549" y="227"/>
                  </a:cubicBezTo>
                  <a:cubicBezTo>
                    <a:pt x="571" y="212"/>
                    <a:pt x="586" y="212"/>
                    <a:pt x="601" y="212"/>
                  </a:cubicBezTo>
                  <a:cubicBezTo>
                    <a:pt x="623" y="212"/>
                    <a:pt x="623" y="212"/>
                    <a:pt x="623" y="212"/>
                  </a:cubicBezTo>
                  <a:cubicBezTo>
                    <a:pt x="630" y="212"/>
                    <a:pt x="637" y="212"/>
                    <a:pt x="645" y="205"/>
                  </a:cubicBezTo>
                  <a:cubicBezTo>
                    <a:pt x="666" y="198"/>
                    <a:pt x="674" y="183"/>
                    <a:pt x="681" y="154"/>
                  </a:cubicBezTo>
                  <a:cubicBezTo>
                    <a:pt x="688" y="117"/>
                    <a:pt x="703" y="88"/>
                    <a:pt x="747" y="81"/>
                  </a:cubicBezTo>
                  <a:cubicBezTo>
                    <a:pt x="754" y="81"/>
                    <a:pt x="762" y="73"/>
                    <a:pt x="769" y="73"/>
                  </a:cubicBezTo>
                  <a:cubicBezTo>
                    <a:pt x="791" y="73"/>
                    <a:pt x="798" y="73"/>
                    <a:pt x="820" y="51"/>
                  </a:cubicBezTo>
                  <a:cubicBezTo>
                    <a:pt x="857" y="15"/>
                    <a:pt x="908" y="0"/>
                    <a:pt x="908" y="0"/>
                  </a:cubicBezTo>
                  <a:cubicBezTo>
                    <a:pt x="916" y="0"/>
                    <a:pt x="916" y="0"/>
                    <a:pt x="916" y="0"/>
                  </a:cubicBezTo>
                  <a:cubicBezTo>
                    <a:pt x="923" y="7"/>
                    <a:pt x="923" y="7"/>
                    <a:pt x="923" y="7"/>
                  </a:cubicBezTo>
                  <a:cubicBezTo>
                    <a:pt x="930" y="15"/>
                    <a:pt x="974" y="88"/>
                    <a:pt x="930" y="124"/>
                  </a:cubicBezTo>
                  <a:cubicBezTo>
                    <a:pt x="886" y="154"/>
                    <a:pt x="850" y="198"/>
                    <a:pt x="850" y="212"/>
                  </a:cubicBezTo>
                  <a:cubicBezTo>
                    <a:pt x="850" y="234"/>
                    <a:pt x="886" y="278"/>
                    <a:pt x="916" y="293"/>
                  </a:cubicBezTo>
                  <a:cubicBezTo>
                    <a:pt x="923" y="293"/>
                    <a:pt x="930" y="300"/>
                    <a:pt x="938" y="300"/>
                  </a:cubicBezTo>
                  <a:cubicBezTo>
                    <a:pt x="974" y="315"/>
                    <a:pt x="1018" y="337"/>
                    <a:pt x="1018" y="366"/>
                  </a:cubicBezTo>
                  <a:cubicBezTo>
                    <a:pt x="1026" y="374"/>
                    <a:pt x="1018" y="388"/>
                    <a:pt x="1004" y="403"/>
                  </a:cubicBezTo>
                  <a:cubicBezTo>
                    <a:pt x="982" y="432"/>
                    <a:pt x="974" y="454"/>
                    <a:pt x="967" y="469"/>
                  </a:cubicBezTo>
                  <a:cubicBezTo>
                    <a:pt x="959" y="484"/>
                    <a:pt x="952" y="491"/>
                    <a:pt x="952" y="505"/>
                  </a:cubicBezTo>
                  <a:cubicBezTo>
                    <a:pt x="938" y="520"/>
                    <a:pt x="952" y="535"/>
                    <a:pt x="952" y="535"/>
                  </a:cubicBezTo>
                  <a:cubicBezTo>
                    <a:pt x="967" y="550"/>
                    <a:pt x="967" y="550"/>
                    <a:pt x="967" y="550"/>
                  </a:cubicBezTo>
                  <a:cubicBezTo>
                    <a:pt x="952" y="557"/>
                    <a:pt x="952" y="557"/>
                    <a:pt x="952" y="557"/>
                  </a:cubicBezTo>
                  <a:cubicBezTo>
                    <a:pt x="945" y="564"/>
                    <a:pt x="901" y="586"/>
                    <a:pt x="872" y="586"/>
                  </a:cubicBezTo>
                  <a:cubicBezTo>
                    <a:pt x="864" y="586"/>
                    <a:pt x="864" y="586"/>
                    <a:pt x="864" y="586"/>
                  </a:cubicBezTo>
                  <a:cubicBezTo>
                    <a:pt x="864" y="601"/>
                    <a:pt x="864" y="623"/>
                    <a:pt x="872" y="645"/>
                  </a:cubicBezTo>
                  <a:cubicBezTo>
                    <a:pt x="879" y="689"/>
                    <a:pt x="894" y="755"/>
                    <a:pt x="916" y="755"/>
                  </a:cubicBezTo>
                  <a:cubicBezTo>
                    <a:pt x="982" y="755"/>
                    <a:pt x="1026" y="791"/>
                    <a:pt x="1033" y="828"/>
                  </a:cubicBezTo>
                  <a:cubicBezTo>
                    <a:pt x="1040" y="857"/>
                    <a:pt x="1062" y="886"/>
                    <a:pt x="1092" y="894"/>
                  </a:cubicBezTo>
                  <a:cubicBezTo>
                    <a:pt x="1128" y="909"/>
                    <a:pt x="1179" y="974"/>
                    <a:pt x="1187" y="989"/>
                  </a:cubicBezTo>
                  <a:lnTo>
                    <a:pt x="1187" y="989"/>
                  </a:lnTo>
                  <a:cubicBezTo>
                    <a:pt x="1201" y="1062"/>
                    <a:pt x="1201" y="1062"/>
                    <a:pt x="1201" y="1062"/>
                  </a:cubicBezTo>
                  <a:cubicBezTo>
                    <a:pt x="1172" y="1062"/>
                    <a:pt x="1172" y="1062"/>
                    <a:pt x="1172" y="1062"/>
                  </a:cubicBezTo>
                  <a:cubicBezTo>
                    <a:pt x="1165" y="1062"/>
                    <a:pt x="1150" y="1070"/>
                    <a:pt x="1143" y="1070"/>
                  </a:cubicBezTo>
                  <a:cubicBezTo>
                    <a:pt x="1106" y="1077"/>
                    <a:pt x="1092" y="1084"/>
                    <a:pt x="1069" y="1114"/>
                  </a:cubicBezTo>
                  <a:cubicBezTo>
                    <a:pt x="1055" y="1128"/>
                    <a:pt x="1055" y="1128"/>
                    <a:pt x="1055" y="1128"/>
                  </a:cubicBezTo>
                  <a:cubicBezTo>
                    <a:pt x="1026" y="1158"/>
                    <a:pt x="996" y="1158"/>
                    <a:pt x="959" y="1158"/>
                  </a:cubicBezTo>
                  <a:cubicBezTo>
                    <a:pt x="952" y="1158"/>
                    <a:pt x="938" y="1165"/>
                    <a:pt x="923" y="1165"/>
                  </a:cubicBezTo>
                  <a:cubicBezTo>
                    <a:pt x="916" y="1165"/>
                    <a:pt x="916" y="1165"/>
                    <a:pt x="908" y="1165"/>
                  </a:cubicBezTo>
                </a:path>
              </a:pathLst>
            </a:custGeom>
            <a:grpFill/>
            <a:ln w="28575" cap="flat" cmpd="sng">
              <a:solidFill>
                <a:schemeClr val="bg1"/>
              </a:solidFill>
              <a:bevel/>
              <a:headEnd/>
              <a:tailEnd/>
            </a:ln>
            <a:effectLst/>
            <a:extLst/>
          </p:spPr>
          <p:txBody>
            <a:bodyPr wrap="none" anchor="ctr"/>
            <a:lstStyle/>
            <a:p>
              <a:pPr defTabSz="1371714">
                <a:defRPr/>
              </a:pPr>
              <a:endParaRPr lang="en-US" sz="2701"/>
            </a:p>
          </p:txBody>
        </p:sp>
        <p:sp>
          <p:nvSpPr>
            <p:cNvPr id="142" name="Freeform 141"/>
            <p:cNvSpPr>
              <a:spLocks noChangeArrowheads="1"/>
            </p:cNvSpPr>
            <p:nvPr/>
          </p:nvSpPr>
          <p:spPr bwMode="auto">
            <a:xfrm>
              <a:off x="6432631" y="4256026"/>
              <a:ext cx="472391" cy="454153"/>
            </a:xfrm>
            <a:custGeom>
              <a:avLst/>
              <a:gdLst>
                <a:gd name="T0" fmla="*/ 931 w 1232"/>
                <a:gd name="T1" fmla="*/ 125 h 1196"/>
                <a:gd name="T2" fmla="*/ 1011 w 1232"/>
                <a:gd name="T3" fmla="*/ 411 h 1196"/>
                <a:gd name="T4" fmla="*/ 887 w 1232"/>
                <a:gd name="T5" fmla="*/ 587 h 1196"/>
                <a:gd name="T6" fmla="*/ 872 w 1232"/>
                <a:gd name="T7" fmla="*/ 660 h 1196"/>
                <a:gd name="T8" fmla="*/ 1107 w 1232"/>
                <a:gd name="T9" fmla="*/ 924 h 1196"/>
                <a:gd name="T10" fmla="*/ 1187 w 1232"/>
                <a:gd name="T11" fmla="*/ 1063 h 1196"/>
                <a:gd name="T12" fmla="*/ 931 w 1232"/>
                <a:gd name="T13" fmla="*/ 1165 h 1196"/>
                <a:gd name="T14" fmla="*/ 703 w 1232"/>
                <a:gd name="T15" fmla="*/ 997 h 1196"/>
                <a:gd name="T16" fmla="*/ 506 w 1232"/>
                <a:gd name="T17" fmla="*/ 1129 h 1196"/>
                <a:gd name="T18" fmla="*/ 381 w 1232"/>
                <a:gd name="T19" fmla="*/ 989 h 1196"/>
                <a:gd name="T20" fmla="*/ 183 w 1232"/>
                <a:gd name="T21" fmla="*/ 953 h 1196"/>
                <a:gd name="T22" fmla="*/ 51 w 1232"/>
                <a:gd name="T23" fmla="*/ 645 h 1196"/>
                <a:gd name="T24" fmla="*/ 110 w 1232"/>
                <a:gd name="T25" fmla="*/ 418 h 1196"/>
                <a:gd name="T26" fmla="*/ 198 w 1232"/>
                <a:gd name="T27" fmla="*/ 557 h 1196"/>
                <a:gd name="T28" fmla="*/ 410 w 1232"/>
                <a:gd name="T29" fmla="*/ 345 h 1196"/>
                <a:gd name="T30" fmla="*/ 616 w 1232"/>
                <a:gd name="T31" fmla="*/ 242 h 1196"/>
                <a:gd name="T32" fmla="*/ 711 w 1232"/>
                <a:gd name="T33" fmla="*/ 169 h 1196"/>
                <a:gd name="T34" fmla="*/ 923 w 1232"/>
                <a:gd name="T35" fmla="*/ 30 h 1196"/>
                <a:gd name="T36" fmla="*/ 923 w 1232"/>
                <a:gd name="T37" fmla="*/ 0 h 1196"/>
                <a:gd name="T38" fmla="*/ 755 w 1232"/>
                <a:gd name="T39" fmla="*/ 81 h 1196"/>
                <a:gd name="T40" fmla="*/ 638 w 1232"/>
                <a:gd name="T41" fmla="*/ 213 h 1196"/>
                <a:gd name="T42" fmla="*/ 557 w 1232"/>
                <a:gd name="T43" fmla="*/ 235 h 1196"/>
                <a:gd name="T44" fmla="*/ 410 w 1232"/>
                <a:gd name="T45" fmla="*/ 315 h 1196"/>
                <a:gd name="T46" fmla="*/ 264 w 1232"/>
                <a:gd name="T47" fmla="*/ 484 h 1196"/>
                <a:gd name="T48" fmla="*/ 191 w 1232"/>
                <a:gd name="T49" fmla="*/ 484 h 1196"/>
                <a:gd name="T50" fmla="*/ 117 w 1232"/>
                <a:gd name="T51" fmla="*/ 381 h 1196"/>
                <a:gd name="T52" fmla="*/ 29 w 1232"/>
                <a:gd name="T53" fmla="*/ 513 h 1196"/>
                <a:gd name="T54" fmla="*/ 29 w 1232"/>
                <a:gd name="T55" fmla="*/ 667 h 1196"/>
                <a:gd name="T56" fmla="*/ 73 w 1232"/>
                <a:gd name="T57" fmla="*/ 689 h 1196"/>
                <a:gd name="T58" fmla="*/ 191 w 1232"/>
                <a:gd name="T59" fmla="*/ 1011 h 1196"/>
                <a:gd name="T60" fmla="*/ 337 w 1232"/>
                <a:gd name="T61" fmla="*/ 1056 h 1196"/>
                <a:gd name="T62" fmla="*/ 381 w 1232"/>
                <a:gd name="T63" fmla="*/ 1041 h 1196"/>
                <a:gd name="T64" fmla="*/ 564 w 1232"/>
                <a:gd name="T65" fmla="*/ 1136 h 1196"/>
                <a:gd name="T66" fmla="*/ 674 w 1232"/>
                <a:gd name="T67" fmla="*/ 1041 h 1196"/>
                <a:gd name="T68" fmla="*/ 733 w 1232"/>
                <a:gd name="T69" fmla="*/ 1056 h 1196"/>
                <a:gd name="T70" fmla="*/ 982 w 1232"/>
                <a:gd name="T71" fmla="*/ 1187 h 1196"/>
                <a:gd name="T72" fmla="*/ 1158 w 1232"/>
                <a:gd name="T73" fmla="*/ 1099 h 1196"/>
                <a:gd name="T74" fmla="*/ 1231 w 1232"/>
                <a:gd name="T75" fmla="*/ 1092 h 1196"/>
                <a:gd name="T76" fmla="*/ 1216 w 1232"/>
                <a:gd name="T77" fmla="*/ 997 h 1196"/>
                <a:gd name="T78" fmla="*/ 1062 w 1232"/>
                <a:gd name="T79" fmla="*/ 843 h 1196"/>
                <a:gd name="T80" fmla="*/ 901 w 1232"/>
                <a:gd name="T81" fmla="*/ 660 h 1196"/>
                <a:gd name="T82" fmla="*/ 974 w 1232"/>
                <a:gd name="T83" fmla="*/ 587 h 1196"/>
                <a:gd name="T84" fmla="*/ 982 w 1232"/>
                <a:gd name="T85" fmla="*/ 535 h 1196"/>
                <a:gd name="T86" fmla="*/ 1033 w 1232"/>
                <a:gd name="T87" fmla="*/ 425 h 1196"/>
                <a:gd name="T88" fmla="*/ 938 w 1232"/>
                <a:gd name="T89" fmla="*/ 293 h 1196"/>
                <a:gd name="T90" fmla="*/ 953 w 1232"/>
                <a:gd name="T91" fmla="*/ 15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32" h="1196">
                  <a:moveTo>
                    <a:pt x="923" y="30"/>
                  </a:moveTo>
                  <a:lnTo>
                    <a:pt x="923" y="30"/>
                  </a:lnTo>
                  <a:cubicBezTo>
                    <a:pt x="923" y="30"/>
                    <a:pt x="967" y="103"/>
                    <a:pt x="931" y="125"/>
                  </a:cubicBezTo>
                  <a:cubicBezTo>
                    <a:pt x="901" y="154"/>
                    <a:pt x="850" y="206"/>
                    <a:pt x="850" y="227"/>
                  </a:cubicBezTo>
                  <a:cubicBezTo>
                    <a:pt x="850" y="257"/>
                    <a:pt x="894" y="308"/>
                    <a:pt x="923" y="323"/>
                  </a:cubicBezTo>
                  <a:cubicBezTo>
                    <a:pt x="960" y="337"/>
                    <a:pt x="1055" y="367"/>
                    <a:pt x="1011" y="411"/>
                  </a:cubicBezTo>
                  <a:cubicBezTo>
                    <a:pt x="967" y="447"/>
                    <a:pt x="967" y="484"/>
                    <a:pt x="953" y="506"/>
                  </a:cubicBezTo>
                  <a:cubicBezTo>
                    <a:pt x="931" y="535"/>
                    <a:pt x="960" y="557"/>
                    <a:pt x="960" y="557"/>
                  </a:cubicBezTo>
                  <a:cubicBezTo>
                    <a:pt x="960" y="557"/>
                    <a:pt x="916" y="587"/>
                    <a:pt x="887" y="587"/>
                  </a:cubicBezTo>
                  <a:cubicBezTo>
                    <a:pt x="879" y="587"/>
                    <a:pt x="879" y="587"/>
                    <a:pt x="872" y="587"/>
                  </a:cubicBezTo>
                  <a:lnTo>
                    <a:pt x="872" y="587"/>
                  </a:lnTo>
                  <a:cubicBezTo>
                    <a:pt x="850" y="587"/>
                    <a:pt x="872" y="660"/>
                    <a:pt x="872" y="660"/>
                  </a:cubicBezTo>
                  <a:cubicBezTo>
                    <a:pt x="872" y="660"/>
                    <a:pt x="879" y="784"/>
                    <a:pt x="931" y="784"/>
                  </a:cubicBezTo>
                  <a:cubicBezTo>
                    <a:pt x="982" y="784"/>
                    <a:pt x="1026" y="814"/>
                    <a:pt x="1033" y="850"/>
                  </a:cubicBezTo>
                  <a:cubicBezTo>
                    <a:pt x="1048" y="887"/>
                    <a:pt x="1070" y="916"/>
                    <a:pt x="1107" y="924"/>
                  </a:cubicBezTo>
                  <a:cubicBezTo>
                    <a:pt x="1136" y="931"/>
                    <a:pt x="1187" y="1011"/>
                    <a:pt x="1187" y="1011"/>
                  </a:cubicBezTo>
                  <a:cubicBezTo>
                    <a:pt x="1194" y="1063"/>
                    <a:pt x="1194" y="1063"/>
                    <a:pt x="1194" y="1063"/>
                  </a:cubicBezTo>
                  <a:cubicBezTo>
                    <a:pt x="1187" y="1063"/>
                    <a:pt x="1187" y="1063"/>
                    <a:pt x="1187" y="1063"/>
                  </a:cubicBezTo>
                  <a:cubicBezTo>
                    <a:pt x="1172" y="1063"/>
                    <a:pt x="1165" y="1070"/>
                    <a:pt x="1158" y="1070"/>
                  </a:cubicBezTo>
                  <a:cubicBezTo>
                    <a:pt x="1107" y="1077"/>
                    <a:pt x="1099" y="1099"/>
                    <a:pt x="1062" y="1129"/>
                  </a:cubicBezTo>
                  <a:cubicBezTo>
                    <a:pt x="1026" y="1165"/>
                    <a:pt x="997" y="1158"/>
                    <a:pt x="931" y="1165"/>
                  </a:cubicBezTo>
                  <a:cubicBezTo>
                    <a:pt x="931" y="1165"/>
                    <a:pt x="931" y="1165"/>
                    <a:pt x="923" y="1165"/>
                  </a:cubicBezTo>
                  <a:cubicBezTo>
                    <a:pt x="865" y="1165"/>
                    <a:pt x="799" y="1077"/>
                    <a:pt x="755" y="1026"/>
                  </a:cubicBezTo>
                  <a:cubicBezTo>
                    <a:pt x="733" y="1004"/>
                    <a:pt x="718" y="997"/>
                    <a:pt x="703" y="997"/>
                  </a:cubicBezTo>
                  <a:cubicBezTo>
                    <a:pt x="689" y="997"/>
                    <a:pt x="674" y="1004"/>
                    <a:pt x="645" y="1019"/>
                  </a:cubicBezTo>
                  <a:cubicBezTo>
                    <a:pt x="593" y="1048"/>
                    <a:pt x="586" y="1077"/>
                    <a:pt x="542" y="1114"/>
                  </a:cubicBezTo>
                  <a:cubicBezTo>
                    <a:pt x="528" y="1121"/>
                    <a:pt x="520" y="1129"/>
                    <a:pt x="506" y="1129"/>
                  </a:cubicBezTo>
                  <a:cubicBezTo>
                    <a:pt x="469" y="1129"/>
                    <a:pt x="432" y="1099"/>
                    <a:pt x="425" y="1077"/>
                  </a:cubicBezTo>
                  <a:cubicBezTo>
                    <a:pt x="410" y="1048"/>
                    <a:pt x="425" y="1004"/>
                    <a:pt x="388" y="997"/>
                  </a:cubicBezTo>
                  <a:cubicBezTo>
                    <a:pt x="388" y="989"/>
                    <a:pt x="381" y="989"/>
                    <a:pt x="381" y="989"/>
                  </a:cubicBezTo>
                  <a:cubicBezTo>
                    <a:pt x="352" y="989"/>
                    <a:pt x="322" y="1026"/>
                    <a:pt x="286" y="1056"/>
                  </a:cubicBezTo>
                  <a:cubicBezTo>
                    <a:pt x="279" y="1056"/>
                    <a:pt x="279" y="1063"/>
                    <a:pt x="271" y="1063"/>
                  </a:cubicBezTo>
                  <a:cubicBezTo>
                    <a:pt x="242" y="1063"/>
                    <a:pt x="212" y="982"/>
                    <a:pt x="183" y="953"/>
                  </a:cubicBezTo>
                  <a:cubicBezTo>
                    <a:pt x="154" y="916"/>
                    <a:pt x="161" y="843"/>
                    <a:pt x="169" y="792"/>
                  </a:cubicBezTo>
                  <a:cubicBezTo>
                    <a:pt x="176" y="740"/>
                    <a:pt x="132" y="696"/>
                    <a:pt x="95" y="660"/>
                  </a:cubicBezTo>
                  <a:cubicBezTo>
                    <a:pt x="81" y="652"/>
                    <a:pt x="81" y="652"/>
                    <a:pt x="51" y="645"/>
                  </a:cubicBezTo>
                  <a:cubicBezTo>
                    <a:pt x="51" y="638"/>
                    <a:pt x="51" y="638"/>
                    <a:pt x="51" y="638"/>
                  </a:cubicBezTo>
                  <a:cubicBezTo>
                    <a:pt x="51" y="638"/>
                    <a:pt x="29" y="572"/>
                    <a:pt x="59" y="528"/>
                  </a:cubicBezTo>
                  <a:cubicBezTo>
                    <a:pt x="81" y="484"/>
                    <a:pt x="95" y="440"/>
                    <a:pt x="110" y="418"/>
                  </a:cubicBezTo>
                  <a:cubicBezTo>
                    <a:pt x="110" y="411"/>
                    <a:pt x="117" y="411"/>
                    <a:pt x="117" y="411"/>
                  </a:cubicBezTo>
                  <a:cubicBezTo>
                    <a:pt x="132" y="411"/>
                    <a:pt x="154" y="447"/>
                    <a:pt x="161" y="484"/>
                  </a:cubicBezTo>
                  <a:cubicBezTo>
                    <a:pt x="169" y="513"/>
                    <a:pt x="176" y="557"/>
                    <a:pt x="198" y="557"/>
                  </a:cubicBezTo>
                  <a:cubicBezTo>
                    <a:pt x="205" y="557"/>
                    <a:pt x="212" y="550"/>
                    <a:pt x="227" y="542"/>
                  </a:cubicBezTo>
                  <a:cubicBezTo>
                    <a:pt x="279" y="499"/>
                    <a:pt x="308" y="520"/>
                    <a:pt x="330" y="447"/>
                  </a:cubicBezTo>
                  <a:cubicBezTo>
                    <a:pt x="359" y="381"/>
                    <a:pt x="366" y="345"/>
                    <a:pt x="410" y="345"/>
                  </a:cubicBezTo>
                  <a:cubicBezTo>
                    <a:pt x="447" y="345"/>
                    <a:pt x="491" y="345"/>
                    <a:pt x="528" y="323"/>
                  </a:cubicBezTo>
                  <a:cubicBezTo>
                    <a:pt x="557" y="293"/>
                    <a:pt x="550" y="279"/>
                    <a:pt x="579" y="257"/>
                  </a:cubicBezTo>
                  <a:cubicBezTo>
                    <a:pt x="586" y="242"/>
                    <a:pt x="601" y="242"/>
                    <a:pt x="616" y="242"/>
                  </a:cubicBezTo>
                  <a:cubicBezTo>
                    <a:pt x="623" y="242"/>
                    <a:pt x="630" y="242"/>
                    <a:pt x="638" y="242"/>
                  </a:cubicBezTo>
                  <a:cubicBezTo>
                    <a:pt x="645" y="242"/>
                    <a:pt x="652" y="242"/>
                    <a:pt x="660" y="235"/>
                  </a:cubicBezTo>
                  <a:cubicBezTo>
                    <a:pt x="696" y="227"/>
                    <a:pt x="703" y="206"/>
                    <a:pt x="711" y="169"/>
                  </a:cubicBezTo>
                  <a:cubicBezTo>
                    <a:pt x="718" y="132"/>
                    <a:pt x="733" y="118"/>
                    <a:pt x="762" y="110"/>
                  </a:cubicBezTo>
                  <a:cubicBezTo>
                    <a:pt x="799" y="103"/>
                    <a:pt x="813" y="110"/>
                    <a:pt x="850" y="74"/>
                  </a:cubicBezTo>
                  <a:cubicBezTo>
                    <a:pt x="879" y="44"/>
                    <a:pt x="923" y="30"/>
                    <a:pt x="923" y="30"/>
                  </a:cubicBezTo>
                  <a:lnTo>
                    <a:pt x="938" y="0"/>
                  </a:lnTo>
                  <a:lnTo>
                    <a:pt x="938" y="0"/>
                  </a:lnTo>
                  <a:cubicBezTo>
                    <a:pt x="923" y="0"/>
                    <a:pt x="923" y="0"/>
                    <a:pt x="923" y="0"/>
                  </a:cubicBezTo>
                  <a:cubicBezTo>
                    <a:pt x="916" y="0"/>
                    <a:pt x="865" y="15"/>
                    <a:pt x="828" y="51"/>
                  </a:cubicBezTo>
                  <a:cubicBezTo>
                    <a:pt x="813" y="74"/>
                    <a:pt x="806" y="74"/>
                    <a:pt x="784" y="74"/>
                  </a:cubicBezTo>
                  <a:cubicBezTo>
                    <a:pt x="777" y="74"/>
                    <a:pt x="769" y="81"/>
                    <a:pt x="755" y="81"/>
                  </a:cubicBezTo>
                  <a:cubicBezTo>
                    <a:pt x="703" y="96"/>
                    <a:pt x="689" y="125"/>
                    <a:pt x="681" y="161"/>
                  </a:cubicBezTo>
                  <a:cubicBezTo>
                    <a:pt x="674" y="198"/>
                    <a:pt x="667" y="206"/>
                    <a:pt x="652" y="206"/>
                  </a:cubicBezTo>
                  <a:cubicBezTo>
                    <a:pt x="652" y="206"/>
                    <a:pt x="645" y="213"/>
                    <a:pt x="638" y="213"/>
                  </a:cubicBezTo>
                  <a:lnTo>
                    <a:pt x="630" y="213"/>
                  </a:lnTo>
                  <a:cubicBezTo>
                    <a:pt x="623" y="206"/>
                    <a:pt x="623" y="206"/>
                    <a:pt x="616" y="206"/>
                  </a:cubicBezTo>
                  <a:cubicBezTo>
                    <a:pt x="601" y="206"/>
                    <a:pt x="579" y="213"/>
                    <a:pt x="557" y="235"/>
                  </a:cubicBezTo>
                  <a:cubicBezTo>
                    <a:pt x="542" y="249"/>
                    <a:pt x="535" y="257"/>
                    <a:pt x="528" y="271"/>
                  </a:cubicBezTo>
                  <a:cubicBezTo>
                    <a:pt x="528" y="279"/>
                    <a:pt x="520" y="286"/>
                    <a:pt x="506" y="301"/>
                  </a:cubicBezTo>
                  <a:cubicBezTo>
                    <a:pt x="484" y="315"/>
                    <a:pt x="447" y="315"/>
                    <a:pt x="410" y="315"/>
                  </a:cubicBezTo>
                  <a:cubicBezTo>
                    <a:pt x="344" y="315"/>
                    <a:pt x="330" y="367"/>
                    <a:pt x="308" y="425"/>
                  </a:cubicBezTo>
                  <a:cubicBezTo>
                    <a:pt x="300" y="440"/>
                    <a:pt x="300" y="440"/>
                    <a:pt x="300" y="440"/>
                  </a:cubicBezTo>
                  <a:cubicBezTo>
                    <a:pt x="293" y="469"/>
                    <a:pt x="279" y="477"/>
                    <a:pt x="264" y="484"/>
                  </a:cubicBezTo>
                  <a:cubicBezTo>
                    <a:pt x="249" y="491"/>
                    <a:pt x="227" y="506"/>
                    <a:pt x="212" y="520"/>
                  </a:cubicBezTo>
                  <a:cubicBezTo>
                    <a:pt x="205" y="520"/>
                    <a:pt x="205" y="520"/>
                    <a:pt x="205" y="528"/>
                  </a:cubicBezTo>
                  <a:cubicBezTo>
                    <a:pt x="198" y="513"/>
                    <a:pt x="191" y="499"/>
                    <a:pt x="191" y="484"/>
                  </a:cubicBezTo>
                  <a:cubicBezTo>
                    <a:pt x="191" y="477"/>
                    <a:pt x="191" y="477"/>
                    <a:pt x="191" y="477"/>
                  </a:cubicBezTo>
                  <a:cubicBezTo>
                    <a:pt x="191" y="462"/>
                    <a:pt x="169" y="381"/>
                    <a:pt x="117" y="381"/>
                  </a:cubicBezTo>
                  <a:lnTo>
                    <a:pt x="117" y="381"/>
                  </a:lnTo>
                  <a:cubicBezTo>
                    <a:pt x="110" y="381"/>
                    <a:pt x="95" y="381"/>
                    <a:pt x="81" y="396"/>
                  </a:cubicBezTo>
                  <a:cubicBezTo>
                    <a:pt x="73" y="411"/>
                    <a:pt x="66" y="432"/>
                    <a:pt x="59" y="447"/>
                  </a:cubicBezTo>
                  <a:cubicBezTo>
                    <a:pt x="51" y="469"/>
                    <a:pt x="44" y="491"/>
                    <a:pt x="29" y="513"/>
                  </a:cubicBezTo>
                  <a:cubicBezTo>
                    <a:pt x="0" y="565"/>
                    <a:pt x="15" y="638"/>
                    <a:pt x="22" y="645"/>
                  </a:cubicBezTo>
                  <a:cubicBezTo>
                    <a:pt x="22" y="652"/>
                    <a:pt x="22" y="652"/>
                    <a:pt x="22" y="652"/>
                  </a:cubicBezTo>
                  <a:cubicBezTo>
                    <a:pt x="29" y="667"/>
                    <a:pt x="29" y="667"/>
                    <a:pt x="29" y="667"/>
                  </a:cubicBezTo>
                  <a:cubicBezTo>
                    <a:pt x="44" y="674"/>
                    <a:pt x="44" y="674"/>
                    <a:pt x="44" y="674"/>
                  </a:cubicBezTo>
                  <a:cubicBezTo>
                    <a:pt x="51" y="674"/>
                    <a:pt x="59" y="682"/>
                    <a:pt x="66" y="682"/>
                  </a:cubicBezTo>
                  <a:cubicBezTo>
                    <a:pt x="66" y="682"/>
                    <a:pt x="66" y="682"/>
                    <a:pt x="73" y="689"/>
                  </a:cubicBezTo>
                  <a:cubicBezTo>
                    <a:pt x="125" y="726"/>
                    <a:pt x="147" y="755"/>
                    <a:pt x="139" y="784"/>
                  </a:cubicBezTo>
                  <a:cubicBezTo>
                    <a:pt x="132" y="843"/>
                    <a:pt x="117" y="931"/>
                    <a:pt x="161" y="975"/>
                  </a:cubicBezTo>
                  <a:cubicBezTo>
                    <a:pt x="176" y="982"/>
                    <a:pt x="183" y="997"/>
                    <a:pt x="191" y="1011"/>
                  </a:cubicBezTo>
                  <a:cubicBezTo>
                    <a:pt x="212" y="1056"/>
                    <a:pt x="234" y="1092"/>
                    <a:pt x="271" y="1092"/>
                  </a:cubicBezTo>
                  <a:cubicBezTo>
                    <a:pt x="286" y="1092"/>
                    <a:pt x="293" y="1085"/>
                    <a:pt x="308" y="1077"/>
                  </a:cubicBezTo>
                  <a:cubicBezTo>
                    <a:pt x="315" y="1070"/>
                    <a:pt x="330" y="1063"/>
                    <a:pt x="337" y="1056"/>
                  </a:cubicBezTo>
                  <a:cubicBezTo>
                    <a:pt x="352" y="1041"/>
                    <a:pt x="366" y="1026"/>
                    <a:pt x="381" y="1026"/>
                  </a:cubicBezTo>
                  <a:lnTo>
                    <a:pt x="381" y="1026"/>
                  </a:lnTo>
                  <a:cubicBezTo>
                    <a:pt x="381" y="1026"/>
                    <a:pt x="381" y="1033"/>
                    <a:pt x="381" y="1041"/>
                  </a:cubicBezTo>
                  <a:cubicBezTo>
                    <a:pt x="388" y="1056"/>
                    <a:pt x="388" y="1077"/>
                    <a:pt x="396" y="1092"/>
                  </a:cubicBezTo>
                  <a:cubicBezTo>
                    <a:pt x="410" y="1121"/>
                    <a:pt x="454" y="1158"/>
                    <a:pt x="506" y="1158"/>
                  </a:cubicBezTo>
                  <a:cubicBezTo>
                    <a:pt x="528" y="1158"/>
                    <a:pt x="542" y="1151"/>
                    <a:pt x="564" y="1136"/>
                  </a:cubicBezTo>
                  <a:cubicBezTo>
                    <a:pt x="579" y="1121"/>
                    <a:pt x="593" y="1107"/>
                    <a:pt x="608" y="1092"/>
                  </a:cubicBezTo>
                  <a:cubicBezTo>
                    <a:pt x="623" y="1070"/>
                    <a:pt x="638" y="1056"/>
                    <a:pt x="660" y="1048"/>
                  </a:cubicBezTo>
                  <a:cubicBezTo>
                    <a:pt x="674" y="1041"/>
                    <a:pt x="674" y="1041"/>
                    <a:pt x="674" y="1041"/>
                  </a:cubicBezTo>
                  <a:cubicBezTo>
                    <a:pt x="689" y="1033"/>
                    <a:pt x="703" y="1026"/>
                    <a:pt x="703" y="1026"/>
                  </a:cubicBezTo>
                  <a:cubicBezTo>
                    <a:pt x="711" y="1026"/>
                    <a:pt x="718" y="1026"/>
                    <a:pt x="733" y="1048"/>
                  </a:cubicBezTo>
                  <a:cubicBezTo>
                    <a:pt x="733" y="1056"/>
                    <a:pt x="733" y="1056"/>
                    <a:pt x="733" y="1056"/>
                  </a:cubicBezTo>
                  <a:cubicBezTo>
                    <a:pt x="784" y="1107"/>
                    <a:pt x="857" y="1195"/>
                    <a:pt x="923" y="1195"/>
                  </a:cubicBezTo>
                  <a:cubicBezTo>
                    <a:pt x="931" y="1195"/>
                    <a:pt x="931" y="1195"/>
                    <a:pt x="938" y="1195"/>
                  </a:cubicBezTo>
                  <a:cubicBezTo>
                    <a:pt x="953" y="1195"/>
                    <a:pt x="967" y="1187"/>
                    <a:pt x="982" y="1187"/>
                  </a:cubicBezTo>
                  <a:cubicBezTo>
                    <a:pt x="1019" y="1187"/>
                    <a:pt x="1048" y="1187"/>
                    <a:pt x="1084" y="1151"/>
                  </a:cubicBezTo>
                  <a:cubicBezTo>
                    <a:pt x="1092" y="1143"/>
                    <a:pt x="1092" y="1143"/>
                    <a:pt x="1099" y="1136"/>
                  </a:cubicBezTo>
                  <a:cubicBezTo>
                    <a:pt x="1121" y="1114"/>
                    <a:pt x="1129" y="1107"/>
                    <a:pt x="1158" y="1099"/>
                  </a:cubicBezTo>
                  <a:cubicBezTo>
                    <a:pt x="1172" y="1099"/>
                    <a:pt x="1180" y="1099"/>
                    <a:pt x="1187" y="1092"/>
                  </a:cubicBezTo>
                  <a:cubicBezTo>
                    <a:pt x="1202" y="1092"/>
                    <a:pt x="1202" y="1092"/>
                    <a:pt x="1202" y="1092"/>
                  </a:cubicBezTo>
                  <a:cubicBezTo>
                    <a:pt x="1231" y="1092"/>
                    <a:pt x="1231" y="1092"/>
                    <a:pt x="1231" y="1092"/>
                  </a:cubicBezTo>
                  <a:cubicBezTo>
                    <a:pt x="1231" y="1056"/>
                    <a:pt x="1231" y="1056"/>
                    <a:pt x="1231" y="1056"/>
                  </a:cubicBezTo>
                  <a:cubicBezTo>
                    <a:pt x="1216" y="1004"/>
                    <a:pt x="1216" y="1004"/>
                    <a:pt x="1216" y="1004"/>
                  </a:cubicBezTo>
                  <a:cubicBezTo>
                    <a:pt x="1216" y="997"/>
                    <a:pt x="1216" y="997"/>
                    <a:pt x="1216" y="997"/>
                  </a:cubicBezTo>
                  <a:lnTo>
                    <a:pt x="1216" y="997"/>
                  </a:lnTo>
                  <a:cubicBezTo>
                    <a:pt x="1202" y="975"/>
                    <a:pt x="1150" y="909"/>
                    <a:pt x="1114" y="894"/>
                  </a:cubicBezTo>
                  <a:cubicBezTo>
                    <a:pt x="1092" y="894"/>
                    <a:pt x="1070" y="865"/>
                    <a:pt x="1062" y="843"/>
                  </a:cubicBezTo>
                  <a:cubicBezTo>
                    <a:pt x="1055" y="792"/>
                    <a:pt x="997" y="748"/>
                    <a:pt x="931" y="748"/>
                  </a:cubicBezTo>
                  <a:cubicBezTo>
                    <a:pt x="923" y="748"/>
                    <a:pt x="909" y="704"/>
                    <a:pt x="901" y="660"/>
                  </a:cubicBezTo>
                  <a:lnTo>
                    <a:pt x="901" y="660"/>
                  </a:lnTo>
                  <a:cubicBezTo>
                    <a:pt x="901" y="652"/>
                    <a:pt x="901" y="652"/>
                    <a:pt x="901" y="652"/>
                  </a:cubicBezTo>
                  <a:cubicBezTo>
                    <a:pt x="901" y="645"/>
                    <a:pt x="894" y="630"/>
                    <a:pt x="894" y="616"/>
                  </a:cubicBezTo>
                  <a:cubicBezTo>
                    <a:pt x="931" y="616"/>
                    <a:pt x="967" y="594"/>
                    <a:pt x="974" y="587"/>
                  </a:cubicBezTo>
                  <a:cubicBezTo>
                    <a:pt x="1011" y="565"/>
                    <a:pt x="1011" y="565"/>
                    <a:pt x="1011" y="565"/>
                  </a:cubicBezTo>
                  <a:cubicBezTo>
                    <a:pt x="982" y="535"/>
                    <a:pt x="982" y="535"/>
                    <a:pt x="982" y="535"/>
                  </a:cubicBezTo>
                  <a:lnTo>
                    <a:pt x="982" y="535"/>
                  </a:lnTo>
                  <a:lnTo>
                    <a:pt x="974" y="528"/>
                  </a:lnTo>
                  <a:cubicBezTo>
                    <a:pt x="982" y="513"/>
                    <a:pt x="989" y="506"/>
                    <a:pt x="997" y="491"/>
                  </a:cubicBezTo>
                  <a:cubicBezTo>
                    <a:pt x="1004" y="469"/>
                    <a:pt x="1011" y="455"/>
                    <a:pt x="1033" y="425"/>
                  </a:cubicBezTo>
                  <a:cubicBezTo>
                    <a:pt x="1055" y="411"/>
                    <a:pt x="1055" y="389"/>
                    <a:pt x="1048" y="374"/>
                  </a:cubicBezTo>
                  <a:cubicBezTo>
                    <a:pt x="1041" y="337"/>
                    <a:pt x="997" y="323"/>
                    <a:pt x="960" y="301"/>
                  </a:cubicBezTo>
                  <a:cubicBezTo>
                    <a:pt x="953" y="301"/>
                    <a:pt x="945" y="301"/>
                    <a:pt x="938" y="293"/>
                  </a:cubicBezTo>
                  <a:cubicBezTo>
                    <a:pt x="909" y="279"/>
                    <a:pt x="879" y="242"/>
                    <a:pt x="879" y="227"/>
                  </a:cubicBezTo>
                  <a:cubicBezTo>
                    <a:pt x="879" y="220"/>
                    <a:pt x="916" y="176"/>
                    <a:pt x="953" y="154"/>
                  </a:cubicBezTo>
                  <a:cubicBezTo>
                    <a:pt x="997" y="118"/>
                    <a:pt x="974" y="59"/>
                    <a:pt x="953" y="15"/>
                  </a:cubicBezTo>
                  <a:cubicBezTo>
                    <a:pt x="938" y="0"/>
                    <a:pt x="938" y="0"/>
                    <a:pt x="938" y="0"/>
                  </a:cubicBezTo>
                  <a:lnTo>
                    <a:pt x="923" y="30"/>
                  </a:ln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grpSp>
      <p:sp>
        <p:nvSpPr>
          <p:cNvPr id="37" name="Subtitle 2"/>
          <p:cNvSpPr txBox="1">
            <a:spLocks/>
          </p:cNvSpPr>
          <p:nvPr/>
        </p:nvSpPr>
        <p:spPr>
          <a:xfrm>
            <a:off x="9585088" y="4922299"/>
            <a:ext cx="7135641"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38" name="TextBox 37"/>
          <p:cNvSpPr txBox="1"/>
          <p:nvPr/>
        </p:nvSpPr>
        <p:spPr>
          <a:xfrm>
            <a:off x="9654849"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39" name="TextBox 38"/>
          <p:cNvSpPr txBox="1"/>
          <p:nvPr/>
        </p:nvSpPr>
        <p:spPr>
          <a:xfrm>
            <a:off x="9654850" y="2821553"/>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GERMANY</a:t>
            </a:r>
          </a:p>
          <a:p>
            <a:r>
              <a:rPr lang="en-US" sz="4951" b="1" spc="450" dirty="0">
                <a:solidFill>
                  <a:schemeClr val="tx2"/>
                </a:solidFill>
                <a:latin typeface="Montserrat" charset="0"/>
                <a:ea typeface="Montserrat" charset="0"/>
                <a:cs typeface="Montserrat" charset="0"/>
              </a:rPr>
              <a:t>VECTOR MAP</a:t>
            </a:r>
          </a:p>
        </p:txBody>
      </p:sp>
      <p:sp>
        <p:nvSpPr>
          <p:cNvPr id="40" name="Subtitle 2"/>
          <p:cNvSpPr txBox="1">
            <a:spLocks/>
          </p:cNvSpPr>
          <p:nvPr/>
        </p:nvSpPr>
        <p:spPr>
          <a:xfrm>
            <a:off x="9997174"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1" name="Subtitle 2"/>
          <p:cNvSpPr txBox="1">
            <a:spLocks/>
          </p:cNvSpPr>
          <p:nvPr/>
        </p:nvSpPr>
        <p:spPr>
          <a:xfrm>
            <a:off x="9997174"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42" name="Freeform 522"/>
          <p:cNvSpPr>
            <a:spLocks noChangeArrowheads="1"/>
          </p:cNvSpPr>
          <p:nvPr/>
        </p:nvSpPr>
        <p:spPr bwMode="auto">
          <a:xfrm>
            <a:off x="9752900" y="749474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43" name="Group 42"/>
          <p:cNvGrpSpPr/>
          <p:nvPr/>
        </p:nvGrpSpPr>
        <p:grpSpPr>
          <a:xfrm>
            <a:off x="13533784" y="7465489"/>
            <a:ext cx="256122" cy="397809"/>
            <a:chOff x="6993559" y="8245765"/>
            <a:chExt cx="413103" cy="641631"/>
          </a:xfrm>
        </p:grpSpPr>
        <p:sp>
          <p:nvSpPr>
            <p:cNvPr id="44"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5"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46" name="Subtitle 2"/>
          <p:cNvSpPr txBox="1">
            <a:spLocks/>
          </p:cNvSpPr>
          <p:nvPr/>
        </p:nvSpPr>
        <p:spPr>
          <a:xfrm>
            <a:off x="13895865"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7" name="Subtitle 2"/>
          <p:cNvSpPr txBox="1">
            <a:spLocks/>
          </p:cNvSpPr>
          <p:nvPr/>
        </p:nvSpPr>
        <p:spPr>
          <a:xfrm>
            <a:off x="13895865"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48" name="Subtitle 2"/>
          <p:cNvSpPr txBox="1">
            <a:spLocks/>
          </p:cNvSpPr>
          <p:nvPr/>
        </p:nvSpPr>
        <p:spPr>
          <a:xfrm>
            <a:off x="9997174"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9" name="Subtitle 2"/>
          <p:cNvSpPr txBox="1">
            <a:spLocks/>
          </p:cNvSpPr>
          <p:nvPr/>
        </p:nvSpPr>
        <p:spPr>
          <a:xfrm>
            <a:off x="9997174"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50" name="Subtitle 2"/>
          <p:cNvSpPr txBox="1">
            <a:spLocks/>
          </p:cNvSpPr>
          <p:nvPr/>
        </p:nvSpPr>
        <p:spPr>
          <a:xfrm>
            <a:off x="13895865"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51" name="Subtitle 2"/>
          <p:cNvSpPr txBox="1">
            <a:spLocks/>
          </p:cNvSpPr>
          <p:nvPr/>
        </p:nvSpPr>
        <p:spPr>
          <a:xfrm>
            <a:off x="13895865"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52" name="Group 51"/>
          <p:cNvGrpSpPr/>
          <p:nvPr/>
        </p:nvGrpSpPr>
        <p:grpSpPr>
          <a:xfrm>
            <a:off x="9700634" y="9125394"/>
            <a:ext cx="257940" cy="383279"/>
            <a:chOff x="10816973" y="10812285"/>
            <a:chExt cx="416034" cy="618194"/>
          </a:xfrm>
        </p:grpSpPr>
        <p:sp>
          <p:nvSpPr>
            <p:cNvPr id="53"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8"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9"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60" name="Group 59"/>
          <p:cNvGrpSpPr/>
          <p:nvPr/>
        </p:nvGrpSpPr>
        <p:grpSpPr>
          <a:xfrm>
            <a:off x="13533782" y="9161827"/>
            <a:ext cx="312435" cy="383278"/>
            <a:chOff x="12050428" y="10812287"/>
            <a:chExt cx="503931" cy="618193"/>
          </a:xfrm>
        </p:grpSpPr>
        <p:sp>
          <p:nvSpPr>
            <p:cNvPr id="6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70"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1"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2"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3"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Tree>
    <p:extLst>
      <p:ext uri="{BB962C8B-B14F-4D97-AF65-F5344CB8AC3E}">
        <p14:creationId xmlns:p14="http://schemas.microsoft.com/office/powerpoint/2010/main" val="890831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ubtitle 2"/>
          <p:cNvSpPr txBox="1">
            <a:spLocks/>
          </p:cNvSpPr>
          <p:nvPr/>
        </p:nvSpPr>
        <p:spPr>
          <a:xfrm>
            <a:off x="946046" y="4922299"/>
            <a:ext cx="7135641"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72" name="TextBox 71"/>
          <p:cNvSpPr txBox="1"/>
          <p:nvPr/>
        </p:nvSpPr>
        <p:spPr>
          <a:xfrm>
            <a:off x="1015806"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73" name="TextBox 72"/>
          <p:cNvSpPr txBox="1"/>
          <p:nvPr/>
        </p:nvSpPr>
        <p:spPr>
          <a:xfrm>
            <a:off x="1015806" y="2821553"/>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EAST COAST VECTOR MAP</a:t>
            </a:r>
          </a:p>
        </p:txBody>
      </p:sp>
      <p:sp>
        <p:nvSpPr>
          <p:cNvPr id="74" name="Subtitle 2"/>
          <p:cNvSpPr txBox="1">
            <a:spLocks/>
          </p:cNvSpPr>
          <p:nvPr/>
        </p:nvSpPr>
        <p:spPr>
          <a:xfrm>
            <a:off x="1358130"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75" name="Subtitle 2"/>
          <p:cNvSpPr txBox="1">
            <a:spLocks/>
          </p:cNvSpPr>
          <p:nvPr/>
        </p:nvSpPr>
        <p:spPr>
          <a:xfrm>
            <a:off x="1358130"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76" name="Freeform 522"/>
          <p:cNvSpPr>
            <a:spLocks noChangeArrowheads="1"/>
          </p:cNvSpPr>
          <p:nvPr/>
        </p:nvSpPr>
        <p:spPr bwMode="auto">
          <a:xfrm>
            <a:off x="1113856" y="749474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77" name="Group 76"/>
          <p:cNvGrpSpPr/>
          <p:nvPr/>
        </p:nvGrpSpPr>
        <p:grpSpPr>
          <a:xfrm>
            <a:off x="4894739" y="7465489"/>
            <a:ext cx="256122" cy="397809"/>
            <a:chOff x="6993559" y="8245765"/>
            <a:chExt cx="413103" cy="641631"/>
          </a:xfrm>
        </p:grpSpPr>
        <p:sp>
          <p:nvSpPr>
            <p:cNvPr id="78"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80" name="Subtitle 2"/>
          <p:cNvSpPr txBox="1">
            <a:spLocks/>
          </p:cNvSpPr>
          <p:nvPr/>
        </p:nvSpPr>
        <p:spPr>
          <a:xfrm>
            <a:off x="5256821"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1" name="Subtitle 2"/>
          <p:cNvSpPr txBox="1">
            <a:spLocks/>
          </p:cNvSpPr>
          <p:nvPr/>
        </p:nvSpPr>
        <p:spPr>
          <a:xfrm>
            <a:off x="5256821"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82" name="Subtitle 2"/>
          <p:cNvSpPr txBox="1">
            <a:spLocks/>
          </p:cNvSpPr>
          <p:nvPr/>
        </p:nvSpPr>
        <p:spPr>
          <a:xfrm>
            <a:off x="1358130"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3" name="Subtitle 2"/>
          <p:cNvSpPr txBox="1">
            <a:spLocks/>
          </p:cNvSpPr>
          <p:nvPr/>
        </p:nvSpPr>
        <p:spPr>
          <a:xfrm>
            <a:off x="1358130"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84" name="Subtitle 2"/>
          <p:cNvSpPr txBox="1">
            <a:spLocks/>
          </p:cNvSpPr>
          <p:nvPr/>
        </p:nvSpPr>
        <p:spPr>
          <a:xfrm>
            <a:off x="5256821"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85" name="Subtitle 2"/>
          <p:cNvSpPr txBox="1">
            <a:spLocks/>
          </p:cNvSpPr>
          <p:nvPr/>
        </p:nvSpPr>
        <p:spPr>
          <a:xfrm>
            <a:off x="5256821"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86" name="Group 85"/>
          <p:cNvGrpSpPr/>
          <p:nvPr/>
        </p:nvGrpSpPr>
        <p:grpSpPr>
          <a:xfrm>
            <a:off x="1061591" y="9125394"/>
            <a:ext cx="257940" cy="383279"/>
            <a:chOff x="10816973" y="10812285"/>
            <a:chExt cx="416034" cy="618194"/>
          </a:xfrm>
        </p:grpSpPr>
        <p:sp>
          <p:nvSpPr>
            <p:cNvPr id="8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88"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9"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9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9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94" name="Group 93"/>
          <p:cNvGrpSpPr/>
          <p:nvPr/>
        </p:nvGrpSpPr>
        <p:grpSpPr>
          <a:xfrm>
            <a:off x="4894738" y="9161827"/>
            <a:ext cx="312435" cy="383278"/>
            <a:chOff x="12050428" y="10812287"/>
            <a:chExt cx="503931" cy="618193"/>
          </a:xfrm>
        </p:grpSpPr>
        <p:sp>
          <p:nvSpPr>
            <p:cNvPr id="97"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98"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9"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106" name="TextBox 105"/>
          <p:cNvSpPr txBox="1"/>
          <p:nvPr/>
        </p:nvSpPr>
        <p:spPr>
          <a:xfrm rot="5400000">
            <a:off x="15641298" y="4344697"/>
            <a:ext cx="3995370" cy="461793"/>
          </a:xfrm>
          <a:prstGeom prst="rect">
            <a:avLst/>
          </a:prstGeom>
          <a:noFill/>
        </p:spPr>
        <p:txBody>
          <a:bodyPr wrap="square" rtlCol="0">
            <a:spAutoFit/>
          </a:bodyPr>
          <a:lstStyle/>
          <a:p>
            <a:r>
              <a:rPr lang="en-US" sz="2401" b="1" spc="450" dirty="0">
                <a:solidFill>
                  <a:schemeClr val="tx2"/>
                </a:solidFill>
                <a:latin typeface="Montserrat" charset="0"/>
                <a:ea typeface="Montserrat" charset="0"/>
                <a:cs typeface="Montserrat" charset="0"/>
              </a:rPr>
              <a:t>SIMPLICITY</a:t>
            </a:r>
          </a:p>
        </p:txBody>
      </p:sp>
      <p:grpSp>
        <p:nvGrpSpPr>
          <p:cNvPr id="95" name="Group 94"/>
          <p:cNvGrpSpPr/>
          <p:nvPr/>
        </p:nvGrpSpPr>
        <p:grpSpPr>
          <a:xfrm>
            <a:off x="10202568" y="3386387"/>
            <a:ext cx="5523819" cy="6952844"/>
            <a:chOff x="8751671" y="2574043"/>
            <a:chExt cx="7471049" cy="9403830"/>
          </a:xfrm>
          <a:solidFill>
            <a:schemeClr val="bg1">
              <a:lumMod val="85000"/>
            </a:schemeClr>
          </a:solidFill>
        </p:grpSpPr>
        <p:sp>
          <p:nvSpPr>
            <p:cNvPr id="96" name="Freeform 62"/>
            <p:cNvSpPr>
              <a:spLocks noChangeArrowheads="1"/>
            </p:cNvSpPr>
            <p:nvPr/>
          </p:nvSpPr>
          <p:spPr bwMode="auto">
            <a:xfrm>
              <a:off x="15141826" y="3556992"/>
              <a:ext cx="436838" cy="980149"/>
            </a:xfrm>
            <a:custGeom>
              <a:avLst/>
              <a:gdLst>
                <a:gd name="T0" fmla="*/ 24 w 693"/>
                <a:gd name="T1" fmla="*/ 180 h 1550"/>
                <a:gd name="T2" fmla="*/ 24 w 693"/>
                <a:gd name="T3" fmla="*/ 180 h 1550"/>
                <a:gd name="T4" fmla="*/ 15 w 693"/>
                <a:gd name="T5" fmla="*/ 146 h 1550"/>
                <a:gd name="T6" fmla="*/ 39 w 693"/>
                <a:gd name="T7" fmla="*/ 78 h 1550"/>
                <a:gd name="T8" fmla="*/ 82 w 693"/>
                <a:gd name="T9" fmla="*/ 19 h 1550"/>
                <a:gd name="T10" fmla="*/ 156 w 693"/>
                <a:gd name="T11" fmla="*/ 0 h 1550"/>
                <a:gd name="T12" fmla="*/ 156 w 693"/>
                <a:gd name="T13" fmla="*/ 0 h 1550"/>
                <a:gd name="T14" fmla="*/ 555 w 693"/>
                <a:gd name="T15" fmla="*/ 1047 h 1550"/>
                <a:gd name="T16" fmla="*/ 692 w 693"/>
                <a:gd name="T17" fmla="*/ 1101 h 1550"/>
                <a:gd name="T18" fmla="*/ 692 w 693"/>
                <a:gd name="T19" fmla="*/ 1101 h 1550"/>
                <a:gd name="T20" fmla="*/ 677 w 693"/>
                <a:gd name="T21" fmla="*/ 1184 h 1550"/>
                <a:gd name="T22" fmla="*/ 667 w 693"/>
                <a:gd name="T23" fmla="*/ 1217 h 1550"/>
                <a:gd name="T24" fmla="*/ 667 w 693"/>
                <a:gd name="T25" fmla="*/ 1217 h 1550"/>
                <a:gd name="T26" fmla="*/ 589 w 693"/>
                <a:gd name="T27" fmla="*/ 1291 h 1550"/>
                <a:gd name="T28" fmla="*/ 536 w 693"/>
                <a:gd name="T29" fmla="*/ 1383 h 1550"/>
                <a:gd name="T30" fmla="*/ 132 w 693"/>
                <a:gd name="T31" fmla="*/ 1549 h 1550"/>
                <a:gd name="T32" fmla="*/ 132 w 693"/>
                <a:gd name="T33" fmla="*/ 1549 h 1550"/>
                <a:gd name="T34" fmla="*/ 93 w 693"/>
                <a:gd name="T35" fmla="*/ 1471 h 1550"/>
                <a:gd name="T36" fmla="*/ 82 w 693"/>
                <a:gd name="T37" fmla="*/ 1383 h 1550"/>
                <a:gd name="T38" fmla="*/ 54 w 693"/>
                <a:gd name="T39" fmla="*/ 1291 h 1550"/>
                <a:gd name="T40" fmla="*/ 29 w 693"/>
                <a:gd name="T41" fmla="*/ 1169 h 1550"/>
                <a:gd name="T42" fmla="*/ 0 w 693"/>
                <a:gd name="T43" fmla="*/ 1027 h 1550"/>
                <a:gd name="T44" fmla="*/ 10 w 693"/>
                <a:gd name="T45" fmla="*/ 974 h 1550"/>
                <a:gd name="T46" fmla="*/ 15 w 693"/>
                <a:gd name="T47" fmla="*/ 882 h 1550"/>
                <a:gd name="T48" fmla="*/ 29 w 693"/>
                <a:gd name="T49" fmla="*/ 808 h 1550"/>
                <a:gd name="T50" fmla="*/ 29 w 693"/>
                <a:gd name="T51" fmla="*/ 731 h 1550"/>
                <a:gd name="T52" fmla="*/ 44 w 693"/>
                <a:gd name="T53" fmla="*/ 657 h 1550"/>
                <a:gd name="T54" fmla="*/ 29 w 693"/>
                <a:gd name="T55" fmla="*/ 618 h 1550"/>
                <a:gd name="T56" fmla="*/ 73 w 693"/>
                <a:gd name="T57" fmla="*/ 536 h 1550"/>
                <a:gd name="T58" fmla="*/ 98 w 693"/>
                <a:gd name="T59" fmla="*/ 477 h 1550"/>
                <a:gd name="T60" fmla="*/ 132 w 693"/>
                <a:gd name="T61" fmla="*/ 399 h 1550"/>
                <a:gd name="T62" fmla="*/ 58 w 693"/>
                <a:gd name="T63" fmla="*/ 311 h 1550"/>
                <a:gd name="T64" fmla="*/ 24 w 693"/>
                <a:gd name="T65" fmla="*/ 180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3" h="1550">
                  <a:moveTo>
                    <a:pt x="24" y="180"/>
                  </a:moveTo>
                  <a:lnTo>
                    <a:pt x="24" y="180"/>
                  </a:lnTo>
                  <a:cubicBezTo>
                    <a:pt x="19" y="170"/>
                    <a:pt x="15" y="161"/>
                    <a:pt x="15" y="146"/>
                  </a:cubicBezTo>
                  <a:cubicBezTo>
                    <a:pt x="15" y="117"/>
                    <a:pt x="29" y="102"/>
                    <a:pt x="39" y="78"/>
                  </a:cubicBezTo>
                  <a:cubicBezTo>
                    <a:pt x="54" y="54"/>
                    <a:pt x="58" y="29"/>
                    <a:pt x="82" y="19"/>
                  </a:cubicBezTo>
                  <a:cubicBezTo>
                    <a:pt x="107" y="10"/>
                    <a:pt x="132" y="5"/>
                    <a:pt x="156" y="0"/>
                  </a:cubicBezTo>
                  <a:lnTo>
                    <a:pt x="156" y="0"/>
                  </a:lnTo>
                  <a:cubicBezTo>
                    <a:pt x="555" y="1047"/>
                    <a:pt x="555" y="1047"/>
                    <a:pt x="555" y="1047"/>
                  </a:cubicBezTo>
                  <a:cubicBezTo>
                    <a:pt x="599" y="1071"/>
                    <a:pt x="643" y="1081"/>
                    <a:pt x="692" y="1101"/>
                  </a:cubicBezTo>
                  <a:lnTo>
                    <a:pt x="692" y="1101"/>
                  </a:lnTo>
                  <a:cubicBezTo>
                    <a:pt x="687" y="1130"/>
                    <a:pt x="682" y="1149"/>
                    <a:pt x="677" y="1184"/>
                  </a:cubicBezTo>
                  <a:cubicBezTo>
                    <a:pt x="677" y="1193"/>
                    <a:pt x="667" y="1203"/>
                    <a:pt x="667" y="1217"/>
                  </a:cubicBezTo>
                  <a:lnTo>
                    <a:pt x="667" y="1217"/>
                  </a:lnTo>
                  <a:cubicBezTo>
                    <a:pt x="648" y="1247"/>
                    <a:pt x="614" y="1262"/>
                    <a:pt x="589" y="1291"/>
                  </a:cubicBezTo>
                  <a:cubicBezTo>
                    <a:pt x="565" y="1325"/>
                    <a:pt x="555" y="1344"/>
                    <a:pt x="536" y="1383"/>
                  </a:cubicBezTo>
                  <a:cubicBezTo>
                    <a:pt x="132" y="1549"/>
                    <a:pt x="132" y="1549"/>
                    <a:pt x="132" y="1549"/>
                  </a:cubicBezTo>
                  <a:lnTo>
                    <a:pt x="132" y="1549"/>
                  </a:lnTo>
                  <a:cubicBezTo>
                    <a:pt x="112" y="1519"/>
                    <a:pt x="98" y="1505"/>
                    <a:pt x="93" y="1471"/>
                  </a:cubicBezTo>
                  <a:cubicBezTo>
                    <a:pt x="82" y="1437"/>
                    <a:pt x="88" y="1417"/>
                    <a:pt x="82" y="1383"/>
                  </a:cubicBezTo>
                  <a:cubicBezTo>
                    <a:pt x="78" y="1344"/>
                    <a:pt x="68" y="1325"/>
                    <a:pt x="54" y="1291"/>
                  </a:cubicBezTo>
                  <a:cubicBezTo>
                    <a:pt x="34" y="1247"/>
                    <a:pt x="34" y="1217"/>
                    <a:pt x="29" y="1169"/>
                  </a:cubicBezTo>
                  <a:cubicBezTo>
                    <a:pt x="19" y="1115"/>
                    <a:pt x="0" y="1081"/>
                    <a:pt x="0" y="1027"/>
                  </a:cubicBezTo>
                  <a:cubicBezTo>
                    <a:pt x="0" y="1008"/>
                    <a:pt x="5" y="994"/>
                    <a:pt x="10" y="974"/>
                  </a:cubicBezTo>
                  <a:cubicBezTo>
                    <a:pt x="19" y="940"/>
                    <a:pt x="15" y="921"/>
                    <a:pt x="15" y="882"/>
                  </a:cubicBezTo>
                  <a:cubicBezTo>
                    <a:pt x="19" y="852"/>
                    <a:pt x="29" y="838"/>
                    <a:pt x="29" y="808"/>
                  </a:cubicBezTo>
                  <a:cubicBezTo>
                    <a:pt x="29" y="731"/>
                    <a:pt x="29" y="731"/>
                    <a:pt x="29" y="731"/>
                  </a:cubicBezTo>
                  <a:cubicBezTo>
                    <a:pt x="44" y="657"/>
                    <a:pt x="44" y="657"/>
                    <a:pt x="44" y="657"/>
                  </a:cubicBezTo>
                  <a:cubicBezTo>
                    <a:pt x="39" y="643"/>
                    <a:pt x="29" y="638"/>
                    <a:pt x="29" y="618"/>
                  </a:cubicBezTo>
                  <a:cubicBezTo>
                    <a:pt x="29" y="584"/>
                    <a:pt x="54" y="570"/>
                    <a:pt x="73" y="536"/>
                  </a:cubicBezTo>
                  <a:cubicBezTo>
                    <a:pt x="82" y="516"/>
                    <a:pt x="88" y="496"/>
                    <a:pt x="98" y="477"/>
                  </a:cubicBezTo>
                  <a:cubicBezTo>
                    <a:pt x="112" y="448"/>
                    <a:pt x="132" y="433"/>
                    <a:pt x="132" y="399"/>
                  </a:cubicBezTo>
                  <a:cubicBezTo>
                    <a:pt x="132" y="355"/>
                    <a:pt x="78" y="350"/>
                    <a:pt x="58" y="311"/>
                  </a:cubicBezTo>
                  <a:cubicBezTo>
                    <a:pt x="39" y="268"/>
                    <a:pt x="44" y="229"/>
                    <a:pt x="24" y="18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00" name="Freeform 63"/>
            <p:cNvSpPr>
              <a:spLocks noChangeArrowheads="1"/>
            </p:cNvSpPr>
            <p:nvPr/>
          </p:nvSpPr>
          <p:spPr bwMode="auto">
            <a:xfrm>
              <a:off x="15049418" y="4727570"/>
              <a:ext cx="495643" cy="484474"/>
            </a:xfrm>
            <a:custGeom>
              <a:avLst/>
              <a:gdLst>
                <a:gd name="T0" fmla="*/ 667 w 785"/>
                <a:gd name="T1" fmla="*/ 0 h 766"/>
                <a:gd name="T2" fmla="*/ 667 w 785"/>
                <a:gd name="T3" fmla="*/ 0 h 766"/>
                <a:gd name="T4" fmla="*/ 784 w 785"/>
                <a:gd name="T5" fmla="*/ 316 h 766"/>
                <a:gd name="T6" fmla="*/ 784 w 785"/>
                <a:gd name="T7" fmla="*/ 316 h 766"/>
                <a:gd name="T8" fmla="*/ 721 w 785"/>
                <a:gd name="T9" fmla="*/ 356 h 766"/>
                <a:gd name="T10" fmla="*/ 643 w 785"/>
                <a:gd name="T11" fmla="*/ 409 h 766"/>
                <a:gd name="T12" fmla="*/ 614 w 785"/>
                <a:gd name="T13" fmla="*/ 438 h 766"/>
                <a:gd name="T14" fmla="*/ 463 w 785"/>
                <a:gd name="T15" fmla="*/ 521 h 766"/>
                <a:gd name="T16" fmla="*/ 375 w 785"/>
                <a:gd name="T17" fmla="*/ 570 h 766"/>
                <a:gd name="T18" fmla="*/ 268 w 785"/>
                <a:gd name="T19" fmla="*/ 638 h 766"/>
                <a:gd name="T20" fmla="*/ 224 w 785"/>
                <a:gd name="T21" fmla="*/ 692 h 766"/>
                <a:gd name="T22" fmla="*/ 175 w 785"/>
                <a:gd name="T23" fmla="*/ 726 h 766"/>
                <a:gd name="T24" fmla="*/ 141 w 785"/>
                <a:gd name="T25" fmla="*/ 765 h 766"/>
                <a:gd name="T26" fmla="*/ 141 w 785"/>
                <a:gd name="T27" fmla="*/ 765 h 766"/>
                <a:gd name="T28" fmla="*/ 131 w 785"/>
                <a:gd name="T29" fmla="*/ 677 h 766"/>
                <a:gd name="T30" fmla="*/ 87 w 785"/>
                <a:gd name="T31" fmla="*/ 506 h 766"/>
                <a:gd name="T32" fmla="*/ 34 w 785"/>
                <a:gd name="T33" fmla="*/ 399 h 766"/>
                <a:gd name="T34" fmla="*/ 24 w 785"/>
                <a:gd name="T35" fmla="*/ 356 h 766"/>
                <a:gd name="T36" fmla="*/ 0 w 785"/>
                <a:gd name="T37" fmla="*/ 234 h 766"/>
                <a:gd name="T38" fmla="*/ 0 w 785"/>
                <a:gd name="T39" fmla="*/ 234 h 766"/>
                <a:gd name="T40" fmla="*/ 667 w 785"/>
                <a:gd name="T41" fmla="*/ 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5" h="766">
                  <a:moveTo>
                    <a:pt x="667" y="0"/>
                  </a:moveTo>
                  <a:lnTo>
                    <a:pt x="667" y="0"/>
                  </a:lnTo>
                  <a:cubicBezTo>
                    <a:pt x="784" y="316"/>
                    <a:pt x="784" y="316"/>
                    <a:pt x="784" y="316"/>
                  </a:cubicBezTo>
                  <a:lnTo>
                    <a:pt x="784" y="316"/>
                  </a:lnTo>
                  <a:cubicBezTo>
                    <a:pt x="760" y="326"/>
                    <a:pt x="745" y="341"/>
                    <a:pt x="721" y="356"/>
                  </a:cubicBezTo>
                  <a:cubicBezTo>
                    <a:pt x="692" y="375"/>
                    <a:pt x="672" y="385"/>
                    <a:pt x="643" y="409"/>
                  </a:cubicBezTo>
                  <a:cubicBezTo>
                    <a:pt x="633" y="419"/>
                    <a:pt x="628" y="429"/>
                    <a:pt x="614" y="438"/>
                  </a:cubicBezTo>
                  <a:cubicBezTo>
                    <a:pt x="560" y="473"/>
                    <a:pt x="521" y="487"/>
                    <a:pt x="463" y="521"/>
                  </a:cubicBezTo>
                  <a:cubicBezTo>
                    <a:pt x="429" y="541"/>
                    <a:pt x="409" y="556"/>
                    <a:pt x="375" y="570"/>
                  </a:cubicBezTo>
                  <a:cubicBezTo>
                    <a:pt x="326" y="589"/>
                    <a:pt x="302" y="604"/>
                    <a:pt x="268" y="638"/>
                  </a:cubicBezTo>
                  <a:cubicBezTo>
                    <a:pt x="248" y="658"/>
                    <a:pt x="239" y="672"/>
                    <a:pt x="224" y="692"/>
                  </a:cubicBezTo>
                  <a:cubicBezTo>
                    <a:pt x="209" y="706"/>
                    <a:pt x="195" y="706"/>
                    <a:pt x="175" y="726"/>
                  </a:cubicBezTo>
                  <a:cubicBezTo>
                    <a:pt x="165" y="736"/>
                    <a:pt x="151" y="750"/>
                    <a:pt x="141" y="765"/>
                  </a:cubicBezTo>
                  <a:lnTo>
                    <a:pt x="141" y="765"/>
                  </a:lnTo>
                  <a:cubicBezTo>
                    <a:pt x="137" y="736"/>
                    <a:pt x="131" y="706"/>
                    <a:pt x="131" y="677"/>
                  </a:cubicBezTo>
                  <a:cubicBezTo>
                    <a:pt x="112" y="614"/>
                    <a:pt x="112" y="565"/>
                    <a:pt x="87" y="506"/>
                  </a:cubicBezTo>
                  <a:cubicBezTo>
                    <a:pt x="73" y="463"/>
                    <a:pt x="49" y="443"/>
                    <a:pt x="34" y="399"/>
                  </a:cubicBezTo>
                  <a:cubicBezTo>
                    <a:pt x="29" y="385"/>
                    <a:pt x="29" y="370"/>
                    <a:pt x="24" y="356"/>
                  </a:cubicBezTo>
                  <a:cubicBezTo>
                    <a:pt x="10" y="312"/>
                    <a:pt x="0" y="283"/>
                    <a:pt x="0" y="234"/>
                  </a:cubicBezTo>
                  <a:lnTo>
                    <a:pt x="0" y="234"/>
                  </a:lnTo>
                  <a:cubicBezTo>
                    <a:pt x="667" y="0"/>
                    <a:pt x="667" y="0"/>
                    <a:pt x="66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01" name="Freeform 64"/>
            <p:cNvSpPr>
              <a:spLocks noChangeArrowheads="1"/>
            </p:cNvSpPr>
            <p:nvPr/>
          </p:nvSpPr>
          <p:spPr bwMode="auto">
            <a:xfrm>
              <a:off x="13330069" y="3837035"/>
              <a:ext cx="2200991" cy="1615846"/>
            </a:xfrm>
            <a:custGeom>
              <a:avLst/>
              <a:gdLst>
                <a:gd name="T0" fmla="*/ 2771 w 3469"/>
                <a:gd name="T1" fmla="*/ 2475 h 2549"/>
                <a:gd name="T2" fmla="*/ 2786 w 3469"/>
                <a:gd name="T3" fmla="*/ 2509 h 2549"/>
                <a:gd name="T4" fmla="*/ 3058 w 3469"/>
                <a:gd name="T5" fmla="*/ 2333 h 2549"/>
                <a:gd name="T6" fmla="*/ 3204 w 3469"/>
                <a:gd name="T7" fmla="*/ 2221 h 2549"/>
                <a:gd name="T8" fmla="*/ 3312 w 3469"/>
                <a:gd name="T9" fmla="*/ 2119 h 2549"/>
                <a:gd name="T10" fmla="*/ 3468 w 3469"/>
                <a:gd name="T11" fmla="*/ 1959 h 2549"/>
                <a:gd name="T12" fmla="*/ 3448 w 3469"/>
                <a:gd name="T13" fmla="*/ 1944 h 2549"/>
                <a:gd name="T14" fmla="*/ 3268 w 3469"/>
                <a:gd name="T15" fmla="*/ 2061 h 2549"/>
                <a:gd name="T16" fmla="*/ 3068 w 3469"/>
                <a:gd name="T17" fmla="*/ 2158 h 2549"/>
                <a:gd name="T18" fmla="*/ 2795 w 3469"/>
                <a:gd name="T19" fmla="*/ 2396 h 2549"/>
                <a:gd name="T20" fmla="*/ 0 w 3469"/>
                <a:gd name="T21" fmla="*/ 2548 h 2549"/>
                <a:gd name="T22" fmla="*/ 0 w 3469"/>
                <a:gd name="T23" fmla="*/ 2548 h 2549"/>
                <a:gd name="T24" fmla="*/ 170 w 3469"/>
                <a:gd name="T25" fmla="*/ 2363 h 2549"/>
                <a:gd name="T26" fmla="*/ 268 w 3469"/>
                <a:gd name="T27" fmla="*/ 2270 h 2549"/>
                <a:gd name="T28" fmla="*/ 355 w 3469"/>
                <a:gd name="T29" fmla="*/ 2177 h 2549"/>
                <a:gd name="T30" fmla="*/ 487 w 3469"/>
                <a:gd name="T31" fmla="*/ 1992 h 2549"/>
                <a:gd name="T32" fmla="*/ 428 w 3469"/>
                <a:gd name="T33" fmla="*/ 1915 h 2549"/>
                <a:gd name="T34" fmla="*/ 409 w 3469"/>
                <a:gd name="T35" fmla="*/ 1939 h 2549"/>
                <a:gd name="T36" fmla="*/ 399 w 3469"/>
                <a:gd name="T37" fmla="*/ 1954 h 2549"/>
                <a:gd name="T38" fmla="*/ 375 w 3469"/>
                <a:gd name="T39" fmla="*/ 1915 h 2549"/>
                <a:gd name="T40" fmla="*/ 360 w 3469"/>
                <a:gd name="T41" fmla="*/ 1880 h 2549"/>
                <a:gd name="T42" fmla="*/ 346 w 3469"/>
                <a:gd name="T43" fmla="*/ 1837 h 2549"/>
                <a:gd name="T44" fmla="*/ 360 w 3469"/>
                <a:gd name="T45" fmla="*/ 1773 h 2549"/>
                <a:gd name="T46" fmla="*/ 341 w 3469"/>
                <a:gd name="T47" fmla="*/ 1729 h 2549"/>
                <a:gd name="T48" fmla="*/ 424 w 3469"/>
                <a:gd name="T49" fmla="*/ 1695 h 2549"/>
                <a:gd name="T50" fmla="*/ 653 w 3469"/>
                <a:gd name="T51" fmla="*/ 1598 h 2549"/>
                <a:gd name="T52" fmla="*/ 818 w 3469"/>
                <a:gd name="T53" fmla="*/ 1593 h 2549"/>
                <a:gd name="T54" fmla="*/ 984 w 3469"/>
                <a:gd name="T55" fmla="*/ 1545 h 2549"/>
                <a:gd name="T56" fmla="*/ 1212 w 3469"/>
                <a:gd name="T57" fmla="*/ 1432 h 2549"/>
                <a:gd name="T58" fmla="*/ 1286 w 3469"/>
                <a:gd name="T59" fmla="*/ 1364 h 2549"/>
                <a:gd name="T60" fmla="*/ 1427 w 3469"/>
                <a:gd name="T61" fmla="*/ 1257 h 2549"/>
                <a:gd name="T62" fmla="*/ 1369 w 3469"/>
                <a:gd name="T63" fmla="*/ 1184 h 2549"/>
                <a:gd name="T64" fmla="*/ 1354 w 3469"/>
                <a:gd name="T65" fmla="*/ 1116 h 2549"/>
                <a:gd name="T66" fmla="*/ 1373 w 3469"/>
                <a:gd name="T67" fmla="*/ 979 h 2549"/>
                <a:gd name="T68" fmla="*/ 1305 w 3469"/>
                <a:gd name="T69" fmla="*/ 984 h 2549"/>
                <a:gd name="T70" fmla="*/ 1208 w 3469"/>
                <a:gd name="T71" fmla="*/ 931 h 2549"/>
                <a:gd name="T72" fmla="*/ 1325 w 3469"/>
                <a:gd name="T73" fmla="*/ 775 h 2549"/>
                <a:gd name="T74" fmla="*/ 1397 w 3469"/>
                <a:gd name="T75" fmla="*/ 629 h 2549"/>
                <a:gd name="T76" fmla="*/ 1388 w 3469"/>
                <a:gd name="T77" fmla="*/ 609 h 2549"/>
                <a:gd name="T78" fmla="*/ 1451 w 3469"/>
                <a:gd name="T79" fmla="*/ 487 h 2549"/>
                <a:gd name="T80" fmla="*/ 1593 w 3469"/>
                <a:gd name="T81" fmla="*/ 288 h 2549"/>
                <a:gd name="T82" fmla="*/ 1763 w 3469"/>
                <a:gd name="T83" fmla="*/ 176 h 2549"/>
                <a:gd name="T84" fmla="*/ 2216 w 3469"/>
                <a:gd name="T85" fmla="*/ 0 h 2549"/>
                <a:gd name="T86" fmla="*/ 2250 w 3469"/>
                <a:gd name="T87" fmla="*/ 195 h 2549"/>
                <a:gd name="T88" fmla="*/ 2342 w 3469"/>
                <a:gd name="T89" fmla="*/ 395 h 2549"/>
                <a:gd name="T90" fmla="*/ 2445 w 3469"/>
                <a:gd name="T91" fmla="*/ 677 h 2549"/>
                <a:gd name="T92" fmla="*/ 2640 w 3469"/>
                <a:gd name="T93" fmla="*/ 1140 h 2549"/>
                <a:gd name="T94" fmla="*/ 2654 w 3469"/>
                <a:gd name="T95" fmla="*/ 1208 h 2549"/>
                <a:gd name="T96" fmla="*/ 2669 w 3469"/>
                <a:gd name="T97" fmla="*/ 1423 h 2549"/>
                <a:gd name="T98" fmla="*/ 2688 w 3469"/>
                <a:gd name="T99" fmla="*/ 1588 h 2549"/>
                <a:gd name="T100" fmla="*/ 2708 w 3469"/>
                <a:gd name="T101" fmla="*/ 1637 h 2549"/>
                <a:gd name="T102" fmla="*/ 2742 w 3469"/>
                <a:gd name="T103" fmla="*/ 1802 h 2549"/>
                <a:gd name="T104" fmla="*/ 2839 w 3469"/>
                <a:gd name="T105" fmla="*/ 2080 h 2549"/>
                <a:gd name="T106" fmla="*/ 2849 w 3469"/>
                <a:gd name="T107" fmla="*/ 2168 h 2549"/>
                <a:gd name="T108" fmla="*/ 2806 w 3469"/>
                <a:gd name="T109" fmla="*/ 2231 h 2549"/>
                <a:gd name="T110" fmla="*/ 2591 w 3469"/>
                <a:gd name="T111" fmla="*/ 2260 h 2549"/>
                <a:gd name="T112" fmla="*/ 2314 w 3469"/>
                <a:gd name="T113" fmla="*/ 2192 h 2549"/>
                <a:gd name="T114" fmla="*/ 2187 w 3469"/>
                <a:gd name="T115" fmla="*/ 2148 h 2549"/>
                <a:gd name="T116" fmla="*/ 2109 w 3469"/>
                <a:gd name="T117" fmla="*/ 2026 h 2549"/>
                <a:gd name="T118" fmla="*/ 2002 w 3469"/>
                <a:gd name="T119" fmla="*/ 1959 h 2549"/>
                <a:gd name="T120" fmla="*/ 0 w 3469"/>
                <a:gd name="T121" fmla="*/ 2548 h 2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69" h="2549">
                  <a:moveTo>
                    <a:pt x="2771" y="2475"/>
                  </a:moveTo>
                  <a:lnTo>
                    <a:pt x="2771" y="2475"/>
                  </a:lnTo>
                  <a:cubicBezTo>
                    <a:pt x="2771" y="2504"/>
                    <a:pt x="2771" y="2504"/>
                    <a:pt x="2771" y="2504"/>
                  </a:cubicBezTo>
                  <a:cubicBezTo>
                    <a:pt x="2786" y="2509"/>
                    <a:pt x="2786" y="2509"/>
                    <a:pt x="2786" y="2509"/>
                  </a:cubicBezTo>
                  <a:cubicBezTo>
                    <a:pt x="2845" y="2475"/>
                    <a:pt x="2883" y="2460"/>
                    <a:pt x="2936" y="2426"/>
                  </a:cubicBezTo>
                  <a:cubicBezTo>
                    <a:pt x="2991" y="2396"/>
                    <a:pt x="3010" y="2363"/>
                    <a:pt x="3058" y="2333"/>
                  </a:cubicBezTo>
                  <a:cubicBezTo>
                    <a:pt x="3093" y="2314"/>
                    <a:pt x="3117" y="2299"/>
                    <a:pt x="3151" y="2275"/>
                  </a:cubicBezTo>
                  <a:cubicBezTo>
                    <a:pt x="3176" y="2260"/>
                    <a:pt x="3180" y="2241"/>
                    <a:pt x="3204" y="2221"/>
                  </a:cubicBezTo>
                  <a:cubicBezTo>
                    <a:pt x="3224" y="2197"/>
                    <a:pt x="3243" y="2192"/>
                    <a:pt x="3263" y="2172"/>
                  </a:cubicBezTo>
                  <a:cubicBezTo>
                    <a:pt x="3282" y="2153"/>
                    <a:pt x="3293" y="2139"/>
                    <a:pt x="3312" y="2119"/>
                  </a:cubicBezTo>
                  <a:cubicBezTo>
                    <a:pt x="3346" y="2090"/>
                    <a:pt x="3370" y="2075"/>
                    <a:pt x="3404" y="2046"/>
                  </a:cubicBezTo>
                  <a:cubicBezTo>
                    <a:pt x="3429" y="2012"/>
                    <a:pt x="3468" y="2002"/>
                    <a:pt x="3468" y="1959"/>
                  </a:cubicBezTo>
                  <a:cubicBezTo>
                    <a:pt x="3468" y="1954"/>
                    <a:pt x="3468" y="1954"/>
                    <a:pt x="3468" y="1944"/>
                  </a:cubicBezTo>
                  <a:cubicBezTo>
                    <a:pt x="3458" y="1948"/>
                    <a:pt x="3453" y="1944"/>
                    <a:pt x="3448" y="1944"/>
                  </a:cubicBezTo>
                  <a:cubicBezTo>
                    <a:pt x="3400" y="1983"/>
                    <a:pt x="3385" y="2022"/>
                    <a:pt x="3331" y="2046"/>
                  </a:cubicBezTo>
                  <a:cubicBezTo>
                    <a:pt x="3307" y="2051"/>
                    <a:pt x="3293" y="2051"/>
                    <a:pt x="3268" y="2061"/>
                  </a:cubicBezTo>
                  <a:cubicBezTo>
                    <a:pt x="3243" y="2075"/>
                    <a:pt x="3234" y="2095"/>
                    <a:pt x="3210" y="2105"/>
                  </a:cubicBezTo>
                  <a:cubicBezTo>
                    <a:pt x="3156" y="2129"/>
                    <a:pt x="3127" y="2144"/>
                    <a:pt x="3068" y="2158"/>
                  </a:cubicBezTo>
                  <a:cubicBezTo>
                    <a:pt x="2981" y="2177"/>
                    <a:pt x="2942" y="2221"/>
                    <a:pt x="2873" y="2280"/>
                  </a:cubicBezTo>
                  <a:cubicBezTo>
                    <a:pt x="2834" y="2318"/>
                    <a:pt x="2815" y="2348"/>
                    <a:pt x="2795" y="2396"/>
                  </a:cubicBezTo>
                  <a:cubicBezTo>
                    <a:pt x="2786" y="2426"/>
                    <a:pt x="2771" y="2440"/>
                    <a:pt x="2771" y="2475"/>
                  </a:cubicBezTo>
                  <a:close/>
                  <a:moveTo>
                    <a:pt x="0" y="2548"/>
                  </a:moveTo>
                  <a:lnTo>
                    <a:pt x="0" y="2548"/>
                  </a:lnTo>
                  <a:lnTo>
                    <a:pt x="0" y="2548"/>
                  </a:lnTo>
                  <a:cubicBezTo>
                    <a:pt x="9" y="2538"/>
                    <a:pt x="24" y="2528"/>
                    <a:pt x="34" y="2514"/>
                  </a:cubicBezTo>
                  <a:cubicBezTo>
                    <a:pt x="82" y="2450"/>
                    <a:pt x="107" y="2411"/>
                    <a:pt x="170" y="2363"/>
                  </a:cubicBezTo>
                  <a:cubicBezTo>
                    <a:pt x="189" y="2348"/>
                    <a:pt x="204" y="2338"/>
                    <a:pt x="219" y="2329"/>
                  </a:cubicBezTo>
                  <a:cubicBezTo>
                    <a:pt x="243" y="2309"/>
                    <a:pt x="253" y="2290"/>
                    <a:pt x="268" y="2270"/>
                  </a:cubicBezTo>
                  <a:cubicBezTo>
                    <a:pt x="282" y="2255"/>
                    <a:pt x="292" y="2255"/>
                    <a:pt x="302" y="2246"/>
                  </a:cubicBezTo>
                  <a:cubicBezTo>
                    <a:pt x="326" y="2221"/>
                    <a:pt x="336" y="2202"/>
                    <a:pt x="355" y="2177"/>
                  </a:cubicBezTo>
                  <a:cubicBezTo>
                    <a:pt x="394" y="2129"/>
                    <a:pt x="424" y="2105"/>
                    <a:pt x="457" y="2051"/>
                  </a:cubicBezTo>
                  <a:cubicBezTo>
                    <a:pt x="472" y="2031"/>
                    <a:pt x="487" y="2017"/>
                    <a:pt x="487" y="1992"/>
                  </a:cubicBezTo>
                  <a:cubicBezTo>
                    <a:pt x="487" y="1978"/>
                    <a:pt x="472" y="1973"/>
                    <a:pt x="462" y="1959"/>
                  </a:cubicBezTo>
                  <a:cubicBezTo>
                    <a:pt x="448" y="1944"/>
                    <a:pt x="438" y="1934"/>
                    <a:pt x="428" y="1915"/>
                  </a:cubicBezTo>
                  <a:cubicBezTo>
                    <a:pt x="424" y="1919"/>
                    <a:pt x="413" y="1919"/>
                    <a:pt x="413" y="1924"/>
                  </a:cubicBezTo>
                  <a:cubicBezTo>
                    <a:pt x="409" y="1929"/>
                    <a:pt x="409" y="1934"/>
                    <a:pt x="409" y="1939"/>
                  </a:cubicBezTo>
                  <a:cubicBezTo>
                    <a:pt x="404" y="1944"/>
                    <a:pt x="399" y="1948"/>
                    <a:pt x="399" y="1954"/>
                  </a:cubicBezTo>
                  <a:lnTo>
                    <a:pt x="399" y="1954"/>
                  </a:lnTo>
                  <a:cubicBezTo>
                    <a:pt x="389" y="1944"/>
                    <a:pt x="389" y="1934"/>
                    <a:pt x="380" y="1924"/>
                  </a:cubicBezTo>
                  <a:cubicBezTo>
                    <a:pt x="380" y="1919"/>
                    <a:pt x="375" y="1919"/>
                    <a:pt x="375" y="1915"/>
                  </a:cubicBezTo>
                  <a:cubicBezTo>
                    <a:pt x="370" y="1909"/>
                    <a:pt x="370" y="1904"/>
                    <a:pt x="365" y="1900"/>
                  </a:cubicBezTo>
                  <a:cubicBezTo>
                    <a:pt x="360" y="1890"/>
                    <a:pt x="360" y="1890"/>
                    <a:pt x="360" y="1880"/>
                  </a:cubicBezTo>
                  <a:cubicBezTo>
                    <a:pt x="355" y="1880"/>
                    <a:pt x="355" y="1876"/>
                    <a:pt x="350" y="1871"/>
                  </a:cubicBezTo>
                  <a:cubicBezTo>
                    <a:pt x="346" y="1856"/>
                    <a:pt x="346" y="1851"/>
                    <a:pt x="346" y="1837"/>
                  </a:cubicBezTo>
                  <a:cubicBezTo>
                    <a:pt x="346" y="1822"/>
                    <a:pt x="350" y="1812"/>
                    <a:pt x="355" y="1802"/>
                  </a:cubicBezTo>
                  <a:cubicBezTo>
                    <a:pt x="355" y="1793"/>
                    <a:pt x="360" y="1783"/>
                    <a:pt x="360" y="1773"/>
                  </a:cubicBezTo>
                  <a:cubicBezTo>
                    <a:pt x="360" y="1763"/>
                    <a:pt x="355" y="1759"/>
                    <a:pt x="350" y="1749"/>
                  </a:cubicBezTo>
                  <a:cubicBezTo>
                    <a:pt x="346" y="1744"/>
                    <a:pt x="341" y="1739"/>
                    <a:pt x="341" y="1729"/>
                  </a:cubicBezTo>
                  <a:lnTo>
                    <a:pt x="341" y="1729"/>
                  </a:lnTo>
                  <a:cubicBezTo>
                    <a:pt x="370" y="1719"/>
                    <a:pt x="389" y="1710"/>
                    <a:pt x="424" y="1695"/>
                  </a:cubicBezTo>
                  <a:cubicBezTo>
                    <a:pt x="462" y="1681"/>
                    <a:pt x="487" y="1666"/>
                    <a:pt x="531" y="1647"/>
                  </a:cubicBezTo>
                  <a:cubicBezTo>
                    <a:pt x="574" y="1627"/>
                    <a:pt x="599" y="1613"/>
                    <a:pt x="653" y="1598"/>
                  </a:cubicBezTo>
                  <a:cubicBezTo>
                    <a:pt x="687" y="1588"/>
                    <a:pt x="711" y="1578"/>
                    <a:pt x="750" y="1578"/>
                  </a:cubicBezTo>
                  <a:cubicBezTo>
                    <a:pt x="774" y="1578"/>
                    <a:pt x="789" y="1593"/>
                    <a:pt x="818" y="1593"/>
                  </a:cubicBezTo>
                  <a:cubicBezTo>
                    <a:pt x="857" y="1593"/>
                    <a:pt x="877" y="1583"/>
                    <a:pt x="916" y="1569"/>
                  </a:cubicBezTo>
                  <a:cubicBezTo>
                    <a:pt x="940" y="1559"/>
                    <a:pt x="960" y="1559"/>
                    <a:pt x="984" y="1545"/>
                  </a:cubicBezTo>
                  <a:cubicBezTo>
                    <a:pt x="1047" y="1515"/>
                    <a:pt x="1076" y="1486"/>
                    <a:pt x="1145" y="1461"/>
                  </a:cubicBezTo>
                  <a:cubicBezTo>
                    <a:pt x="1169" y="1456"/>
                    <a:pt x="1188" y="1447"/>
                    <a:pt x="1212" y="1432"/>
                  </a:cubicBezTo>
                  <a:cubicBezTo>
                    <a:pt x="1232" y="1423"/>
                    <a:pt x="1247" y="1418"/>
                    <a:pt x="1256" y="1403"/>
                  </a:cubicBezTo>
                  <a:cubicBezTo>
                    <a:pt x="1266" y="1388"/>
                    <a:pt x="1271" y="1374"/>
                    <a:pt x="1286" y="1364"/>
                  </a:cubicBezTo>
                  <a:cubicBezTo>
                    <a:pt x="1320" y="1345"/>
                    <a:pt x="1349" y="1340"/>
                    <a:pt x="1378" y="1310"/>
                  </a:cubicBezTo>
                  <a:cubicBezTo>
                    <a:pt x="1397" y="1296"/>
                    <a:pt x="1427" y="1286"/>
                    <a:pt x="1427" y="1257"/>
                  </a:cubicBezTo>
                  <a:cubicBezTo>
                    <a:pt x="1427" y="1242"/>
                    <a:pt x="1412" y="1238"/>
                    <a:pt x="1402" y="1227"/>
                  </a:cubicBezTo>
                  <a:cubicBezTo>
                    <a:pt x="1383" y="1213"/>
                    <a:pt x="1378" y="1203"/>
                    <a:pt x="1369" y="1184"/>
                  </a:cubicBezTo>
                  <a:cubicBezTo>
                    <a:pt x="1354" y="1164"/>
                    <a:pt x="1334" y="1150"/>
                    <a:pt x="1334" y="1125"/>
                  </a:cubicBezTo>
                  <a:cubicBezTo>
                    <a:pt x="1334" y="1116"/>
                    <a:pt x="1349" y="1121"/>
                    <a:pt x="1354" y="1116"/>
                  </a:cubicBezTo>
                  <a:cubicBezTo>
                    <a:pt x="1364" y="1101"/>
                    <a:pt x="1373" y="1086"/>
                    <a:pt x="1373" y="1067"/>
                  </a:cubicBezTo>
                  <a:cubicBezTo>
                    <a:pt x="1373" y="979"/>
                    <a:pt x="1373" y="979"/>
                    <a:pt x="1373" y="979"/>
                  </a:cubicBezTo>
                  <a:cubicBezTo>
                    <a:pt x="1369" y="975"/>
                    <a:pt x="1364" y="970"/>
                    <a:pt x="1358" y="970"/>
                  </a:cubicBezTo>
                  <a:cubicBezTo>
                    <a:pt x="1339" y="970"/>
                    <a:pt x="1330" y="984"/>
                    <a:pt x="1305" y="984"/>
                  </a:cubicBezTo>
                  <a:cubicBezTo>
                    <a:pt x="1276" y="984"/>
                    <a:pt x="1256" y="979"/>
                    <a:pt x="1237" y="960"/>
                  </a:cubicBezTo>
                  <a:cubicBezTo>
                    <a:pt x="1222" y="955"/>
                    <a:pt x="1208" y="945"/>
                    <a:pt x="1208" y="931"/>
                  </a:cubicBezTo>
                  <a:cubicBezTo>
                    <a:pt x="1208" y="906"/>
                    <a:pt x="1227" y="892"/>
                    <a:pt x="1242" y="872"/>
                  </a:cubicBezTo>
                  <a:cubicBezTo>
                    <a:pt x="1266" y="829"/>
                    <a:pt x="1295" y="814"/>
                    <a:pt x="1325" y="775"/>
                  </a:cubicBezTo>
                  <a:cubicBezTo>
                    <a:pt x="1344" y="746"/>
                    <a:pt x="1354" y="726"/>
                    <a:pt x="1369" y="697"/>
                  </a:cubicBezTo>
                  <a:cubicBezTo>
                    <a:pt x="1383" y="672"/>
                    <a:pt x="1397" y="658"/>
                    <a:pt x="1397" y="629"/>
                  </a:cubicBezTo>
                  <a:cubicBezTo>
                    <a:pt x="1397" y="624"/>
                    <a:pt x="1393" y="614"/>
                    <a:pt x="1388" y="609"/>
                  </a:cubicBezTo>
                  <a:lnTo>
                    <a:pt x="1388" y="609"/>
                  </a:lnTo>
                  <a:cubicBezTo>
                    <a:pt x="1402" y="585"/>
                    <a:pt x="1408" y="570"/>
                    <a:pt x="1417" y="546"/>
                  </a:cubicBezTo>
                  <a:cubicBezTo>
                    <a:pt x="1427" y="522"/>
                    <a:pt x="1436" y="512"/>
                    <a:pt x="1451" y="487"/>
                  </a:cubicBezTo>
                  <a:cubicBezTo>
                    <a:pt x="1480" y="434"/>
                    <a:pt x="1485" y="395"/>
                    <a:pt x="1519" y="346"/>
                  </a:cubicBezTo>
                  <a:cubicBezTo>
                    <a:pt x="1544" y="317"/>
                    <a:pt x="1563" y="312"/>
                    <a:pt x="1593" y="288"/>
                  </a:cubicBezTo>
                  <a:cubicBezTo>
                    <a:pt x="1626" y="258"/>
                    <a:pt x="1641" y="229"/>
                    <a:pt x="1680" y="210"/>
                  </a:cubicBezTo>
                  <a:cubicBezTo>
                    <a:pt x="1709" y="195"/>
                    <a:pt x="1734" y="190"/>
                    <a:pt x="1763" y="176"/>
                  </a:cubicBezTo>
                  <a:cubicBezTo>
                    <a:pt x="2216" y="0"/>
                    <a:pt x="2216" y="0"/>
                    <a:pt x="2216" y="0"/>
                  </a:cubicBezTo>
                  <a:lnTo>
                    <a:pt x="2216" y="0"/>
                  </a:lnTo>
                  <a:cubicBezTo>
                    <a:pt x="2216" y="49"/>
                    <a:pt x="2226" y="78"/>
                    <a:pt x="2240" y="122"/>
                  </a:cubicBezTo>
                  <a:cubicBezTo>
                    <a:pt x="2250" y="146"/>
                    <a:pt x="2245" y="171"/>
                    <a:pt x="2250" y="195"/>
                  </a:cubicBezTo>
                  <a:cubicBezTo>
                    <a:pt x="2260" y="215"/>
                    <a:pt x="2274" y="224"/>
                    <a:pt x="2284" y="244"/>
                  </a:cubicBezTo>
                  <a:cubicBezTo>
                    <a:pt x="2314" y="298"/>
                    <a:pt x="2333" y="331"/>
                    <a:pt x="2342" y="395"/>
                  </a:cubicBezTo>
                  <a:cubicBezTo>
                    <a:pt x="2357" y="473"/>
                    <a:pt x="2391" y="512"/>
                    <a:pt x="2406" y="589"/>
                  </a:cubicBezTo>
                  <a:cubicBezTo>
                    <a:pt x="2416" y="629"/>
                    <a:pt x="2425" y="648"/>
                    <a:pt x="2445" y="677"/>
                  </a:cubicBezTo>
                  <a:cubicBezTo>
                    <a:pt x="2469" y="721"/>
                    <a:pt x="2489" y="746"/>
                    <a:pt x="2533" y="765"/>
                  </a:cubicBezTo>
                  <a:cubicBezTo>
                    <a:pt x="2640" y="1140"/>
                    <a:pt x="2640" y="1140"/>
                    <a:pt x="2640" y="1140"/>
                  </a:cubicBezTo>
                  <a:cubicBezTo>
                    <a:pt x="2645" y="1169"/>
                    <a:pt x="2649" y="1179"/>
                    <a:pt x="2654" y="1208"/>
                  </a:cubicBezTo>
                  <a:lnTo>
                    <a:pt x="2654" y="1208"/>
                  </a:lnTo>
                  <a:cubicBezTo>
                    <a:pt x="2659" y="1301"/>
                    <a:pt x="2659" y="1301"/>
                    <a:pt x="2659" y="1301"/>
                  </a:cubicBezTo>
                  <a:cubicBezTo>
                    <a:pt x="2669" y="1423"/>
                    <a:pt x="2669" y="1423"/>
                    <a:pt x="2669" y="1423"/>
                  </a:cubicBezTo>
                  <a:cubicBezTo>
                    <a:pt x="2669" y="1495"/>
                    <a:pt x="2669" y="1495"/>
                    <a:pt x="2669" y="1495"/>
                  </a:cubicBezTo>
                  <a:cubicBezTo>
                    <a:pt x="2669" y="1534"/>
                    <a:pt x="2684" y="1554"/>
                    <a:pt x="2688" y="1588"/>
                  </a:cubicBezTo>
                  <a:cubicBezTo>
                    <a:pt x="2693" y="1613"/>
                    <a:pt x="2703" y="1613"/>
                    <a:pt x="2708" y="1637"/>
                  </a:cubicBezTo>
                  <a:lnTo>
                    <a:pt x="2708" y="1637"/>
                  </a:lnTo>
                  <a:cubicBezTo>
                    <a:pt x="2708" y="1686"/>
                    <a:pt x="2718" y="1715"/>
                    <a:pt x="2732" y="1759"/>
                  </a:cubicBezTo>
                  <a:cubicBezTo>
                    <a:pt x="2737" y="1773"/>
                    <a:pt x="2737" y="1788"/>
                    <a:pt x="2742" y="1802"/>
                  </a:cubicBezTo>
                  <a:cubicBezTo>
                    <a:pt x="2757" y="1846"/>
                    <a:pt x="2781" y="1866"/>
                    <a:pt x="2795" y="1909"/>
                  </a:cubicBezTo>
                  <a:cubicBezTo>
                    <a:pt x="2820" y="1968"/>
                    <a:pt x="2820" y="2017"/>
                    <a:pt x="2839" y="2080"/>
                  </a:cubicBezTo>
                  <a:cubicBezTo>
                    <a:pt x="2839" y="2109"/>
                    <a:pt x="2845" y="2139"/>
                    <a:pt x="2849" y="2168"/>
                  </a:cubicBezTo>
                  <a:lnTo>
                    <a:pt x="2849" y="2168"/>
                  </a:lnTo>
                  <a:cubicBezTo>
                    <a:pt x="2834" y="2187"/>
                    <a:pt x="2820" y="2207"/>
                    <a:pt x="2806" y="2231"/>
                  </a:cubicBezTo>
                  <a:lnTo>
                    <a:pt x="2806" y="2231"/>
                  </a:lnTo>
                  <a:cubicBezTo>
                    <a:pt x="2751" y="2246"/>
                    <a:pt x="2718" y="2246"/>
                    <a:pt x="2659" y="2250"/>
                  </a:cubicBezTo>
                  <a:cubicBezTo>
                    <a:pt x="2635" y="2250"/>
                    <a:pt x="2620" y="2260"/>
                    <a:pt x="2591" y="2260"/>
                  </a:cubicBezTo>
                  <a:cubicBezTo>
                    <a:pt x="2542" y="2260"/>
                    <a:pt x="2513" y="2250"/>
                    <a:pt x="2464" y="2246"/>
                  </a:cubicBezTo>
                  <a:cubicBezTo>
                    <a:pt x="2406" y="2231"/>
                    <a:pt x="2347" y="2236"/>
                    <a:pt x="2314" y="2192"/>
                  </a:cubicBezTo>
                  <a:lnTo>
                    <a:pt x="2314" y="2192"/>
                  </a:lnTo>
                  <a:cubicBezTo>
                    <a:pt x="2270" y="2172"/>
                    <a:pt x="2221" y="2182"/>
                    <a:pt x="2187" y="2148"/>
                  </a:cubicBezTo>
                  <a:cubicBezTo>
                    <a:pt x="2162" y="2129"/>
                    <a:pt x="2157" y="2105"/>
                    <a:pt x="2143" y="2075"/>
                  </a:cubicBezTo>
                  <a:cubicBezTo>
                    <a:pt x="2133" y="2056"/>
                    <a:pt x="2118" y="2046"/>
                    <a:pt x="2109" y="2026"/>
                  </a:cubicBezTo>
                  <a:cubicBezTo>
                    <a:pt x="2099" y="2012"/>
                    <a:pt x="2099" y="1992"/>
                    <a:pt x="2079" y="1983"/>
                  </a:cubicBezTo>
                  <a:cubicBezTo>
                    <a:pt x="2050" y="1968"/>
                    <a:pt x="2031" y="1973"/>
                    <a:pt x="2002" y="1959"/>
                  </a:cubicBezTo>
                  <a:cubicBezTo>
                    <a:pt x="1987" y="1954"/>
                    <a:pt x="1977" y="1948"/>
                    <a:pt x="1958" y="1944"/>
                  </a:cubicBezTo>
                  <a:cubicBezTo>
                    <a:pt x="1369" y="2153"/>
                    <a:pt x="720" y="2353"/>
                    <a:pt x="0" y="2548"/>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02" name="Freeform 65"/>
            <p:cNvSpPr>
              <a:spLocks noChangeArrowheads="1"/>
            </p:cNvSpPr>
            <p:nvPr/>
          </p:nvSpPr>
          <p:spPr bwMode="auto">
            <a:xfrm>
              <a:off x="11501510" y="5830938"/>
              <a:ext cx="884877" cy="1565438"/>
            </a:xfrm>
            <a:custGeom>
              <a:avLst/>
              <a:gdLst>
                <a:gd name="T0" fmla="*/ 1086 w 1399"/>
                <a:gd name="T1" fmla="*/ 53 h 2471"/>
                <a:gd name="T2" fmla="*/ 1086 w 1399"/>
                <a:gd name="T3" fmla="*/ 53 h 2471"/>
                <a:gd name="T4" fmla="*/ 1354 w 1399"/>
                <a:gd name="T5" fmla="*/ 1510 h 2471"/>
                <a:gd name="T6" fmla="*/ 1354 w 1399"/>
                <a:gd name="T7" fmla="*/ 1510 h 2471"/>
                <a:gd name="T8" fmla="*/ 1315 w 1399"/>
                <a:gd name="T9" fmla="*/ 1568 h 2471"/>
                <a:gd name="T10" fmla="*/ 1325 w 1399"/>
                <a:gd name="T11" fmla="*/ 1597 h 2471"/>
                <a:gd name="T12" fmla="*/ 1398 w 1399"/>
                <a:gd name="T13" fmla="*/ 1685 h 2471"/>
                <a:gd name="T14" fmla="*/ 1388 w 1399"/>
                <a:gd name="T15" fmla="*/ 1700 h 2471"/>
                <a:gd name="T16" fmla="*/ 1296 w 1399"/>
                <a:gd name="T17" fmla="*/ 1729 h 2471"/>
                <a:gd name="T18" fmla="*/ 1223 w 1399"/>
                <a:gd name="T19" fmla="*/ 1749 h 2471"/>
                <a:gd name="T20" fmla="*/ 1048 w 1399"/>
                <a:gd name="T21" fmla="*/ 1797 h 2471"/>
                <a:gd name="T22" fmla="*/ 1048 w 1399"/>
                <a:gd name="T23" fmla="*/ 1919 h 2471"/>
                <a:gd name="T24" fmla="*/ 1009 w 1399"/>
                <a:gd name="T25" fmla="*/ 1978 h 2471"/>
                <a:gd name="T26" fmla="*/ 984 w 1399"/>
                <a:gd name="T27" fmla="*/ 2036 h 2471"/>
                <a:gd name="T28" fmla="*/ 940 w 1399"/>
                <a:gd name="T29" fmla="*/ 2143 h 2471"/>
                <a:gd name="T30" fmla="*/ 852 w 1399"/>
                <a:gd name="T31" fmla="*/ 2235 h 2471"/>
                <a:gd name="T32" fmla="*/ 794 w 1399"/>
                <a:gd name="T33" fmla="*/ 2216 h 2471"/>
                <a:gd name="T34" fmla="*/ 745 w 1399"/>
                <a:gd name="T35" fmla="*/ 2153 h 2471"/>
                <a:gd name="T36" fmla="*/ 730 w 1399"/>
                <a:gd name="T37" fmla="*/ 2167 h 2471"/>
                <a:gd name="T38" fmla="*/ 697 w 1399"/>
                <a:gd name="T39" fmla="*/ 2177 h 2471"/>
                <a:gd name="T40" fmla="*/ 697 w 1399"/>
                <a:gd name="T41" fmla="*/ 2206 h 2471"/>
                <a:gd name="T42" fmla="*/ 697 w 1399"/>
                <a:gd name="T43" fmla="*/ 2250 h 2471"/>
                <a:gd name="T44" fmla="*/ 711 w 1399"/>
                <a:gd name="T45" fmla="*/ 2285 h 2471"/>
                <a:gd name="T46" fmla="*/ 697 w 1399"/>
                <a:gd name="T47" fmla="*/ 2304 h 2471"/>
                <a:gd name="T48" fmla="*/ 658 w 1399"/>
                <a:gd name="T49" fmla="*/ 2323 h 2471"/>
                <a:gd name="T50" fmla="*/ 594 w 1399"/>
                <a:gd name="T51" fmla="*/ 2304 h 2471"/>
                <a:gd name="T52" fmla="*/ 565 w 1399"/>
                <a:gd name="T53" fmla="*/ 2328 h 2471"/>
                <a:gd name="T54" fmla="*/ 502 w 1399"/>
                <a:gd name="T55" fmla="*/ 2367 h 2471"/>
                <a:gd name="T56" fmla="*/ 448 w 1399"/>
                <a:gd name="T57" fmla="*/ 2406 h 2471"/>
                <a:gd name="T58" fmla="*/ 395 w 1399"/>
                <a:gd name="T59" fmla="*/ 2450 h 2471"/>
                <a:gd name="T60" fmla="*/ 365 w 1399"/>
                <a:gd name="T61" fmla="*/ 2430 h 2471"/>
                <a:gd name="T62" fmla="*/ 321 w 1399"/>
                <a:gd name="T63" fmla="*/ 2411 h 2471"/>
                <a:gd name="T64" fmla="*/ 263 w 1399"/>
                <a:gd name="T65" fmla="*/ 2401 h 2471"/>
                <a:gd name="T66" fmla="*/ 229 w 1399"/>
                <a:gd name="T67" fmla="*/ 2396 h 2471"/>
                <a:gd name="T68" fmla="*/ 195 w 1399"/>
                <a:gd name="T69" fmla="*/ 2459 h 2471"/>
                <a:gd name="T70" fmla="*/ 166 w 1399"/>
                <a:gd name="T71" fmla="*/ 2470 h 2471"/>
                <a:gd name="T72" fmla="*/ 122 w 1399"/>
                <a:gd name="T73" fmla="*/ 2459 h 2471"/>
                <a:gd name="T74" fmla="*/ 122 w 1399"/>
                <a:gd name="T75" fmla="*/ 2459 h 2471"/>
                <a:gd name="T76" fmla="*/ 64 w 1399"/>
                <a:gd name="T77" fmla="*/ 2401 h 2471"/>
                <a:gd name="T78" fmla="*/ 73 w 1399"/>
                <a:gd name="T79" fmla="*/ 2367 h 2471"/>
                <a:gd name="T80" fmla="*/ 73 w 1399"/>
                <a:gd name="T81" fmla="*/ 2323 h 2471"/>
                <a:gd name="T82" fmla="*/ 83 w 1399"/>
                <a:gd name="T83" fmla="*/ 2280 h 2471"/>
                <a:gd name="T84" fmla="*/ 88 w 1399"/>
                <a:gd name="T85" fmla="*/ 2202 h 2471"/>
                <a:gd name="T86" fmla="*/ 117 w 1399"/>
                <a:gd name="T87" fmla="*/ 2158 h 2471"/>
                <a:gd name="T88" fmla="*/ 156 w 1399"/>
                <a:gd name="T89" fmla="*/ 2036 h 2471"/>
                <a:gd name="T90" fmla="*/ 195 w 1399"/>
                <a:gd name="T91" fmla="*/ 1899 h 2471"/>
                <a:gd name="T92" fmla="*/ 166 w 1399"/>
                <a:gd name="T93" fmla="*/ 1734 h 2471"/>
                <a:gd name="T94" fmla="*/ 132 w 1399"/>
                <a:gd name="T95" fmla="*/ 1602 h 2471"/>
                <a:gd name="T96" fmla="*/ 180 w 1399"/>
                <a:gd name="T97" fmla="*/ 1525 h 2471"/>
                <a:gd name="T98" fmla="*/ 0 w 1399"/>
                <a:gd name="T99" fmla="*/ 248 h 2471"/>
                <a:gd name="T100" fmla="*/ 0 w 1399"/>
                <a:gd name="T101" fmla="*/ 248 h 2471"/>
                <a:gd name="T102" fmla="*/ 25 w 1399"/>
                <a:gd name="T103" fmla="*/ 253 h 2471"/>
                <a:gd name="T104" fmla="*/ 180 w 1399"/>
                <a:gd name="T105" fmla="*/ 185 h 2471"/>
                <a:gd name="T106" fmla="*/ 234 w 1399"/>
                <a:gd name="T107" fmla="*/ 156 h 2471"/>
                <a:gd name="T108" fmla="*/ 234 w 1399"/>
                <a:gd name="T109" fmla="*/ 156 h 2471"/>
                <a:gd name="T110" fmla="*/ 1076 w 1399"/>
                <a:gd name="T111" fmla="*/ 0 h 2471"/>
                <a:gd name="T112" fmla="*/ 1086 w 1399"/>
                <a:gd name="T113" fmla="*/ 53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99" h="2471">
                  <a:moveTo>
                    <a:pt x="1086" y="53"/>
                  </a:moveTo>
                  <a:lnTo>
                    <a:pt x="1086" y="53"/>
                  </a:lnTo>
                  <a:cubicBezTo>
                    <a:pt x="1354" y="1510"/>
                    <a:pt x="1354" y="1510"/>
                    <a:pt x="1354" y="1510"/>
                  </a:cubicBezTo>
                  <a:lnTo>
                    <a:pt x="1354" y="1510"/>
                  </a:lnTo>
                  <a:cubicBezTo>
                    <a:pt x="1335" y="1529"/>
                    <a:pt x="1315" y="1539"/>
                    <a:pt x="1315" y="1568"/>
                  </a:cubicBezTo>
                  <a:cubicBezTo>
                    <a:pt x="1315" y="1578"/>
                    <a:pt x="1320" y="1588"/>
                    <a:pt x="1325" y="1597"/>
                  </a:cubicBezTo>
                  <a:cubicBezTo>
                    <a:pt x="1344" y="1636"/>
                    <a:pt x="1364" y="1656"/>
                    <a:pt x="1398" y="1685"/>
                  </a:cubicBezTo>
                  <a:cubicBezTo>
                    <a:pt x="1393" y="1690"/>
                    <a:pt x="1393" y="1700"/>
                    <a:pt x="1388" y="1700"/>
                  </a:cubicBezTo>
                  <a:cubicBezTo>
                    <a:pt x="1354" y="1719"/>
                    <a:pt x="1335" y="1719"/>
                    <a:pt x="1296" y="1729"/>
                  </a:cubicBezTo>
                  <a:cubicBezTo>
                    <a:pt x="1266" y="1734"/>
                    <a:pt x="1252" y="1743"/>
                    <a:pt x="1223" y="1749"/>
                  </a:cubicBezTo>
                  <a:cubicBezTo>
                    <a:pt x="1155" y="1763"/>
                    <a:pt x="1120" y="1797"/>
                    <a:pt x="1048" y="1797"/>
                  </a:cubicBezTo>
                  <a:cubicBezTo>
                    <a:pt x="1048" y="1841"/>
                    <a:pt x="1062" y="1870"/>
                    <a:pt x="1048" y="1919"/>
                  </a:cubicBezTo>
                  <a:cubicBezTo>
                    <a:pt x="1042" y="1943"/>
                    <a:pt x="1023" y="1953"/>
                    <a:pt x="1009" y="1978"/>
                  </a:cubicBezTo>
                  <a:cubicBezTo>
                    <a:pt x="998" y="1997"/>
                    <a:pt x="994" y="2011"/>
                    <a:pt x="984" y="2036"/>
                  </a:cubicBezTo>
                  <a:cubicBezTo>
                    <a:pt x="970" y="2080"/>
                    <a:pt x="954" y="2104"/>
                    <a:pt x="940" y="2143"/>
                  </a:cubicBezTo>
                  <a:cubicBezTo>
                    <a:pt x="921" y="2187"/>
                    <a:pt x="901" y="2235"/>
                    <a:pt x="852" y="2235"/>
                  </a:cubicBezTo>
                  <a:cubicBezTo>
                    <a:pt x="828" y="2235"/>
                    <a:pt x="809" y="2235"/>
                    <a:pt x="794" y="2216"/>
                  </a:cubicBezTo>
                  <a:cubicBezTo>
                    <a:pt x="769" y="2196"/>
                    <a:pt x="775" y="2153"/>
                    <a:pt x="745" y="2153"/>
                  </a:cubicBezTo>
                  <a:cubicBezTo>
                    <a:pt x="736" y="2153"/>
                    <a:pt x="736" y="2163"/>
                    <a:pt x="730" y="2167"/>
                  </a:cubicBezTo>
                  <a:cubicBezTo>
                    <a:pt x="716" y="2172"/>
                    <a:pt x="706" y="2167"/>
                    <a:pt x="697" y="2177"/>
                  </a:cubicBezTo>
                  <a:cubicBezTo>
                    <a:pt x="692" y="2187"/>
                    <a:pt x="697" y="2196"/>
                    <a:pt x="697" y="2206"/>
                  </a:cubicBezTo>
                  <a:cubicBezTo>
                    <a:pt x="697" y="2226"/>
                    <a:pt x="692" y="2235"/>
                    <a:pt x="697" y="2250"/>
                  </a:cubicBezTo>
                  <a:cubicBezTo>
                    <a:pt x="702" y="2265"/>
                    <a:pt x="711" y="2269"/>
                    <a:pt x="711" y="2285"/>
                  </a:cubicBezTo>
                  <a:cubicBezTo>
                    <a:pt x="711" y="2294"/>
                    <a:pt x="702" y="2299"/>
                    <a:pt x="697" y="2304"/>
                  </a:cubicBezTo>
                  <a:cubicBezTo>
                    <a:pt x="682" y="2313"/>
                    <a:pt x="672" y="2323"/>
                    <a:pt x="658" y="2323"/>
                  </a:cubicBezTo>
                  <a:cubicBezTo>
                    <a:pt x="633" y="2323"/>
                    <a:pt x="624" y="2304"/>
                    <a:pt x="594" y="2304"/>
                  </a:cubicBezTo>
                  <a:cubicBezTo>
                    <a:pt x="580" y="2304"/>
                    <a:pt x="575" y="2318"/>
                    <a:pt x="565" y="2328"/>
                  </a:cubicBezTo>
                  <a:cubicBezTo>
                    <a:pt x="541" y="2348"/>
                    <a:pt x="526" y="2357"/>
                    <a:pt x="502" y="2367"/>
                  </a:cubicBezTo>
                  <a:cubicBezTo>
                    <a:pt x="482" y="2382"/>
                    <a:pt x="468" y="2391"/>
                    <a:pt x="448" y="2406"/>
                  </a:cubicBezTo>
                  <a:cubicBezTo>
                    <a:pt x="424" y="2421"/>
                    <a:pt x="419" y="2450"/>
                    <a:pt x="395" y="2450"/>
                  </a:cubicBezTo>
                  <a:cubicBezTo>
                    <a:pt x="380" y="2450"/>
                    <a:pt x="375" y="2435"/>
                    <a:pt x="365" y="2430"/>
                  </a:cubicBezTo>
                  <a:cubicBezTo>
                    <a:pt x="351" y="2421"/>
                    <a:pt x="341" y="2416"/>
                    <a:pt x="321" y="2411"/>
                  </a:cubicBezTo>
                  <a:cubicBezTo>
                    <a:pt x="297" y="2406"/>
                    <a:pt x="282" y="2406"/>
                    <a:pt x="263" y="2401"/>
                  </a:cubicBezTo>
                  <a:cubicBezTo>
                    <a:pt x="249" y="2401"/>
                    <a:pt x="244" y="2396"/>
                    <a:pt x="229" y="2396"/>
                  </a:cubicBezTo>
                  <a:cubicBezTo>
                    <a:pt x="205" y="2396"/>
                    <a:pt x="214" y="2440"/>
                    <a:pt x="195" y="2459"/>
                  </a:cubicBezTo>
                  <a:cubicBezTo>
                    <a:pt x="190" y="2470"/>
                    <a:pt x="180" y="2470"/>
                    <a:pt x="166" y="2470"/>
                  </a:cubicBezTo>
                  <a:cubicBezTo>
                    <a:pt x="151" y="2470"/>
                    <a:pt x="136" y="2464"/>
                    <a:pt x="122" y="2459"/>
                  </a:cubicBezTo>
                  <a:lnTo>
                    <a:pt x="122" y="2459"/>
                  </a:lnTo>
                  <a:cubicBezTo>
                    <a:pt x="102" y="2445"/>
                    <a:pt x="64" y="2426"/>
                    <a:pt x="64" y="2401"/>
                  </a:cubicBezTo>
                  <a:cubicBezTo>
                    <a:pt x="64" y="2387"/>
                    <a:pt x="73" y="2382"/>
                    <a:pt x="73" y="2367"/>
                  </a:cubicBezTo>
                  <a:cubicBezTo>
                    <a:pt x="73" y="2352"/>
                    <a:pt x="73" y="2343"/>
                    <a:pt x="73" y="2323"/>
                  </a:cubicBezTo>
                  <a:cubicBezTo>
                    <a:pt x="73" y="2304"/>
                    <a:pt x="83" y="2299"/>
                    <a:pt x="83" y="2280"/>
                  </a:cubicBezTo>
                  <a:cubicBezTo>
                    <a:pt x="88" y="2250"/>
                    <a:pt x="83" y="2230"/>
                    <a:pt x="88" y="2202"/>
                  </a:cubicBezTo>
                  <a:cubicBezTo>
                    <a:pt x="92" y="2182"/>
                    <a:pt x="107" y="2177"/>
                    <a:pt x="117" y="2158"/>
                  </a:cubicBezTo>
                  <a:cubicBezTo>
                    <a:pt x="141" y="2114"/>
                    <a:pt x="146" y="2080"/>
                    <a:pt x="156" y="2036"/>
                  </a:cubicBezTo>
                  <a:cubicBezTo>
                    <a:pt x="166" y="1982"/>
                    <a:pt x="195" y="1953"/>
                    <a:pt x="195" y="1899"/>
                  </a:cubicBezTo>
                  <a:cubicBezTo>
                    <a:pt x="195" y="1832"/>
                    <a:pt x="190" y="1793"/>
                    <a:pt x="166" y="1734"/>
                  </a:cubicBezTo>
                  <a:cubicBezTo>
                    <a:pt x="146" y="1685"/>
                    <a:pt x="132" y="1656"/>
                    <a:pt x="132" y="1602"/>
                  </a:cubicBezTo>
                  <a:cubicBezTo>
                    <a:pt x="132" y="1564"/>
                    <a:pt x="161" y="1559"/>
                    <a:pt x="180" y="1525"/>
                  </a:cubicBezTo>
                  <a:cubicBezTo>
                    <a:pt x="0" y="248"/>
                    <a:pt x="0" y="248"/>
                    <a:pt x="0" y="248"/>
                  </a:cubicBezTo>
                  <a:lnTo>
                    <a:pt x="0" y="248"/>
                  </a:lnTo>
                  <a:cubicBezTo>
                    <a:pt x="5" y="253"/>
                    <a:pt x="15" y="253"/>
                    <a:pt x="25" y="253"/>
                  </a:cubicBezTo>
                  <a:cubicBezTo>
                    <a:pt x="92" y="253"/>
                    <a:pt x="127" y="224"/>
                    <a:pt x="180" y="185"/>
                  </a:cubicBezTo>
                  <a:cubicBezTo>
                    <a:pt x="200" y="175"/>
                    <a:pt x="219" y="165"/>
                    <a:pt x="234" y="156"/>
                  </a:cubicBezTo>
                  <a:lnTo>
                    <a:pt x="234" y="156"/>
                  </a:lnTo>
                  <a:cubicBezTo>
                    <a:pt x="1076" y="0"/>
                    <a:pt x="1076" y="0"/>
                    <a:pt x="1076" y="0"/>
                  </a:cubicBezTo>
                  <a:cubicBezTo>
                    <a:pt x="1086" y="53"/>
                    <a:pt x="1086" y="53"/>
                    <a:pt x="1086" y="5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03" name="Freeform 66"/>
            <p:cNvSpPr>
              <a:spLocks noChangeArrowheads="1"/>
            </p:cNvSpPr>
            <p:nvPr/>
          </p:nvSpPr>
          <p:spPr bwMode="auto">
            <a:xfrm>
              <a:off x="8824477" y="3517787"/>
              <a:ext cx="1814558" cy="2125523"/>
            </a:xfrm>
            <a:custGeom>
              <a:avLst/>
              <a:gdLst>
                <a:gd name="T0" fmla="*/ 2046 w 2860"/>
                <a:gd name="T1" fmla="*/ 1344 h 3351"/>
                <a:gd name="T2" fmla="*/ 1997 w 2860"/>
                <a:gd name="T3" fmla="*/ 1397 h 3351"/>
                <a:gd name="T4" fmla="*/ 1948 w 2860"/>
                <a:gd name="T5" fmla="*/ 1461 h 3351"/>
                <a:gd name="T6" fmla="*/ 1958 w 2860"/>
                <a:gd name="T7" fmla="*/ 1656 h 3351"/>
                <a:gd name="T8" fmla="*/ 1895 w 2860"/>
                <a:gd name="T9" fmla="*/ 1783 h 3351"/>
                <a:gd name="T10" fmla="*/ 1748 w 2860"/>
                <a:gd name="T11" fmla="*/ 2021 h 3351"/>
                <a:gd name="T12" fmla="*/ 1875 w 2860"/>
                <a:gd name="T13" fmla="*/ 2245 h 3351"/>
                <a:gd name="T14" fmla="*/ 1831 w 2860"/>
                <a:gd name="T15" fmla="*/ 2372 h 3351"/>
                <a:gd name="T16" fmla="*/ 1841 w 2860"/>
                <a:gd name="T17" fmla="*/ 2513 h 3351"/>
                <a:gd name="T18" fmla="*/ 1963 w 2860"/>
                <a:gd name="T19" fmla="*/ 2581 h 3351"/>
                <a:gd name="T20" fmla="*/ 2158 w 2860"/>
                <a:gd name="T21" fmla="*/ 2664 h 3351"/>
                <a:gd name="T22" fmla="*/ 2279 w 2860"/>
                <a:gd name="T23" fmla="*/ 2786 h 3351"/>
                <a:gd name="T24" fmla="*/ 2474 w 2860"/>
                <a:gd name="T25" fmla="*/ 2908 h 3351"/>
                <a:gd name="T26" fmla="*/ 2552 w 2860"/>
                <a:gd name="T27" fmla="*/ 3068 h 3351"/>
                <a:gd name="T28" fmla="*/ 2571 w 2860"/>
                <a:gd name="T29" fmla="*/ 3180 h 3351"/>
                <a:gd name="T30" fmla="*/ 429 w 2860"/>
                <a:gd name="T31" fmla="*/ 3350 h 3351"/>
                <a:gd name="T32" fmla="*/ 414 w 2860"/>
                <a:gd name="T33" fmla="*/ 2318 h 3351"/>
                <a:gd name="T34" fmla="*/ 307 w 2860"/>
                <a:gd name="T35" fmla="*/ 2016 h 3351"/>
                <a:gd name="T36" fmla="*/ 297 w 2860"/>
                <a:gd name="T37" fmla="*/ 1962 h 3351"/>
                <a:gd name="T38" fmla="*/ 268 w 2860"/>
                <a:gd name="T39" fmla="*/ 1728 h 3351"/>
                <a:gd name="T40" fmla="*/ 214 w 2860"/>
                <a:gd name="T41" fmla="*/ 1490 h 3351"/>
                <a:gd name="T42" fmla="*/ 214 w 2860"/>
                <a:gd name="T43" fmla="*/ 1232 h 3351"/>
                <a:gd name="T44" fmla="*/ 161 w 2860"/>
                <a:gd name="T45" fmla="*/ 979 h 3351"/>
                <a:gd name="T46" fmla="*/ 49 w 2860"/>
                <a:gd name="T47" fmla="*/ 745 h 3351"/>
                <a:gd name="T48" fmla="*/ 63 w 2860"/>
                <a:gd name="T49" fmla="*/ 662 h 3351"/>
                <a:gd name="T50" fmla="*/ 24 w 2860"/>
                <a:gd name="T51" fmla="*/ 531 h 3351"/>
                <a:gd name="T52" fmla="*/ 10 w 2860"/>
                <a:gd name="T53" fmla="*/ 346 h 3351"/>
                <a:gd name="T54" fmla="*/ 5 w 2860"/>
                <a:gd name="T55" fmla="*/ 253 h 3351"/>
                <a:gd name="T56" fmla="*/ 697 w 2860"/>
                <a:gd name="T57" fmla="*/ 214 h 3351"/>
                <a:gd name="T58" fmla="*/ 711 w 2860"/>
                <a:gd name="T59" fmla="*/ 180 h 3351"/>
                <a:gd name="T60" fmla="*/ 789 w 2860"/>
                <a:gd name="T61" fmla="*/ 4 h 3351"/>
                <a:gd name="T62" fmla="*/ 838 w 2860"/>
                <a:gd name="T63" fmla="*/ 48 h 3351"/>
                <a:gd name="T64" fmla="*/ 940 w 2860"/>
                <a:gd name="T65" fmla="*/ 277 h 3351"/>
                <a:gd name="T66" fmla="*/ 1120 w 2860"/>
                <a:gd name="T67" fmla="*/ 311 h 3351"/>
                <a:gd name="T68" fmla="*/ 1247 w 2860"/>
                <a:gd name="T69" fmla="*/ 336 h 3351"/>
                <a:gd name="T70" fmla="*/ 1339 w 2860"/>
                <a:gd name="T71" fmla="*/ 404 h 3351"/>
                <a:gd name="T72" fmla="*/ 1413 w 2860"/>
                <a:gd name="T73" fmla="*/ 370 h 3351"/>
                <a:gd name="T74" fmla="*/ 1476 w 2860"/>
                <a:gd name="T75" fmla="*/ 389 h 3351"/>
                <a:gd name="T76" fmla="*/ 1739 w 2860"/>
                <a:gd name="T77" fmla="*/ 326 h 3351"/>
                <a:gd name="T78" fmla="*/ 1812 w 2860"/>
                <a:gd name="T79" fmla="*/ 506 h 3351"/>
                <a:gd name="T80" fmla="*/ 1929 w 2860"/>
                <a:gd name="T81" fmla="*/ 453 h 3351"/>
                <a:gd name="T82" fmla="*/ 2036 w 2860"/>
                <a:gd name="T83" fmla="*/ 506 h 3351"/>
                <a:gd name="T84" fmla="*/ 2118 w 2860"/>
                <a:gd name="T85" fmla="*/ 555 h 3351"/>
                <a:gd name="T86" fmla="*/ 2284 w 2860"/>
                <a:gd name="T87" fmla="*/ 531 h 3351"/>
                <a:gd name="T88" fmla="*/ 2348 w 2860"/>
                <a:gd name="T89" fmla="*/ 511 h 3351"/>
                <a:gd name="T90" fmla="*/ 2464 w 2860"/>
                <a:gd name="T91" fmla="*/ 565 h 3351"/>
                <a:gd name="T92" fmla="*/ 2616 w 2860"/>
                <a:gd name="T93" fmla="*/ 531 h 3351"/>
                <a:gd name="T94" fmla="*/ 2859 w 2860"/>
                <a:gd name="T95" fmla="*/ 565 h 3351"/>
                <a:gd name="T96" fmla="*/ 2713 w 2860"/>
                <a:gd name="T97" fmla="*/ 677 h 3351"/>
                <a:gd name="T98" fmla="*/ 2504 w 2860"/>
                <a:gd name="T99" fmla="*/ 789 h 3351"/>
                <a:gd name="T100" fmla="*/ 2435 w 2860"/>
                <a:gd name="T101" fmla="*/ 862 h 3351"/>
                <a:gd name="T102" fmla="*/ 2270 w 2860"/>
                <a:gd name="T103" fmla="*/ 1081 h 3351"/>
                <a:gd name="T104" fmla="*/ 2173 w 2860"/>
                <a:gd name="T105" fmla="*/ 1193 h 3351"/>
                <a:gd name="T106" fmla="*/ 2094 w 2860"/>
                <a:gd name="T107" fmla="*/ 1261 h 3351"/>
                <a:gd name="T108" fmla="*/ 2046 w 2860"/>
                <a:gd name="T109" fmla="*/ 1344 h 3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60" h="3351">
                  <a:moveTo>
                    <a:pt x="2046" y="1344"/>
                  </a:moveTo>
                  <a:lnTo>
                    <a:pt x="2046" y="1344"/>
                  </a:lnTo>
                  <a:cubicBezTo>
                    <a:pt x="2036" y="1358"/>
                    <a:pt x="2026" y="1358"/>
                    <a:pt x="2016" y="1368"/>
                  </a:cubicBezTo>
                  <a:cubicBezTo>
                    <a:pt x="2007" y="1378"/>
                    <a:pt x="2007" y="1393"/>
                    <a:pt x="1997" y="1397"/>
                  </a:cubicBezTo>
                  <a:cubicBezTo>
                    <a:pt x="1982" y="1407"/>
                    <a:pt x="1972" y="1402"/>
                    <a:pt x="1963" y="1412"/>
                  </a:cubicBezTo>
                  <a:cubicBezTo>
                    <a:pt x="1953" y="1427"/>
                    <a:pt x="1953" y="1441"/>
                    <a:pt x="1948" y="1461"/>
                  </a:cubicBezTo>
                  <a:cubicBezTo>
                    <a:pt x="1944" y="1480"/>
                    <a:pt x="1939" y="1490"/>
                    <a:pt x="1939" y="1509"/>
                  </a:cubicBezTo>
                  <a:cubicBezTo>
                    <a:pt x="1939" y="1568"/>
                    <a:pt x="1958" y="1598"/>
                    <a:pt x="1958" y="1656"/>
                  </a:cubicBezTo>
                  <a:cubicBezTo>
                    <a:pt x="1958" y="1689"/>
                    <a:pt x="1958" y="1714"/>
                    <a:pt x="1944" y="1743"/>
                  </a:cubicBezTo>
                  <a:cubicBezTo>
                    <a:pt x="1934" y="1768"/>
                    <a:pt x="1914" y="1768"/>
                    <a:pt x="1895" y="1783"/>
                  </a:cubicBezTo>
                  <a:cubicBezTo>
                    <a:pt x="1875" y="1802"/>
                    <a:pt x="1866" y="1816"/>
                    <a:pt x="1846" y="1841"/>
                  </a:cubicBezTo>
                  <a:cubicBezTo>
                    <a:pt x="1797" y="1899"/>
                    <a:pt x="1792" y="1957"/>
                    <a:pt x="1748" y="2021"/>
                  </a:cubicBezTo>
                  <a:cubicBezTo>
                    <a:pt x="1787" y="2065"/>
                    <a:pt x="1812" y="2099"/>
                    <a:pt x="1841" y="2153"/>
                  </a:cubicBezTo>
                  <a:cubicBezTo>
                    <a:pt x="1861" y="2187"/>
                    <a:pt x="1875" y="2206"/>
                    <a:pt x="1875" y="2245"/>
                  </a:cubicBezTo>
                  <a:cubicBezTo>
                    <a:pt x="1875" y="2269"/>
                    <a:pt x="1851" y="2279"/>
                    <a:pt x="1841" y="2303"/>
                  </a:cubicBezTo>
                  <a:cubicBezTo>
                    <a:pt x="1831" y="2328"/>
                    <a:pt x="1831" y="2342"/>
                    <a:pt x="1831" y="2372"/>
                  </a:cubicBezTo>
                  <a:cubicBezTo>
                    <a:pt x="1831" y="2396"/>
                    <a:pt x="1836" y="2410"/>
                    <a:pt x="1836" y="2440"/>
                  </a:cubicBezTo>
                  <a:cubicBezTo>
                    <a:pt x="1841" y="2469"/>
                    <a:pt x="1836" y="2488"/>
                    <a:pt x="1841" y="2513"/>
                  </a:cubicBezTo>
                  <a:cubicBezTo>
                    <a:pt x="1846" y="2542"/>
                    <a:pt x="1875" y="2542"/>
                    <a:pt x="1900" y="2552"/>
                  </a:cubicBezTo>
                  <a:cubicBezTo>
                    <a:pt x="1924" y="2562"/>
                    <a:pt x="1939" y="2571"/>
                    <a:pt x="1963" y="2581"/>
                  </a:cubicBezTo>
                  <a:cubicBezTo>
                    <a:pt x="1997" y="2601"/>
                    <a:pt x="2012" y="2615"/>
                    <a:pt x="2051" y="2630"/>
                  </a:cubicBezTo>
                  <a:cubicBezTo>
                    <a:pt x="2094" y="2645"/>
                    <a:pt x="2118" y="2645"/>
                    <a:pt x="2158" y="2664"/>
                  </a:cubicBezTo>
                  <a:cubicBezTo>
                    <a:pt x="2187" y="2678"/>
                    <a:pt x="2197" y="2703"/>
                    <a:pt x="2212" y="2732"/>
                  </a:cubicBezTo>
                  <a:cubicBezTo>
                    <a:pt x="2226" y="2761"/>
                    <a:pt x="2250" y="2771"/>
                    <a:pt x="2279" y="2786"/>
                  </a:cubicBezTo>
                  <a:cubicBezTo>
                    <a:pt x="2309" y="2805"/>
                    <a:pt x="2323" y="2825"/>
                    <a:pt x="2353" y="2844"/>
                  </a:cubicBezTo>
                  <a:cubicBezTo>
                    <a:pt x="2401" y="2869"/>
                    <a:pt x="2430" y="2873"/>
                    <a:pt x="2474" y="2908"/>
                  </a:cubicBezTo>
                  <a:cubicBezTo>
                    <a:pt x="2504" y="2927"/>
                    <a:pt x="2513" y="2946"/>
                    <a:pt x="2528" y="2976"/>
                  </a:cubicBezTo>
                  <a:cubicBezTo>
                    <a:pt x="2543" y="3010"/>
                    <a:pt x="2552" y="3034"/>
                    <a:pt x="2552" y="3068"/>
                  </a:cubicBezTo>
                  <a:cubicBezTo>
                    <a:pt x="2557" y="3112"/>
                    <a:pt x="2557" y="3137"/>
                    <a:pt x="2571" y="3180"/>
                  </a:cubicBezTo>
                  <a:lnTo>
                    <a:pt x="2571" y="3180"/>
                  </a:lnTo>
                  <a:cubicBezTo>
                    <a:pt x="1895" y="3258"/>
                    <a:pt x="1184" y="3317"/>
                    <a:pt x="429" y="3350"/>
                  </a:cubicBezTo>
                  <a:lnTo>
                    <a:pt x="429" y="3350"/>
                  </a:lnTo>
                  <a:cubicBezTo>
                    <a:pt x="438" y="3312"/>
                    <a:pt x="438" y="3312"/>
                    <a:pt x="458" y="3278"/>
                  </a:cubicBezTo>
                  <a:cubicBezTo>
                    <a:pt x="414" y="2318"/>
                    <a:pt x="414" y="2318"/>
                    <a:pt x="414" y="2318"/>
                  </a:cubicBezTo>
                  <a:cubicBezTo>
                    <a:pt x="355" y="2274"/>
                    <a:pt x="287" y="2235"/>
                    <a:pt x="287" y="2162"/>
                  </a:cubicBezTo>
                  <a:cubicBezTo>
                    <a:pt x="287" y="2104"/>
                    <a:pt x="307" y="2074"/>
                    <a:pt x="307" y="2016"/>
                  </a:cubicBezTo>
                  <a:cubicBezTo>
                    <a:pt x="307" y="1996"/>
                    <a:pt x="297" y="1982"/>
                    <a:pt x="297" y="1962"/>
                  </a:cubicBezTo>
                  <a:lnTo>
                    <a:pt x="297" y="1962"/>
                  </a:lnTo>
                  <a:cubicBezTo>
                    <a:pt x="287" y="1894"/>
                    <a:pt x="292" y="1846"/>
                    <a:pt x="283" y="1778"/>
                  </a:cubicBezTo>
                  <a:cubicBezTo>
                    <a:pt x="278" y="1758"/>
                    <a:pt x="272" y="1748"/>
                    <a:pt x="268" y="1728"/>
                  </a:cubicBezTo>
                  <a:cubicBezTo>
                    <a:pt x="258" y="1661"/>
                    <a:pt x="248" y="1617"/>
                    <a:pt x="229" y="1548"/>
                  </a:cubicBezTo>
                  <a:cubicBezTo>
                    <a:pt x="219" y="1529"/>
                    <a:pt x="214" y="1515"/>
                    <a:pt x="214" y="1490"/>
                  </a:cubicBezTo>
                  <a:cubicBezTo>
                    <a:pt x="214" y="1432"/>
                    <a:pt x="233" y="1397"/>
                    <a:pt x="233" y="1339"/>
                  </a:cubicBezTo>
                  <a:cubicBezTo>
                    <a:pt x="233" y="1295"/>
                    <a:pt x="219" y="1276"/>
                    <a:pt x="214" y="1232"/>
                  </a:cubicBezTo>
                  <a:cubicBezTo>
                    <a:pt x="209" y="1164"/>
                    <a:pt x="209" y="1120"/>
                    <a:pt x="195" y="1051"/>
                  </a:cubicBezTo>
                  <a:cubicBezTo>
                    <a:pt x="185" y="1023"/>
                    <a:pt x="175" y="1003"/>
                    <a:pt x="161" y="979"/>
                  </a:cubicBezTo>
                  <a:cubicBezTo>
                    <a:pt x="136" y="945"/>
                    <a:pt x="126" y="920"/>
                    <a:pt x="107" y="886"/>
                  </a:cubicBezTo>
                  <a:cubicBezTo>
                    <a:pt x="78" y="832"/>
                    <a:pt x="49" y="803"/>
                    <a:pt x="49" y="745"/>
                  </a:cubicBezTo>
                  <a:cubicBezTo>
                    <a:pt x="49" y="720"/>
                    <a:pt x="49" y="711"/>
                    <a:pt x="54" y="691"/>
                  </a:cubicBezTo>
                  <a:cubicBezTo>
                    <a:pt x="59" y="677"/>
                    <a:pt x="63" y="672"/>
                    <a:pt x="63" y="662"/>
                  </a:cubicBezTo>
                  <a:cubicBezTo>
                    <a:pt x="63" y="623"/>
                    <a:pt x="49" y="604"/>
                    <a:pt x="39" y="570"/>
                  </a:cubicBezTo>
                  <a:cubicBezTo>
                    <a:pt x="34" y="555"/>
                    <a:pt x="24" y="550"/>
                    <a:pt x="24" y="531"/>
                  </a:cubicBezTo>
                  <a:cubicBezTo>
                    <a:pt x="24" y="501"/>
                    <a:pt x="39" y="482"/>
                    <a:pt x="39" y="448"/>
                  </a:cubicBezTo>
                  <a:cubicBezTo>
                    <a:pt x="39" y="409"/>
                    <a:pt x="20" y="384"/>
                    <a:pt x="10" y="346"/>
                  </a:cubicBezTo>
                  <a:cubicBezTo>
                    <a:pt x="5" y="336"/>
                    <a:pt x="0" y="336"/>
                    <a:pt x="0" y="331"/>
                  </a:cubicBezTo>
                  <a:cubicBezTo>
                    <a:pt x="0" y="302"/>
                    <a:pt x="0" y="282"/>
                    <a:pt x="5" y="253"/>
                  </a:cubicBezTo>
                  <a:lnTo>
                    <a:pt x="5" y="253"/>
                  </a:lnTo>
                  <a:cubicBezTo>
                    <a:pt x="233" y="243"/>
                    <a:pt x="468" y="228"/>
                    <a:pt x="697" y="214"/>
                  </a:cubicBezTo>
                  <a:cubicBezTo>
                    <a:pt x="701" y="209"/>
                    <a:pt x="701" y="200"/>
                    <a:pt x="701" y="200"/>
                  </a:cubicBezTo>
                  <a:cubicBezTo>
                    <a:pt x="706" y="194"/>
                    <a:pt x="711" y="185"/>
                    <a:pt x="711" y="180"/>
                  </a:cubicBezTo>
                  <a:cubicBezTo>
                    <a:pt x="726" y="161"/>
                    <a:pt x="731" y="122"/>
                    <a:pt x="740" y="97"/>
                  </a:cubicBezTo>
                  <a:cubicBezTo>
                    <a:pt x="755" y="63"/>
                    <a:pt x="760" y="29"/>
                    <a:pt x="789" y="4"/>
                  </a:cubicBezTo>
                  <a:cubicBezTo>
                    <a:pt x="794" y="0"/>
                    <a:pt x="794" y="0"/>
                    <a:pt x="799" y="0"/>
                  </a:cubicBezTo>
                  <a:cubicBezTo>
                    <a:pt x="813" y="9"/>
                    <a:pt x="828" y="34"/>
                    <a:pt x="838" y="48"/>
                  </a:cubicBezTo>
                  <a:cubicBezTo>
                    <a:pt x="857" y="73"/>
                    <a:pt x="877" y="126"/>
                    <a:pt x="886" y="161"/>
                  </a:cubicBezTo>
                  <a:cubicBezTo>
                    <a:pt x="901" y="194"/>
                    <a:pt x="916" y="233"/>
                    <a:pt x="940" y="277"/>
                  </a:cubicBezTo>
                  <a:cubicBezTo>
                    <a:pt x="960" y="311"/>
                    <a:pt x="989" y="331"/>
                    <a:pt x="1023" y="331"/>
                  </a:cubicBezTo>
                  <a:cubicBezTo>
                    <a:pt x="1062" y="331"/>
                    <a:pt x="1081" y="311"/>
                    <a:pt x="1120" y="311"/>
                  </a:cubicBezTo>
                  <a:cubicBezTo>
                    <a:pt x="1145" y="311"/>
                    <a:pt x="1154" y="321"/>
                    <a:pt x="1174" y="326"/>
                  </a:cubicBezTo>
                  <a:cubicBezTo>
                    <a:pt x="1203" y="331"/>
                    <a:pt x="1223" y="326"/>
                    <a:pt x="1247" y="336"/>
                  </a:cubicBezTo>
                  <a:cubicBezTo>
                    <a:pt x="1266" y="341"/>
                    <a:pt x="1281" y="346"/>
                    <a:pt x="1295" y="360"/>
                  </a:cubicBezTo>
                  <a:cubicBezTo>
                    <a:pt x="1305" y="379"/>
                    <a:pt x="1315" y="404"/>
                    <a:pt x="1339" y="404"/>
                  </a:cubicBezTo>
                  <a:cubicBezTo>
                    <a:pt x="1354" y="404"/>
                    <a:pt x="1359" y="389"/>
                    <a:pt x="1369" y="384"/>
                  </a:cubicBezTo>
                  <a:cubicBezTo>
                    <a:pt x="1383" y="374"/>
                    <a:pt x="1393" y="374"/>
                    <a:pt x="1413" y="370"/>
                  </a:cubicBezTo>
                  <a:cubicBezTo>
                    <a:pt x="1422" y="365"/>
                    <a:pt x="1417" y="365"/>
                    <a:pt x="1427" y="365"/>
                  </a:cubicBezTo>
                  <a:cubicBezTo>
                    <a:pt x="1437" y="374"/>
                    <a:pt x="1466" y="384"/>
                    <a:pt x="1476" y="389"/>
                  </a:cubicBezTo>
                  <a:cubicBezTo>
                    <a:pt x="1524" y="399"/>
                    <a:pt x="1568" y="384"/>
                    <a:pt x="1607" y="370"/>
                  </a:cubicBezTo>
                  <a:cubicBezTo>
                    <a:pt x="1651" y="360"/>
                    <a:pt x="1690" y="316"/>
                    <a:pt x="1739" y="326"/>
                  </a:cubicBezTo>
                  <a:cubicBezTo>
                    <a:pt x="1759" y="365"/>
                    <a:pt x="1759" y="404"/>
                    <a:pt x="1773" y="438"/>
                  </a:cubicBezTo>
                  <a:cubicBezTo>
                    <a:pt x="1783" y="468"/>
                    <a:pt x="1787" y="487"/>
                    <a:pt x="1812" y="506"/>
                  </a:cubicBezTo>
                  <a:cubicBezTo>
                    <a:pt x="1827" y="482"/>
                    <a:pt x="1831" y="448"/>
                    <a:pt x="1866" y="448"/>
                  </a:cubicBezTo>
                  <a:cubicBezTo>
                    <a:pt x="1890" y="448"/>
                    <a:pt x="1905" y="448"/>
                    <a:pt x="1929" y="453"/>
                  </a:cubicBezTo>
                  <a:cubicBezTo>
                    <a:pt x="1944" y="457"/>
                    <a:pt x="1948" y="472"/>
                    <a:pt x="1963" y="477"/>
                  </a:cubicBezTo>
                  <a:cubicBezTo>
                    <a:pt x="1987" y="492"/>
                    <a:pt x="2007" y="496"/>
                    <a:pt x="2036" y="506"/>
                  </a:cubicBezTo>
                  <a:cubicBezTo>
                    <a:pt x="2060" y="511"/>
                    <a:pt x="2075" y="511"/>
                    <a:pt x="2099" y="526"/>
                  </a:cubicBezTo>
                  <a:cubicBezTo>
                    <a:pt x="2109" y="531"/>
                    <a:pt x="2109" y="545"/>
                    <a:pt x="2118" y="555"/>
                  </a:cubicBezTo>
                  <a:cubicBezTo>
                    <a:pt x="2143" y="570"/>
                    <a:pt x="2158" y="579"/>
                    <a:pt x="2187" y="579"/>
                  </a:cubicBezTo>
                  <a:cubicBezTo>
                    <a:pt x="2231" y="579"/>
                    <a:pt x="2250" y="555"/>
                    <a:pt x="2284" y="531"/>
                  </a:cubicBezTo>
                  <a:cubicBezTo>
                    <a:pt x="2299" y="521"/>
                    <a:pt x="2299" y="506"/>
                    <a:pt x="2314" y="506"/>
                  </a:cubicBezTo>
                  <a:cubicBezTo>
                    <a:pt x="2328" y="506"/>
                    <a:pt x="2333" y="511"/>
                    <a:pt x="2348" y="511"/>
                  </a:cubicBezTo>
                  <a:cubicBezTo>
                    <a:pt x="2362" y="516"/>
                    <a:pt x="2377" y="511"/>
                    <a:pt x="2392" y="516"/>
                  </a:cubicBezTo>
                  <a:cubicBezTo>
                    <a:pt x="2421" y="531"/>
                    <a:pt x="2430" y="565"/>
                    <a:pt x="2464" y="565"/>
                  </a:cubicBezTo>
                  <a:cubicBezTo>
                    <a:pt x="2499" y="565"/>
                    <a:pt x="2513" y="555"/>
                    <a:pt x="2543" y="545"/>
                  </a:cubicBezTo>
                  <a:cubicBezTo>
                    <a:pt x="2567" y="535"/>
                    <a:pt x="2586" y="535"/>
                    <a:pt x="2616" y="531"/>
                  </a:cubicBezTo>
                  <a:cubicBezTo>
                    <a:pt x="2859" y="565"/>
                    <a:pt x="2859" y="565"/>
                    <a:pt x="2859" y="565"/>
                  </a:cubicBezTo>
                  <a:lnTo>
                    <a:pt x="2859" y="565"/>
                  </a:lnTo>
                  <a:cubicBezTo>
                    <a:pt x="2820" y="599"/>
                    <a:pt x="2796" y="633"/>
                    <a:pt x="2747" y="657"/>
                  </a:cubicBezTo>
                  <a:cubicBezTo>
                    <a:pt x="2732" y="662"/>
                    <a:pt x="2728" y="672"/>
                    <a:pt x="2713" y="677"/>
                  </a:cubicBezTo>
                  <a:cubicBezTo>
                    <a:pt x="2665" y="701"/>
                    <a:pt x="2630" y="711"/>
                    <a:pt x="2582" y="740"/>
                  </a:cubicBezTo>
                  <a:cubicBezTo>
                    <a:pt x="2547" y="755"/>
                    <a:pt x="2533" y="769"/>
                    <a:pt x="2504" y="789"/>
                  </a:cubicBezTo>
                  <a:cubicBezTo>
                    <a:pt x="2494" y="794"/>
                    <a:pt x="2484" y="794"/>
                    <a:pt x="2474" y="803"/>
                  </a:cubicBezTo>
                  <a:cubicBezTo>
                    <a:pt x="2455" y="818"/>
                    <a:pt x="2450" y="838"/>
                    <a:pt x="2435" y="862"/>
                  </a:cubicBezTo>
                  <a:cubicBezTo>
                    <a:pt x="2411" y="896"/>
                    <a:pt x="2392" y="915"/>
                    <a:pt x="2362" y="945"/>
                  </a:cubicBezTo>
                  <a:cubicBezTo>
                    <a:pt x="2314" y="988"/>
                    <a:pt x="2309" y="1032"/>
                    <a:pt x="2270" y="1081"/>
                  </a:cubicBezTo>
                  <a:cubicBezTo>
                    <a:pt x="2245" y="1115"/>
                    <a:pt x="2226" y="1134"/>
                    <a:pt x="2197" y="1164"/>
                  </a:cubicBezTo>
                  <a:cubicBezTo>
                    <a:pt x="2187" y="1173"/>
                    <a:pt x="2187" y="1183"/>
                    <a:pt x="2173" y="1193"/>
                  </a:cubicBezTo>
                  <a:cubicBezTo>
                    <a:pt x="2168" y="1193"/>
                    <a:pt x="2162" y="1193"/>
                    <a:pt x="2158" y="1193"/>
                  </a:cubicBezTo>
                  <a:cubicBezTo>
                    <a:pt x="2129" y="1217"/>
                    <a:pt x="2118" y="1236"/>
                    <a:pt x="2094" y="1261"/>
                  </a:cubicBezTo>
                  <a:cubicBezTo>
                    <a:pt x="2075" y="1280"/>
                    <a:pt x="2060" y="1291"/>
                    <a:pt x="2046" y="1315"/>
                  </a:cubicBezTo>
                  <a:cubicBezTo>
                    <a:pt x="2046" y="1344"/>
                    <a:pt x="2046" y="1344"/>
                    <a:pt x="2046" y="134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07" name="Freeform 67"/>
            <p:cNvSpPr>
              <a:spLocks noChangeArrowheads="1"/>
            </p:cNvSpPr>
            <p:nvPr/>
          </p:nvSpPr>
          <p:spPr bwMode="auto">
            <a:xfrm>
              <a:off x="13738904" y="5906550"/>
              <a:ext cx="1243308" cy="579688"/>
            </a:xfrm>
            <a:custGeom>
              <a:avLst/>
              <a:gdLst>
                <a:gd name="T0" fmla="*/ 1841 w 1963"/>
                <a:gd name="T1" fmla="*/ 896 h 917"/>
                <a:gd name="T2" fmla="*/ 1914 w 1963"/>
                <a:gd name="T3" fmla="*/ 877 h 917"/>
                <a:gd name="T4" fmla="*/ 1958 w 1963"/>
                <a:gd name="T5" fmla="*/ 667 h 917"/>
                <a:gd name="T6" fmla="*/ 1962 w 1963"/>
                <a:gd name="T7" fmla="*/ 589 h 917"/>
                <a:gd name="T8" fmla="*/ 1729 w 1963"/>
                <a:gd name="T9" fmla="*/ 662 h 917"/>
                <a:gd name="T10" fmla="*/ 1505 w 1963"/>
                <a:gd name="T11" fmla="*/ 0 h 917"/>
                <a:gd name="T12" fmla="*/ 0 w 1963"/>
                <a:gd name="T13" fmla="*/ 477 h 917"/>
                <a:gd name="T14" fmla="*/ 126 w 1963"/>
                <a:gd name="T15" fmla="*/ 618 h 917"/>
                <a:gd name="T16" fmla="*/ 306 w 1963"/>
                <a:gd name="T17" fmla="*/ 467 h 917"/>
                <a:gd name="T18" fmla="*/ 414 w 1963"/>
                <a:gd name="T19" fmla="*/ 472 h 917"/>
                <a:gd name="T20" fmla="*/ 492 w 1963"/>
                <a:gd name="T21" fmla="*/ 399 h 917"/>
                <a:gd name="T22" fmla="*/ 555 w 1963"/>
                <a:gd name="T23" fmla="*/ 360 h 917"/>
                <a:gd name="T24" fmla="*/ 711 w 1963"/>
                <a:gd name="T25" fmla="*/ 414 h 917"/>
                <a:gd name="T26" fmla="*/ 765 w 1963"/>
                <a:gd name="T27" fmla="*/ 419 h 917"/>
                <a:gd name="T28" fmla="*/ 828 w 1963"/>
                <a:gd name="T29" fmla="*/ 428 h 917"/>
                <a:gd name="T30" fmla="*/ 891 w 1963"/>
                <a:gd name="T31" fmla="*/ 467 h 917"/>
                <a:gd name="T32" fmla="*/ 1057 w 1963"/>
                <a:gd name="T33" fmla="*/ 570 h 917"/>
                <a:gd name="T34" fmla="*/ 1124 w 1963"/>
                <a:gd name="T35" fmla="*/ 599 h 917"/>
                <a:gd name="T36" fmla="*/ 1110 w 1963"/>
                <a:gd name="T37" fmla="*/ 750 h 917"/>
                <a:gd name="T38" fmla="*/ 1057 w 1963"/>
                <a:gd name="T39" fmla="*/ 881 h 917"/>
                <a:gd name="T40" fmla="*/ 1076 w 1963"/>
                <a:gd name="T41" fmla="*/ 916 h 917"/>
                <a:gd name="T42" fmla="*/ 1251 w 1963"/>
                <a:gd name="T43" fmla="*/ 911 h 917"/>
                <a:gd name="T44" fmla="*/ 1417 w 1963"/>
                <a:gd name="T45" fmla="*/ 891 h 917"/>
                <a:gd name="T46" fmla="*/ 1490 w 1963"/>
                <a:gd name="T47" fmla="*/ 867 h 917"/>
                <a:gd name="T48" fmla="*/ 1427 w 1963"/>
                <a:gd name="T49" fmla="*/ 759 h 917"/>
                <a:gd name="T50" fmla="*/ 1334 w 1963"/>
                <a:gd name="T51" fmla="*/ 501 h 917"/>
                <a:gd name="T52" fmla="*/ 1271 w 1963"/>
                <a:gd name="T53" fmla="*/ 370 h 917"/>
                <a:gd name="T54" fmla="*/ 1290 w 1963"/>
                <a:gd name="T55" fmla="*/ 292 h 917"/>
                <a:gd name="T56" fmla="*/ 1388 w 1963"/>
                <a:gd name="T57" fmla="*/ 175 h 917"/>
                <a:gd name="T58" fmla="*/ 1456 w 1963"/>
                <a:gd name="T59" fmla="*/ 190 h 917"/>
                <a:gd name="T60" fmla="*/ 1417 w 1963"/>
                <a:gd name="T61" fmla="*/ 282 h 917"/>
                <a:gd name="T62" fmla="*/ 1417 w 1963"/>
                <a:gd name="T63" fmla="*/ 419 h 917"/>
                <a:gd name="T64" fmla="*/ 1466 w 1963"/>
                <a:gd name="T65" fmla="*/ 458 h 917"/>
                <a:gd name="T66" fmla="*/ 1510 w 1963"/>
                <a:gd name="T67" fmla="*/ 546 h 917"/>
                <a:gd name="T68" fmla="*/ 1510 w 1963"/>
                <a:gd name="T69" fmla="*/ 613 h 917"/>
                <a:gd name="T70" fmla="*/ 1651 w 1963"/>
                <a:gd name="T71" fmla="*/ 716 h 917"/>
                <a:gd name="T72" fmla="*/ 1690 w 1963"/>
                <a:gd name="T73" fmla="*/ 808 h 917"/>
                <a:gd name="T74" fmla="*/ 1841 w 1963"/>
                <a:gd name="T75" fmla="*/ 896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63" h="917">
                  <a:moveTo>
                    <a:pt x="1841" y="896"/>
                  </a:moveTo>
                  <a:lnTo>
                    <a:pt x="1841" y="896"/>
                  </a:lnTo>
                  <a:cubicBezTo>
                    <a:pt x="1865" y="891"/>
                    <a:pt x="1895" y="886"/>
                    <a:pt x="1914" y="877"/>
                  </a:cubicBezTo>
                  <a:lnTo>
                    <a:pt x="1914" y="877"/>
                  </a:lnTo>
                  <a:cubicBezTo>
                    <a:pt x="1919" y="867"/>
                    <a:pt x="1919" y="857"/>
                    <a:pt x="1919" y="847"/>
                  </a:cubicBezTo>
                  <a:cubicBezTo>
                    <a:pt x="1929" y="774"/>
                    <a:pt x="1948" y="735"/>
                    <a:pt x="1958" y="667"/>
                  </a:cubicBezTo>
                  <a:cubicBezTo>
                    <a:pt x="1958" y="652"/>
                    <a:pt x="1962" y="648"/>
                    <a:pt x="1962" y="637"/>
                  </a:cubicBezTo>
                  <a:cubicBezTo>
                    <a:pt x="1962" y="589"/>
                    <a:pt x="1962" y="589"/>
                    <a:pt x="1962" y="589"/>
                  </a:cubicBezTo>
                  <a:lnTo>
                    <a:pt x="1962" y="589"/>
                  </a:lnTo>
                  <a:cubicBezTo>
                    <a:pt x="1729" y="662"/>
                    <a:pt x="1729" y="662"/>
                    <a:pt x="1729" y="662"/>
                  </a:cubicBezTo>
                  <a:cubicBezTo>
                    <a:pt x="1505" y="0"/>
                    <a:pt x="1505" y="0"/>
                    <a:pt x="1505" y="0"/>
                  </a:cubicBezTo>
                  <a:lnTo>
                    <a:pt x="1505" y="0"/>
                  </a:lnTo>
                  <a:cubicBezTo>
                    <a:pt x="0" y="477"/>
                    <a:pt x="0" y="477"/>
                    <a:pt x="0" y="477"/>
                  </a:cubicBezTo>
                  <a:lnTo>
                    <a:pt x="0" y="477"/>
                  </a:lnTo>
                  <a:cubicBezTo>
                    <a:pt x="58" y="701"/>
                    <a:pt x="58" y="701"/>
                    <a:pt x="58" y="701"/>
                  </a:cubicBezTo>
                  <a:cubicBezTo>
                    <a:pt x="87" y="677"/>
                    <a:pt x="97" y="648"/>
                    <a:pt x="126" y="618"/>
                  </a:cubicBezTo>
                  <a:cubicBezTo>
                    <a:pt x="156" y="585"/>
                    <a:pt x="195" y="589"/>
                    <a:pt x="223" y="560"/>
                  </a:cubicBezTo>
                  <a:cubicBezTo>
                    <a:pt x="258" y="526"/>
                    <a:pt x="273" y="491"/>
                    <a:pt x="306" y="467"/>
                  </a:cubicBezTo>
                  <a:cubicBezTo>
                    <a:pt x="341" y="472"/>
                    <a:pt x="341" y="472"/>
                    <a:pt x="341" y="472"/>
                  </a:cubicBezTo>
                  <a:cubicBezTo>
                    <a:pt x="414" y="472"/>
                    <a:pt x="414" y="472"/>
                    <a:pt x="414" y="472"/>
                  </a:cubicBezTo>
                  <a:cubicBezTo>
                    <a:pt x="433" y="472"/>
                    <a:pt x="448" y="458"/>
                    <a:pt x="458" y="443"/>
                  </a:cubicBezTo>
                  <a:cubicBezTo>
                    <a:pt x="472" y="428"/>
                    <a:pt x="482" y="414"/>
                    <a:pt x="492" y="399"/>
                  </a:cubicBezTo>
                  <a:cubicBezTo>
                    <a:pt x="502" y="380"/>
                    <a:pt x="506" y="365"/>
                    <a:pt x="526" y="360"/>
                  </a:cubicBezTo>
                  <a:cubicBezTo>
                    <a:pt x="535" y="355"/>
                    <a:pt x="540" y="360"/>
                    <a:pt x="555" y="360"/>
                  </a:cubicBezTo>
                  <a:cubicBezTo>
                    <a:pt x="594" y="355"/>
                    <a:pt x="613" y="350"/>
                    <a:pt x="652" y="350"/>
                  </a:cubicBezTo>
                  <a:cubicBezTo>
                    <a:pt x="687" y="350"/>
                    <a:pt x="682" y="389"/>
                    <a:pt x="711" y="414"/>
                  </a:cubicBezTo>
                  <a:cubicBezTo>
                    <a:pt x="721" y="424"/>
                    <a:pt x="735" y="419"/>
                    <a:pt x="754" y="419"/>
                  </a:cubicBezTo>
                  <a:cubicBezTo>
                    <a:pt x="759" y="419"/>
                    <a:pt x="759" y="419"/>
                    <a:pt x="765" y="419"/>
                  </a:cubicBezTo>
                  <a:lnTo>
                    <a:pt x="765" y="419"/>
                  </a:lnTo>
                  <a:cubicBezTo>
                    <a:pt x="789" y="419"/>
                    <a:pt x="803" y="424"/>
                    <a:pt x="828" y="428"/>
                  </a:cubicBezTo>
                  <a:cubicBezTo>
                    <a:pt x="847" y="428"/>
                    <a:pt x="862" y="424"/>
                    <a:pt x="876" y="433"/>
                  </a:cubicBezTo>
                  <a:cubicBezTo>
                    <a:pt x="886" y="443"/>
                    <a:pt x="886" y="453"/>
                    <a:pt x="891" y="467"/>
                  </a:cubicBezTo>
                  <a:cubicBezTo>
                    <a:pt x="906" y="496"/>
                    <a:pt x="915" y="531"/>
                    <a:pt x="950" y="535"/>
                  </a:cubicBezTo>
                  <a:cubicBezTo>
                    <a:pt x="994" y="546"/>
                    <a:pt x="1013" y="570"/>
                    <a:pt x="1057" y="570"/>
                  </a:cubicBezTo>
                  <a:cubicBezTo>
                    <a:pt x="1124" y="570"/>
                    <a:pt x="1124" y="570"/>
                    <a:pt x="1124" y="570"/>
                  </a:cubicBezTo>
                  <a:cubicBezTo>
                    <a:pt x="1124" y="599"/>
                    <a:pt x="1124" y="599"/>
                    <a:pt x="1124" y="599"/>
                  </a:cubicBezTo>
                  <a:cubicBezTo>
                    <a:pt x="1124" y="628"/>
                    <a:pt x="1120" y="643"/>
                    <a:pt x="1120" y="672"/>
                  </a:cubicBezTo>
                  <a:cubicBezTo>
                    <a:pt x="1115" y="701"/>
                    <a:pt x="1120" y="721"/>
                    <a:pt x="1110" y="750"/>
                  </a:cubicBezTo>
                  <a:cubicBezTo>
                    <a:pt x="1100" y="789"/>
                    <a:pt x="1081" y="813"/>
                    <a:pt x="1066" y="852"/>
                  </a:cubicBezTo>
                  <a:cubicBezTo>
                    <a:pt x="1061" y="867"/>
                    <a:pt x="1057" y="872"/>
                    <a:pt x="1057" y="881"/>
                  </a:cubicBezTo>
                  <a:cubicBezTo>
                    <a:pt x="1057" y="916"/>
                    <a:pt x="1057" y="916"/>
                    <a:pt x="1057" y="916"/>
                  </a:cubicBezTo>
                  <a:cubicBezTo>
                    <a:pt x="1061" y="916"/>
                    <a:pt x="1066" y="916"/>
                    <a:pt x="1076" y="916"/>
                  </a:cubicBezTo>
                  <a:cubicBezTo>
                    <a:pt x="1110" y="916"/>
                    <a:pt x="1130" y="911"/>
                    <a:pt x="1159" y="905"/>
                  </a:cubicBezTo>
                  <a:cubicBezTo>
                    <a:pt x="1198" y="905"/>
                    <a:pt x="1218" y="911"/>
                    <a:pt x="1251" y="911"/>
                  </a:cubicBezTo>
                  <a:cubicBezTo>
                    <a:pt x="1315" y="911"/>
                    <a:pt x="1354" y="905"/>
                    <a:pt x="1417" y="891"/>
                  </a:cubicBezTo>
                  <a:lnTo>
                    <a:pt x="1417" y="891"/>
                  </a:lnTo>
                  <a:cubicBezTo>
                    <a:pt x="1427" y="877"/>
                    <a:pt x="1427" y="877"/>
                    <a:pt x="1427" y="877"/>
                  </a:cubicBezTo>
                  <a:cubicBezTo>
                    <a:pt x="1451" y="877"/>
                    <a:pt x="1466" y="877"/>
                    <a:pt x="1490" y="867"/>
                  </a:cubicBezTo>
                  <a:cubicBezTo>
                    <a:pt x="1500" y="862"/>
                    <a:pt x="1519" y="852"/>
                    <a:pt x="1519" y="838"/>
                  </a:cubicBezTo>
                  <a:cubicBezTo>
                    <a:pt x="1519" y="789"/>
                    <a:pt x="1461" y="789"/>
                    <a:pt x="1427" y="759"/>
                  </a:cubicBezTo>
                  <a:cubicBezTo>
                    <a:pt x="1383" y="726"/>
                    <a:pt x="1403" y="672"/>
                    <a:pt x="1378" y="623"/>
                  </a:cubicBezTo>
                  <a:cubicBezTo>
                    <a:pt x="1359" y="579"/>
                    <a:pt x="1344" y="550"/>
                    <a:pt x="1334" y="501"/>
                  </a:cubicBezTo>
                  <a:cubicBezTo>
                    <a:pt x="1329" y="487"/>
                    <a:pt x="1329" y="472"/>
                    <a:pt x="1325" y="458"/>
                  </a:cubicBezTo>
                  <a:cubicBezTo>
                    <a:pt x="1305" y="424"/>
                    <a:pt x="1271" y="409"/>
                    <a:pt x="1271" y="370"/>
                  </a:cubicBezTo>
                  <a:cubicBezTo>
                    <a:pt x="1271" y="341"/>
                    <a:pt x="1281" y="331"/>
                    <a:pt x="1290" y="306"/>
                  </a:cubicBezTo>
                  <a:cubicBezTo>
                    <a:pt x="1295" y="302"/>
                    <a:pt x="1290" y="297"/>
                    <a:pt x="1290" y="292"/>
                  </a:cubicBezTo>
                  <a:cubicBezTo>
                    <a:pt x="1305" y="267"/>
                    <a:pt x="1320" y="253"/>
                    <a:pt x="1339" y="234"/>
                  </a:cubicBezTo>
                  <a:cubicBezTo>
                    <a:pt x="1354" y="209"/>
                    <a:pt x="1373" y="200"/>
                    <a:pt x="1388" y="175"/>
                  </a:cubicBezTo>
                  <a:cubicBezTo>
                    <a:pt x="1403" y="151"/>
                    <a:pt x="1412" y="126"/>
                    <a:pt x="1436" y="107"/>
                  </a:cubicBezTo>
                  <a:cubicBezTo>
                    <a:pt x="1436" y="141"/>
                    <a:pt x="1456" y="156"/>
                    <a:pt x="1456" y="190"/>
                  </a:cubicBezTo>
                  <a:cubicBezTo>
                    <a:pt x="1456" y="219"/>
                    <a:pt x="1442" y="234"/>
                    <a:pt x="1427" y="258"/>
                  </a:cubicBezTo>
                  <a:cubicBezTo>
                    <a:pt x="1427" y="267"/>
                    <a:pt x="1417" y="273"/>
                    <a:pt x="1417" y="282"/>
                  </a:cubicBezTo>
                  <a:cubicBezTo>
                    <a:pt x="1417" y="311"/>
                    <a:pt x="1442" y="326"/>
                    <a:pt x="1442" y="355"/>
                  </a:cubicBezTo>
                  <a:cubicBezTo>
                    <a:pt x="1442" y="380"/>
                    <a:pt x="1417" y="389"/>
                    <a:pt x="1417" y="419"/>
                  </a:cubicBezTo>
                  <a:cubicBezTo>
                    <a:pt x="1417" y="433"/>
                    <a:pt x="1422" y="448"/>
                    <a:pt x="1436" y="453"/>
                  </a:cubicBezTo>
                  <a:cubicBezTo>
                    <a:pt x="1446" y="458"/>
                    <a:pt x="1456" y="453"/>
                    <a:pt x="1466" y="458"/>
                  </a:cubicBezTo>
                  <a:cubicBezTo>
                    <a:pt x="1475" y="467"/>
                    <a:pt x="1475" y="477"/>
                    <a:pt x="1475" y="487"/>
                  </a:cubicBezTo>
                  <a:cubicBezTo>
                    <a:pt x="1486" y="511"/>
                    <a:pt x="1486" y="531"/>
                    <a:pt x="1510" y="546"/>
                  </a:cubicBezTo>
                  <a:cubicBezTo>
                    <a:pt x="1524" y="555"/>
                    <a:pt x="1544" y="555"/>
                    <a:pt x="1544" y="574"/>
                  </a:cubicBezTo>
                  <a:cubicBezTo>
                    <a:pt x="1544" y="594"/>
                    <a:pt x="1524" y="599"/>
                    <a:pt x="1510" y="613"/>
                  </a:cubicBezTo>
                  <a:cubicBezTo>
                    <a:pt x="1529" y="662"/>
                    <a:pt x="1558" y="687"/>
                    <a:pt x="1607" y="706"/>
                  </a:cubicBezTo>
                  <a:cubicBezTo>
                    <a:pt x="1622" y="711"/>
                    <a:pt x="1636" y="706"/>
                    <a:pt x="1651" y="716"/>
                  </a:cubicBezTo>
                  <a:cubicBezTo>
                    <a:pt x="1666" y="731"/>
                    <a:pt x="1666" y="745"/>
                    <a:pt x="1675" y="764"/>
                  </a:cubicBezTo>
                  <a:cubicBezTo>
                    <a:pt x="1680" y="779"/>
                    <a:pt x="1690" y="789"/>
                    <a:pt x="1690" y="808"/>
                  </a:cubicBezTo>
                  <a:cubicBezTo>
                    <a:pt x="1699" y="842"/>
                    <a:pt x="1699" y="872"/>
                    <a:pt x="1724" y="896"/>
                  </a:cubicBezTo>
                  <a:cubicBezTo>
                    <a:pt x="1841" y="896"/>
                    <a:pt x="1841" y="896"/>
                    <a:pt x="1841" y="89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08" name="Freeform 68"/>
            <p:cNvSpPr>
              <a:spLocks noChangeArrowheads="1"/>
            </p:cNvSpPr>
            <p:nvPr/>
          </p:nvSpPr>
          <p:spPr bwMode="auto">
            <a:xfrm>
              <a:off x="8751671" y="6850293"/>
              <a:ext cx="980085" cy="1142574"/>
            </a:xfrm>
            <a:custGeom>
              <a:avLst/>
              <a:gdLst>
                <a:gd name="T0" fmla="*/ 0 w 1550"/>
                <a:gd name="T1" fmla="*/ 54 h 1803"/>
                <a:gd name="T2" fmla="*/ 0 w 1550"/>
                <a:gd name="T3" fmla="*/ 54 h 1803"/>
                <a:gd name="T4" fmla="*/ 1072 w 1550"/>
                <a:gd name="T5" fmla="*/ 0 h 1803"/>
                <a:gd name="T6" fmla="*/ 1072 w 1550"/>
                <a:gd name="T7" fmla="*/ 0 h 1803"/>
                <a:gd name="T8" fmla="*/ 1266 w 1550"/>
                <a:gd name="T9" fmla="*/ 132 h 1803"/>
                <a:gd name="T10" fmla="*/ 1325 w 1550"/>
                <a:gd name="T11" fmla="*/ 151 h 1803"/>
                <a:gd name="T12" fmla="*/ 1262 w 1550"/>
                <a:gd name="T13" fmla="*/ 258 h 1803"/>
                <a:gd name="T14" fmla="*/ 1247 w 1550"/>
                <a:gd name="T15" fmla="*/ 302 h 1803"/>
                <a:gd name="T16" fmla="*/ 1281 w 1550"/>
                <a:gd name="T17" fmla="*/ 366 h 1803"/>
                <a:gd name="T18" fmla="*/ 1368 w 1550"/>
                <a:gd name="T19" fmla="*/ 448 h 1803"/>
                <a:gd name="T20" fmla="*/ 1466 w 1550"/>
                <a:gd name="T21" fmla="*/ 589 h 1803"/>
                <a:gd name="T22" fmla="*/ 1549 w 1550"/>
                <a:gd name="T23" fmla="*/ 1725 h 1803"/>
                <a:gd name="T24" fmla="*/ 1549 w 1550"/>
                <a:gd name="T25" fmla="*/ 1725 h 1803"/>
                <a:gd name="T26" fmla="*/ 0 w 1550"/>
                <a:gd name="T27" fmla="*/ 1802 h 1803"/>
                <a:gd name="T28" fmla="*/ 0 w 1550"/>
                <a:gd name="T29" fmla="*/ 1802 h 1803"/>
                <a:gd name="T30" fmla="*/ 0 w 1550"/>
                <a:gd name="T31" fmla="*/ 54 h 1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0" h="1803">
                  <a:moveTo>
                    <a:pt x="0" y="54"/>
                  </a:moveTo>
                  <a:lnTo>
                    <a:pt x="0" y="54"/>
                  </a:lnTo>
                  <a:cubicBezTo>
                    <a:pt x="667" y="30"/>
                    <a:pt x="1072" y="0"/>
                    <a:pt x="1072" y="0"/>
                  </a:cubicBezTo>
                  <a:lnTo>
                    <a:pt x="1072" y="0"/>
                  </a:lnTo>
                  <a:cubicBezTo>
                    <a:pt x="1135" y="69"/>
                    <a:pt x="1188" y="93"/>
                    <a:pt x="1266" y="132"/>
                  </a:cubicBezTo>
                  <a:cubicBezTo>
                    <a:pt x="1291" y="141"/>
                    <a:pt x="1305" y="141"/>
                    <a:pt x="1325" y="151"/>
                  </a:cubicBezTo>
                  <a:cubicBezTo>
                    <a:pt x="1301" y="191"/>
                    <a:pt x="1281" y="215"/>
                    <a:pt x="1262" y="258"/>
                  </a:cubicBezTo>
                  <a:cubicBezTo>
                    <a:pt x="1257" y="273"/>
                    <a:pt x="1247" y="283"/>
                    <a:pt x="1247" y="302"/>
                  </a:cubicBezTo>
                  <a:cubicBezTo>
                    <a:pt x="1247" y="332"/>
                    <a:pt x="1266" y="341"/>
                    <a:pt x="1281" y="366"/>
                  </a:cubicBezTo>
                  <a:cubicBezTo>
                    <a:pt x="1310" y="404"/>
                    <a:pt x="1335" y="415"/>
                    <a:pt x="1368" y="448"/>
                  </a:cubicBezTo>
                  <a:cubicBezTo>
                    <a:pt x="1417" y="492"/>
                    <a:pt x="1432" y="531"/>
                    <a:pt x="1466" y="589"/>
                  </a:cubicBezTo>
                  <a:cubicBezTo>
                    <a:pt x="1549" y="1725"/>
                    <a:pt x="1549" y="1725"/>
                    <a:pt x="1549" y="1725"/>
                  </a:cubicBezTo>
                  <a:lnTo>
                    <a:pt x="1549" y="1725"/>
                  </a:lnTo>
                  <a:cubicBezTo>
                    <a:pt x="1549" y="1725"/>
                    <a:pt x="906" y="1773"/>
                    <a:pt x="0" y="1802"/>
                  </a:cubicBezTo>
                  <a:lnTo>
                    <a:pt x="0" y="1802"/>
                  </a:lnTo>
                  <a:cubicBezTo>
                    <a:pt x="0" y="54"/>
                    <a:pt x="0" y="54"/>
                    <a:pt x="0" y="5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09" name="Freeform 69"/>
            <p:cNvSpPr>
              <a:spLocks noChangeArrowheads="1"/>
            </p:cNvSpPr>
            <p:nvPr/>
          </p:nvSpPr>
          <p:spPr bwMode="auto">
            <a:xfrm>
              <a:off x="8751671" y="9020623"/>
              <a:ext cx="1414123" cy="2957250"/>
            </a:xfrm>
            <a:custGeom>
              <a:avLst/>
              <a:gdLst>
                <a:gd name="T0" fmla="*/ 2036 w 2231"/>
                <a:gd name="T1" fmla="*/ 2436 h 4663"/>
                <a:gd name="T2" fmla="*/ 1714 w 2231"/>
                <a:gd name="T3" fmla="*/ 2567 h 4663"/>
                <a:gd name="T4" fmla="*/ 1690 w 2231"/>
                <a:gd name="T5" fmla="*/ 2445 h 4663"/>
                <a:gd name="T6" fmla="*/ 1612 w 2231"/>
                <a:gd name="T7" fmla="*/ 2445 h 4663"/>
                <a:gd name="T8" fmla="*/ 1588 w 2231"/>
                <a:gd name="T9" fmla="*/ 2528 h 4663"/>
                <a:gd name="T10" fmla="*/ 1559 w 2231"/>
                <a:gd name="T11" fmla="*/ 2680 h 4663"/>
                <a:gd name="T12" fmla="*/ 1462 w 2231"/>
                <a:gd name="T13" fmla="*/ 2777 h 4663"/>
                <a:gd name="T14" fmla="*/ 1330 w 2231"/>
                <a:gd name="T15" fmla="*/ 2933 h 4663"/>
                <a:gd name="T16" fmla="*/ 1091 w 2231"/>
                <a:gd name="T17" fmla="*/ 3030 h 4663"/>
                <a:gd name="T18" fmla="*/ 959 w 2231"/>
                <a:gd name="T19" fmla="*/ 3025 h 4663"/>
                <a:gd name="T20" fmla="*/ 867 w 2231"/>
                <a:gd name="T21" fmla="*/ 3020 h 4663"/>
                <a:gd name="T22" fmla="*/ 774 w 2231"/>
                <a:gd name="T23" fmla="*/ 3147 h 4663"/>
                <a:gd name="T24" fmla="*/ 696 w 2231"/>
                <a:gd name="T25" fmla="*/ 3220 h 4663"/>
                <a:gd name="T26" fmla="*/ 594 w 2231"/>
                <a:gd name="T27" fmla="*/ 3346 h 4663"/>
                <a:gd name="T28" fmla="*/ 497 w 2231"/>
                <a:gd name="T29" fmla="*/ 3390 h 4663"/>
                <a:gd name="T30" fmla="*/ 482 w 2231"/>
                <a:gd name="T31" fmla="*/ 3503 h 4663"/>
                <a:gd name="T32" fmla="*/ 414 w 2231"/>
                <a:gd name="T33" fmla="*/ 3542 h 4663"/>
                <a:gd name="T34" fmla="*/ 419 w 2231"/>
                <a:gd name="T35" fmla="*/ 3619 h 4663"/>
                <a:gd name="T36" fmla="*/ 404 w 2231"/>
                <a:gd name="T37" fmla="*/ 3766 h 4663"/>
                <a:gd name="T38" fmla="*/ 380 w 2231"/>
                <a:gd name="T39" fmla="*/ 3790 h 4663"/>
                <a:gd name="T40" fmla="*/ 360 w 2231"/>
                <a:gd name="T41" fmla="*/ 3877 h 4663"/>
                <a:gd name="T42" fmla="*/ 360 w 2231"/>
                <a:gd name="T43" fmla="*/ 4048 h 4663"/>
                <a:gd name="T44" fmla="*/ 384 w 2231"/>
                <a:gd name="T45" fmla="*/ 4199 h 4663"/>
                <a:gd name="T46" fmla="*/ 467 w 2231"/>
                <a:gd name="T47" fmla="*/ 4433 h 4663"/>
                <a:gd name="T48" fmla="*/ 550 w 2231"/>
                <a:gd name="T49" fmla="*/ 4569 h 4663"/>
                <a:gd name="T50" fmla="*/ 521 w 2231"/>
                <a:gd name="T51" fmla="*/ 4633 h 4663"/>
                <a:gd name="T52" fmla="*/ 360 w 2231"/>
                <a:gd name="T53" fmla="*/ 4613 h 4663"/>
                <a:gd name="T54" fmla="*/ 24 w 2231"/>
                <a:gd name="T55" fmla="*/ 4530 h 4663"/>
                <a:gd name="T56" fmla="*/ 0 w 2231"/>
                <a:gd name="T57" fmla="*/ 0 h 4663"/>
                <a:gd name="T58" fmla="*/ 83 w 2231"/>
                <a:gd name="T59" fmla="*/ 78 h 4663"/>
                <a:gd name="T60" fmla="*/ 254 w 2231"/>
                <a:gd name="T61" fmla="*/ 83 h 4663"/>
                <a:gd name="T62" fmla="*/ 375 w 2231"/>
                <a:gd name="T63" fmla="*/ 132 h 4663"/>
                <a:gd name="T64" fmla="*/ 516 w 2231"/>
                <a:gd name="T65" fmla="*/ 127 h 4663"/>
                <a:gd name="T66" fmla="*/ 828 w 2231"/>
                <a:gd name="T67" fmla="*/ 210 h 4663"/>
                <a:gd name="T68" fmla="*/ 979 w 2231"/>
                <a:gd name="T69" fmla="*/ 137 h 4663"/>
                <a:gd name="T70" fmla="*/ 1193 w 2231"/>
                <a:gd name="T71" fmla="*/ 64 h 4663"/>
                <a:gd name="T72" fmla="*/ 1447 w 2231"/>
                <a:gd name="T73" fmla="*/ 118 h 4663"/>
                <a:gd name="T74" fmla="*/ 1705 w 2231"/>
                <a:gd name="T75" fmla="*/ 190 h 4663"/>
                <a:gd name="T76" fmla="*/ 1953 w 2231"/>
                <a:gd name="T77" fmla="*/ 536 h 4663"/>
                <a:gd name="T78" fmla="*/ 2075 w 2231"/>
                <a:gd name="T79" fmla="*/ 1345 h 4663"/>
                <a:gd name="T80" fmla="*/ 2192 w 2231"/>
                <a:gd name="T81" fmla="*/ 1511 h 4663"/>
                <a:gd name="T82" fmla="*/ 2158 w 2231"/>
                <a:gd name="T83" fmla="*/ 1895 h 4663"/>
                <a:gd name="T84" fmla="*/ 2177 w 2231"/>
                <a:gd name="T85" fmla="*/ 2324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31" h="4663">
                  <a:moveTo>
                    <a:pt x="2177" y="2387"/>
                  </a:moveTo>
                  <a:lnTo>
                    <a:pt x="2177" y="2387"/>
                  </a:lnTo>
                  <a:cubicBezTo>
                    <a:pt x="2124" y="2397"/>
                    <a:pt x="2089" y="2412"/>
                    <a:pt x="2036" y="2436"/>
                  </a:cubicBezTo>
                  <a:cubicBezTo>
                    <a:pt x="1992" y="2456"/>
                    <a:pt x="1963" y="2460"/>
                    <a:pt x="1924" y="2480"/>
                  </a:cubicBezTo>
                  <a:cubicBezTo>
                    <a:pt x="1875" y="2514"/>
                    <a:pt x="1846" y="2533"/>
                    <a:pt x="1793" y="2553"/>
                  </a:cubicBezTo>
                  <a:cubicBezTo>
                    <a:pt x="1763" y="2562"/>
                    <a:pt x="1744" y="2562"/>
                    <a:pt x="1714" y="2567"/>
                  </a:cubicBezTo>
                  <a:cubicBezTo>
                    <a:pt x="1734" y="2553"/>
                    <a:pt x="1753" y="2543"/>
                    <a:pt x="1753" y="2519"/>
                  </a:cubicBezTo>
                  <a:cubicBezTo>
                    <a:pt x="1753" y="2499"/>
                    <a:pt x="1749" y="2484"/>
                    <a:pt x="1739" y="2475"/>
                  </a:cubicBezTo>
                  <a:cubicBezTo>
                    <a:pt x="1724" y="2460"/>
                    <a:pt x="1705" y="2460"/>
                    <a:pt x="1690" y="2445"/>
                  </a:cubicBezTo>
                  <a:cubicBezTo>
                    <a:pt x="1680" y="2436"/>
                    <a:pt x="1690" y="2421"/>
                    <a:pt x="1690" y="2407"/>
                  </a:cubicBezTo>
                  <a:cubicBezTo>
                    <a:pt x="1690" y="2392"/>
                    <a:pt x="1695" y="2382"/>
                    <a:pt x="1695" y="2363"/>
                  </a:cubicBezTo>
                  <a:cubicBezTo>
                    <a:pt x="1656" y="2387"/>
                    <a:pt x="1646" y="2417"/>
                    <a:pt x="1612" y="2445"/>
                  </a:cubicBezTo>
                  <a:cubicBezTo>
                    <a:pt x="1608" y="2451"/>
                    <a:pt x="1608" y="2456"/>
                    <a:pt x="1598" y="2460"/>
                  </a:cubicBezTo>
                  <a:cubicBezTo>
                    <a:pt x="1588" y="2460"/>
                    <a:pt x="1578" y="2465"/>
                    <a:pt x="1568" y="2465"/>
                  </a:cubicBezTo>
                  <a:cubicBezTo>
                    <a:pt x="1578" y="2489"/>
                    <a:pt x="1588" y="2504"/>
                    <a:pt x="1588" y="2528"/>
                  </a:cubicBezTo>
                  <a:cubicBezTo>
                    <a:pt x="1588" y="2558"/>
                    <a:pt x="1583" y="2572"/>
                    <a:pt x="1578" y="2602"/>
                  </a:cubicBezTo>
                  <a:cubicBezTo>
                    <a:pt x="1578" y="2626"/>
                    <a:pt x="1573" y="2641"/>
                    <a:pt x="1559" y="2660"/>
                  </a:cubicBezTo>
                  <a:cubicBezTo>
                    <a:pt x="1559" y="2665"/>
                    <a:pt x="1559" y="2675"/>
                    <a:pt x="1559" y="2680"/>
                  </a:cubicBezTo>
                  <a:cubicBezTo>
                    <a:pt x="1553" y="2680"/>
                    <a:pt x="1544" y="2680"/>
                    <a:pt x="1544" y="2680"/>
                  </a:cubicBezTo>
                  <a:cubicBezTo>
                    <a:pt x="1525" y="2694"/>
                    <a:pt x="1514" y="2704"/>
                    <a:pt x="1500" y="2719"/>
                  </a:cubicBezTo>
                  <a:cubicBezTo>
                    <a:pt x="1486" y="2738"/>
                    <a:pt x="1476" y="2757"/>
                    <a:pt x="1462" y="2777"/>
                  </a:cubicBezTo>
                  <a:cubicBezTo>
                    <a:pt x="1447" y="2801"/>
                    <a:pt x="1432" y="2816"/>
                    <a:pt x="1422" y="2840"/>
                  </a:cubicBezTo>
                  <a:cubicBezTo>
                    <a:pt x="1417" y="2850"/>
                    <a:pt x="1412" y="2865"/>
                    <a:pt x="1407" y="2874"/>
                  </a:cubicBezTo>
                  <a:cubicBezTo>
                    <a:pt x="1383" y="2904"/>
                    <a:pt x="1359" y="2913"/>
                    <a:pt x="1330" y="2933"/>
                  </a:cubicBezTo>
                  <a:cubicBezTo>
                    <a:pt x="1305" y="2952"/>
                    <a:pt x="1301" y="2972"/>
                    <a:pt x="1276" y="2991"/>
                  </a:cubicBezTo>
                  <a:cubicBezTo>
                    <a:pt x="1252" y="3011"/>
                    <a:pt x="1227" y="3011"/>
                    <a:pt x="1198" y="3015"/>
                  </a:cubicBezTo>
                  <a:cubicBezTo>
                    <a:pt x="1159" y="3025"/>
                    <a:pt x="1135" y="3030"/>
                    <a:pt x="1091" y="3030"/>
                  </a:cubicBezTo>
                  <a:cubicBezTo>
                    <a:pt x="1072" y="3030"/>
                    <a:pt x="1057" y="3030"/>
                    <a:pt x="1033" y="3025"/>
                  </a:cubicBezTo>
                  <a:cubicBezTo>
                    <a:pt x="1013" y="3015"/>
                    <a:pt x="1008" y="3001"/>
                    <a:pt x="989" y="3001"/>
                  </a:cubicBezTo>
                  <a:cubicBezTo>
                    <a:pt x="974" y="3001"/>
                    <a:pt x="969" y="3015"/>
                    <a:pt x="959" y="3025"/>
                  </a:cubicBezTo>
                  <a:cubicBezTo>
                    <a:pt x="945" y="3030"/>
                    <a:pt x="935" y="3035"/>
                    <a:pt x="920" y="3035"/>
                  </a:cubicBezTo>
                  <a:cubicBezTo>
                    <a:pt x="906" y="3035"/>
                    <a:pt x="896" y="3025"/>
                    <a:pt x="882" y="3015"/>
                  </a:cubicBezTo>
                  <a:cubicBezTo>
                    <a:pt x="867" y="3020"/>
                    <a:pt x="867" y="3020"/>
                    <a:pt x="867" y="3020"/>
                  </a:cubicBezTo>
                  <a:cubicBezTo>
                    <a:pt x="872" y="3059"/>
                    <a:pt x="872" y="3094"/>
                    <a:pt x="911" y="3113"/>
                  </a:cubicBezTo>
                  <a:cubicBezTo>
                    <a:pt x="852" y="3133"/>
                    <a:pt x="823" y="3161"/>
                    <a:pt x="774" y="3191"/>
                  </a:cubicBezTo>
                  <a:cubicBezTo>
                    <a:pt x="774" y="3172"/>
                    <a:pt x="774" y="3161"/>
                    <a:pt x="774" y="3147"/>
                  </a:cubicBezTo>
                  <a:cubicBezTo>
                    <a:pt x="745" y="3147"/>
                    <a:pt x="745" y="3147"/>
                    <a:pt x="745" y="3147"/>
                  </a:cubicBezTo>
                  <a:cubicBezTo>
                    <a:pt x="721" y="3152"/>
                    <a:pt x="696" y="3166"/>
                    <a:pt x="696" y="3191"/>
                  </a:cubicBezTo>
                  <a:cubicBezTo>
                    <a:pt x="696" y="3220"/>
                    <a:pt x="696" y="3220"/>
                    <a:pt x="696" y="3220"/>
                  </a:cubicBezTo>
                  <a:cubicBezTo>
                    <a:pt x="740" y="3220"/>
                    <a:pt x="740" y="3220"/>
                    <a:pt x="740" y="3220"/>
                  </a:cubicBezTo>
                  <a:cubicBezTo>
                    <a:pt x="706" y="3239"/>
                    <a:pt x="691" y="3259"/>
                    <a:pt x="667" y="3283"/>
                  </a:cubicBezTo>
                  <a:cubicBezTo>
                    <a:pt x="638" y="3313"/>
                    <a:pt x="614" y="3318"/>
                    <a:pt x="594" y="3346"/>
                  </a:cubicBezTo>
                  <a:cubicBezTo>
                    <a:pt x="580" y="3366"/>
                    <a:pt x="575" y="3381"/>
                    <a:pt x="565" y="3396"/>
                  </a:cubicBezTo>
                  <a:cubicBezTo>
                    <a:pt x="550" y="3376"/>
                    <a:pt x="541" y="3361"/>
                    <a:pt x="521" y="3346"/>
                  </a:cubicBezTo>
                  <a:cubicBezTo>
                    <a:pt x="511" y="3361"/>
                    <a:pt x="506" y="3371"/>
                    <a:pt x="497" y="3390"/>
                  </a:cubicBezTo>
                  <a:cubicBezTo>
                    <a:pt x="492" y="3400"/>
                    <a:pt x="482" y="3405"/>
                    <a:pt x="482" y="3420"/>
                  </a:cubicBezTo>
                  <a:cubicBezTo>
                    <a:pt x="482" y="3434"/>
                    <a:pt x="502" y="3440"/>
                    <a:pt x="516" y="3444"/>
                  </a:cubicBezTo>
                  <a:cubicBezTo>
                    <a:pt x="506" y="3468"/>
                    <a:pt x="492" y="3478"/>
                    <a:pt x="482" y="3503"/>
                  </a:cubicBezTo>
                  <a:cubicBezTo>
                    <a:pt x="477" y="3517"/>
                    <a:pt x="477" y="3542"/>
                    <a:pt x="458" y="3542"/>
                  </a:cubicBezTo>
                  <a:cubicBezTo>
                    <a:pt x="453" y="3542"/>
                    <a:pt x="448" y="3532"/>
                    <a:pt x="439" y="3532"/>
                  </a:cubicBezTo>
                  <a:cubicBezTo>
                    <a:pt x="429" y="3532"/>
                    <a:pt x="424" y="3537"/>
                    <a:pt x="414" y="3542"/>
                  </a:cubicBezTo>
                  <a:cubicBezTo>
                    <a:pt x="399" y="3546"/>
                    <a:pt x="375" y="3546"/>
                    <a:pt x="375" y="3561"/>
                  </a:cubicBezTo>
                  <a:cubicBezTo>
                    <a:pt x="375" y="3576"/>
                    <a:pt x="384" y="3581"/>
                    <a:pt x="390" y="3595"/>
                  </a:cubicBezTo>
                  <a:cubicBezTo>
                    <a:pt x="395" y="3605"/>
                    <a:pt x="404" y="3619"/>
                    <a:pt x="419" y="3619"/>
                  </a:cubicBezTo>
                  <a:cubicBezTo>
                    <a:pt x="434" y="3619"/>
                    <a:pt x="439" y="3610"/>
                    <a:pt x="448" y="3600"/>
                  </a:cubicBezTo>
                  <a:cubicBezTo>
                    <a:pt x="443" y="3639"/>
                    <a:pt x="434" y="3663"/>
                    <a:pt x="424" y="3697"/>
                  </a:cubicBezTo>
                  <a:cubicBezTo>
                    <a:pt x="414" y="3727"/>
                    <a:pt x="404" y="3741"/>
                    <a:pt x="404" y="3766"/>
                  </a:cubicBezTo>
                  <a:cubicBezTo>
                    <a:pt x="404" y="3780"/>
                    <a:pt x="404" y="3790"/>
                    <a:pt x="409" y="3805"/>
                  </a:cubicBezTo>
                  <a:cubicBezTo>
                    <a:pt x="409" y="3785"/>
                    <a:pt x="409" y="3785"/>
                    <a:pt x="409" y="3785"/>
                  </a:cubicBezTo>
                  <a:cubicBezTo>
                    <a:pt x="395" y="3785"/>
                    <a:pt x="390" y="3790"/>
                    <a:pt x="380" y="3790"/>
                  </a:cubicBezTo>
                  <a:cubicBezTo>
                    <a:pt x="370" y="3790"/>
                    <a:pt x="360" y="3780"/>
                    <a:pt x="351" y="3780"/>
                  </a:cubicBezTo>
                  <a:cubicBezTo>
                    <a:pt x="326" y="3780"/>
                    <a:pt x="297" y="3799"/>
                    <a:pt x="297" y="3829"/>
                  </a:cubicBezTo>
                  <a:cubicBezTo>
                    <a:pt x="297" y="3858"/>
                    <a:pt x="331" y="3877"/>
                    <a:pt x="360" y="3877"/>
                  </a:cubicBezTo>
                  <a:cubicBezTo>
                    <a:pt x="375" y="3877"/>
                    <a:pt x="384" y="3873"/>
                    <a:pt x="395" y="3863"/>
                  </a:cubicBezTo>
                  <a:cubicBezTo>
                    <a:pt x="395" y="3985"/>
                    <a:pt x="395" y="3985"/>
                    <a:pt x="395" y="3985"/>
                  </a:cubicBezTo>
                  <a:cubicBezTo>
                    <a:pt x="395" y="4014"/>
                    <a:pt x="380" y="4029"/>
                    <a:pt x="360" y="4048"/>
                  </a:cubicBezTo>
                  <a:cubicBezTo>
                    <a:pt x="356" y="4053"/>
                    <a:pt x="345" y="4058"/>
                    <a:pt x="345" y="4062"/>
                  </a:cubicBezTo>
                  <a:cubicBezTo>
                    <a:pt x="345" y="4092"/>
                    <a:pt x="360" y="4102"/>
                    <a:pt x="370" y="4126"/>
                  </a:cubicBezTo>
                  <a:cubicBezTo>
                    <a:pt x="380" y="4155"/>
                    <a:pt x="380" y="4170"/>
                    <a:pt x="384" y="4199"/>
                  </a:cubicBezTo>
                  <a:cubicBezTo>
                    <a:pt x="390" y="4233"/>
                    <a:pt x="390" y="4258"/>
                    <a:pt x="409" y="4291"/>
                  </a:cubicBezTo>
                  <a:cubicBezTo>
                    <a:pt x="419" y="4316"/>
                    <a:pt x="434" y="4335"/>
                    <a:pt x="443" y="4360"/>
                  </a:cubicBezTo>
                  <a:cubicBezTo>
                    <a:pt x="453" y="4389"/>
                    <a:pt x="467" y="4404"/>
                    <a:pt x="467" y="4433"/>
                  </a:cubicBezTo>
                  <a:cubicBezTo>
                    <a:pt x="467" y="4511"/>
                    <a:pt x="467" y="4511"/>
                    <a:pt x="467" y="4511"/>
                  </a:cubicBezTo>
                  <a:cubicBezTo>
                    <a:pt x="467" y="4526"/>
                    <a:pt x="458" y="4540"/>
                    <a:pt x="467" y="4554"/>
                  </a:cubicBezTo>
                  <a:cubicBezTo>
                    <a:pt x="487" y="4579"/>
                    <a:pt x="516" y="4569"/>
                    <a:pt x="550" y="4569"/>
                  </a:cubicBezTo>
                  <a:cubicBezTo>
                    <a:pt x="550" y="4589"/>
                    <a:pt x="555" y="4603"/>
                    <a:pt x="555" y="4618"/>
                  </a:cubicBezTo>
                  <a:lnTo>
                    <a:pt x="555" y="4618"/>
                  </a:lnTo>
                  <a:cubicBezTo>
                    <a:pt x="545" y="4623"/>
                    <a:pt x="531" y="4628"/>
                    <a:pt x="521" y="4633"/>
                  </a:cubicBezTo>
                  <a:cubicBezTo>
                    <a:pt x="497" y="4647"/>
                    <a:pt x="487" y="4662"/>
                    <a:pt x="458" y="4662"/>
                  </a:cubicBezTo>
                  <a:cubicBezTo>
                    <a:pt x="429" y="4662"/>
                    <a:pt x="409" y="4657"/>
                    <a:pt x="384" y="4642"/>
                  </a:cubicBezTo>
                  <a:cubicBezTo>
                    <a:pt x="375" y="4633"/>
                    <a:pt x="370" y="4623"/>
                    <a:pt x="360" y="4613"/>
                  </a:cubicBezTo>
                  <a:cubicBezTo>
                    <a:pt x="331" y="4598"/>
                    <a:pt x="312" y="4594"/>
                    <a:pt x="282" y="4589"/>
                  </a:cubicBezTo>
                  <a:cubicBezTo>
                    <a:pt x="204" y="4574"/>
                    <a:pt x="161" y="4569"/>
                    <a:pt x="88" y="4545"/>
                  </a:cubicBezTo>
                  <a:cubicBezTo>
                    <a:pt x="63" y="4540"/>
                    <a:pt x="49" y="4535"/>
                    <a:pt x="24" y="4530"/>
                  </a:cubicBezTo>
                  <a:cubicBezTo>
                    <a:pt x="14" y="4530"/>
                    <a:pt x="10" y="4526"/>
                    <a:pt x="0" y="4526"/>
                  </a:cubicBezTo>
                  <a:lnTo>
                    <a:pt x="0" y="4526"/>
                  </a:lnTo>
                  <a:cubicBezTo>
                    <a:pt x="0" y="0"/>
                    <a:pt x="0" y="0"/>
                    <a:pt x="0" y="0"/>
                  </a:cubicBezTo>
                  <a:lnTo>
                    <a:pt x="0" y="0"/>
                  </a:lnTo>
                  <a:cubicBezTo>
                    <a:pt x="19" y="10"/>
                    <a:pt x="34" y="20"/>
                    <a:pt x="58" y="35"/>
                  </a:cubicBezTo>
                  <a:cubicBezTo>
                    <a:pt x="73" y="44"/>
                    <a:pt x="73" y="64"/>
                    <a:pt x="83" y="78"/>
                  </a:cubicBezTo>
                  <a:cubicBezTo>
                    <a:pt x="97" y="113"/>
                    <a:pt x="117" y="137"/>
                    <a:pt x="151" y="137"/>
                  </a:cubicBezTo>
                  <a:cubicBezTo>
                    <a:pt x="166" y="137"/>
                    <a:pt x="175" y="127"/>
                    <a:pt x="185" y="113"/>
                  </a:cubicBezTo>
                  <a:cubicBezTo>
                    <a:pt x="204" y="93"/>
                    <a:pt x="224" y="83"/>
                    <a:pt x="254" y="83"/>
                  </a:cubicBezTo>
                  <a:cubicBezTo>
                    <a:pt x="268" y="83"/>
                    <a:pt x="278" y="88"/>
                    <a:pt x="293" y="98"/>
                  </a:cubicBezTo>
                  <a:cubicBezTo>
                    <a:pt x="293" y="103"/>
                    <a:pt x="293" y="113"/>
                    <a:pt x="297" y="113"/>
                  </a:cubicBezTo>
                  <a:cubicBezTo>
                    <a:pt x="321" y="132"/>
                    <a:pt x="341" y="132"/>
                    <a:pt x="375" y="132"/>
                  </a:cubicBezTo>
                  <a:cubicBezTo>
                    <a:pt x="395" y="132"/>
                    <a:pt x="414" y="127"/>
                    <a:pt x="434" y="137"/>
                  </a:cubicBezTo>
                  <a:cubicBezTo>
                    <a:pt x="453" y="142"/>
                    <a:pt x="463" y="161"/>
                    <a:pt x="487" y="161"/>
                  </a:cubicBezTo>
                  <a:cubicBezTo>
                    <a:pt x="502" y="161"/>
                    <a:pt x="502" y="127"/>
                    <a:pt x="516" y="127"/>
                  </a:cubicBezTo>
                  <a:cubicBezTo>
                    <a:pt x="536" y="127"/>
                    <a:pt x="545" y="137"/>
                    <a:pt x="560" y="142"/>
                  </a:cubicBezTo>
                  <a:cubicBezTo>
                    <a:pt x="638" y="152"/>
                    <a:pt x="682" y="166"/>
                    <a:pt x="760" y="181"/>
                  </a:cubicBezTo>
                  <a:cubicBezTo>
                    <a:pt x="784" y="185"/>
                    <a:pt x="799" y="210"/>
                    <a:pt x="828" y="210"/>
                  </a:cubicBezTo>
                  <a:cubicBezTo>
                    <a:pt x="848" y="210"/>
                    <a:pt x="857" y="205"/>
                    <a:pt x="877" y="195"/>
                  </a:cubicBezTo>
                  <a:cubicBezTo>
                    <a:pt x="911" y="190"/>
                    <a:pt x="930" y="181"/>
                    <a:pt x="955" y="161"/>
                  </a:cubicBezTo>
                  <a:cubicBezTo>
                    <a:pt x="964" y="157"/>
                    <a:pt x="969" y="146"/>
                    <a:pt x="979" y="137"/>
                  </a:cubicBezTo>
                  <a:cubicBezTo>
                    <a:pt x="1018" y="113"/>
                    <a:pt x="1047" y="122"/>
                    <a:pt x="1086" y="103"/>
                  </a:cubicBezTo>
                  <a:cubicBezTo>
                    <a:pt x="1105" y="93"/>
                    <a:pt x="1110" y="78"/>
                    <a:pt x="1130" y="74"/>
                  </a:cubicBezTo>
                  <a:cubicBezTo>
                    <a:pt x="1155" y="64"/>
                    <a:pt x="1169" y="64"/>
                    <a:pt x="1193" y="64"/>
                  </a:cubicBezTo>
                  <a:cubicBezTo>
                    <a:pt x="1213" y="78"/>
                    <a:pt x="1227" y="88"/>
                    <a:pt x="1252" y="88"/>
                  </a:cubicBezTo>
                  <a:cubicBezTo>
                    <a:pt x="1354" y="88"/>
                    <a:pt x="1354" y="88"/>
                    <a:pt x="1354" y="88"/>
                  </a:cubicBezTo>
                  <a:cubicBezTo>
                    <a:pt x="1393" y="88"/>
                    <a:pt x="1412" y="103"/>
                    <a:pt x="1447" y="118"/>
                  </a:cubicBezTo>
                  <a:cubicBezTo>
                    <a:pt x="1490" y="137"/>
                    <a:pt x="1510" y="152"/>
                    <a:pt x="1553" y="171"/>
                  </a:cubicBezTo>
                  <a:cubicBezTo>
                    <a:pt x="1608" y="195"/>
                    <a:pt x="1646" y="190"/>
                    <a:pt x="1705" y="190"/>
                  </a:cubicBezTo>
                  <a:lnTo>
                    <a:pt x="1705" y="190"/>
                  </a:lnTo>
                  <a:cubicBezTo>
                    <a:pt x="1753" y="210"/>
                    <a:pt x="1793" y="215"/>
                    <a:pt x="1846" y="215"/>
                  </a:cubicBezTo>
                  <a:cubicBezTo>
                    <a:pt x="1880" y="215"/>
                    <a:pt x="1899" y="215"/>
                    <a:pt x="1934" y="215"/>
                  </a:cubicBezTo>
                  <a:cubicBezTo>
                    <a:pt x="1953" y="536"/>
                    <a:pt x="1953" y="536"/>
                    <a:pt x="1953" y="536"/>
                  </a:cubicBezTo>
                  <a:lnTo>
                    <a:pt x="1953" y="536"/>
                  </a:lnTo>
                  <a:cubicBezTo>
                    <a:pt x="1978" y="1130"/>
                    <a:pt x="1978" y="1130"/>
                    <a:pt x="1978" y="1130"/>
                  </a:cubicBezTo>
                  <a:cubicBezTo>
                    <a:pt x="2021" y="1213"/>
                    <a:pt x="2031" y="1262"/>
                    <a:pt x="2075" y="1345"/>
                  </a:cubicBezTo>
                  <a:cubicBezTo>
                    <a:pt x="2089" y="1369"/>
                    <a:pt x="2104" y="1379"/>
                    <a:pt x="2124" y="1403"/>
                  </a:cubicBezTo>
                  <a:cubicBezTo>
                    <a:pt x="2138" y="1423"/>
                    <a:pt x="2143" y="1442"/>
                    <a:pt x="2158" y="1462"/>
                  </a:cubicBezTo>
                  <a:cubicBezTo>
                    <a:pt x="2167" y="1481"/>
                    <a:pt x="2182" y="1491"/>
                    <a:pt x="2192" y="1511"/>
                  </a:cubicBezTo>
                  <a:cubicBezTo>
                    <a:pt x="2216" y="1559"/>
                    <a:pt x="2230" y="1594"/>
                    <a:pt x="2230" y="1652"/>
                  </a:cubicBezTo>
                  <a:cubicBezTo>
                    <a:pt x="2230" y="1705"/>
                    <a:pt x="2230" y="1735"/>
                    <a:pt x="2211" y="1779"/>
                  </a:cubicBezTo>
                  <a:cubicBezTo>
                    <a:pt x="2187" y="1822"/>
                    <a:pt x="2158" y="1846"/>
                    <a:pt x="2158" y="1895"/>
                  </a:cubicBezTo>
                  <a:cubicBezTo>
                    <a:pt x="2158" y="1949"/>
                    <a:pt x="2187" y="1978"/>
                    <a:pt x="2187" y="2036"/>
                  </a:cubicBezTo>
                  <a:cubicBezTo>
                    <a:pt x="2187" y="2144"/>
                    <a:pt x="2182" y="2202"/>
                    <a:pt x="2182" y="2309"/>
                  </a:cubicBezTo>
                  <a:cubicBezTo>
                    <a:pt x="2182" y="2314"/>
                    <a:pt x="2177" y="2319"/>
                    <a:pt x="2177" y="2324"/>
                  </a:cubicBezTo>
                  <a:cubicBezTo>
                    <a:pt x="2177" y="2348"/>
                    <a:pt x="2182" y="2363"/>
                    <a:pt x="2177" y="238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0" name="Freeform 70"/>
            <p:cNvSpPr>
              <a:spLocks noChangeArrowheads="1"/>
            </p:cNvSpPr>
            <p:nvPr/>
          </p:nvSpPr>
          <p:spPr bwMode="auto">
            <a:xfrm>
              <a:off x="15242635" y="2574043"/>
              <a:ext cx="980085" cy="1680256"/>
            </a:xfrm>
            <a:custGeom>
              <a:avLst/>
              <a:gdLst>
                <a:gd name="T0" fmla="*/ 0 w 1550"/>
                <a:gd name="T1" fmla="*/ 1549 h 2651"/>
                <a:gd name="T2" fmla="*/ 536 w 1550"/>
                <a:gd name="T3" fmla="*/ 2650 h 2651"/>
                <a:gd name="T4" fmla="*/ 536 w 1550"/>
                <a:gd name="T5" fmla="*/ 2645 h 2651"/>
                <a:gd name="T6" fmla="*/ 623 w 1550"/>
                <a:gd name="T7" fmla="*/ 2343 h 2651"/>
                <a:gd name="T8" fmla="*/ 760 w 1550"/>
                <a:gd name="T9" fmla="*/ 2100 h 2651"/>
                <a:gd name="T10" fmla="*/ 901 w 1550"/>
                <a:gd name="T11" fmla="*/ 1924 h 2651"/>
                <a:gd name="T12" fmla="*/ 959 w 1550"/>
                <a:gd name="T13" fmla="*/ 1870 h 2651"/>
                <a:gd name="T14" fmla="*/ 979 w 1550"/>
                <a:gd name="T15" fmla="*/ 1734 h 2651"/>
                <a:gd name="T16" fmla="*/ 954 w 1550"/>
                <a:gd name="T17" fmla="*/ 1583 h 2651"/>
                <a:gd name="T18" fmla="*/ 1013 w 1550"/>
                <a:gd name="T19" fmla="*/ 1564 h 2651"/>
                <a:gd name="T20" fmla="*/ 1067 w 1550"/>
                <a:gd name="T21" fmla="*/ 1647 h 2651"/>
                <a:gd name="T22" fmla="*/ 1145 w 1550"/>
                <a:gd name="T23" fmla="*/ 1583 h 2651"/>
                <a:gd name="T24" fmla="*/ 1203 w 1550"/>
                <a:gd name="T25" fmla="*/ 1495 h 2651"/>
                <a:gd name="T26" fmla="*/ 1256 w 1550"/>
                <a:gd name="T27" fmla="*/ 1500 h 2651"/>
                <a:gd name="T28" fmla="*/ 1300 w 1550"/>
                <a:gd name="T29" fmla="*/ 1427 h 2651"/>
                <a:gd name="T30" fmla="*/ 1422 w 1550"/>
                <a:gd name="T31" fmla="*/ 1315 h 2651"/>
                <a:gd name="T32" fmla="*/ 1549 w 1550"/>
                <a:gd name="T33" fmla="*/ 1096 h 2651"/>
                <a:gd name="T34" fmla="*/ 1490 w 1550"/>
                <a:gd name="T35" fmla="*/ 1018 h 2651"/>
                <a:gd name="T36" fmla="*/ 1432 w 1550"/>
                <a:gd name="T37" fmla="*/ 931 h 2651"/>
                <a:gd name="T38" fmla="*/ 1339 w 1550"/>
                <a:gd name="T39" fmla="*/ 887 h 2651"/>
                <a:gd name="T40" fmla="*/ 1261 w 1550"/>
                <a:gd name="T41" fmla="*/ 838 h 2651"/>
                <a:gd name="T42" fmla="*/ 1110 w 1550"/>
                <a:gd name="T43" fmla="*/ 706 h 2651"/>
                <a:gd name="T44" fmla="*/ 1052 w 1550"/>
                <a:gd name="T45" fmla="*/ 653 h 2651"/>
                <a:gd name="T46" fmla="*/ 945 w 1550"/>
                <a:gd name="T47" fmla="*/ 399 h 2651"/>
                <a:gd name="T48" fmla="*/ 828 w 1550"/>
                <a:gd name="T49" fmla="*/ 112 h 2651"/>
                <a:gd name="T50" fmla="*/ 725 w 1550"/>
                <a:gd name="T51" fmla="*/ 39 h 2651"/>
                <a:gd name="T52" fmla="*/ 560 w 1550"/>
                <a:gd name="T53" fmla="*/ 49 h 2651"/>
                <a:gd name="T54" fmla="*/ 424 w 1550"/>
                <a:gd name="T55" fmla="*/ 141 h 2651"/>
                <a:gd name="T56" fmla="*/ 331 w 1550"/>
                <a:gd name="T57" fmla="*/ 229 h 2651"/>
                <a:gd name="T58" fmla="*/ 161 w 1550"/>
                <a:gd name="T59" fmla="*/ 258 h 2651"/>
                <a:gd name="T60" fmla="*/ 117 w 1550"/>
                <a:gd name="T61" fmla="*/ 517 h 2651"/>
                <a:gd name="T62" fmla="*/ 127 w 1550"/>
                <a:gd name="T63" fmla="*/ 984 h 2651"/>
                <a:gd name="T64" fmla="*/ 107 w 1550"/>
                <a:gd name="T65" fmla="*/ 1198 h 2651"/>
                <a:gd name="T66" fmla="*/ 58 w 1550"/>
                <a:gd name="T67" fmla="*/ 1305 h 2651"/>
                <a:gd name="T68" fmla="*/ 78 w 1550"/>
                <a:gd name="T69" fmla="*/ 1369 h 2651"/>
                <a:gd name="T70" fmla="*/ 63 w 1550"/>
                <a:gd name="T71" fmla="*/ 1510 h 2651"/>
                <a:gd name="T72" fmla="*/ 0 w 1550"/>
                <a:gd name="T73" fmla="*/ 1549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50" h="2651">
                  <a:moveTo>
                    <a:pt x="0" y="1549"/>
                  </a:moveTo>
                  <a:lnTo>
                    <a:pt x="0" y="1549"/>
                  </a:lnTo>
                  <a:cubicBezTo>
                    <a:pt x="399" y="2596"/>
                    <a:pt x="399" y="2596"/>
                    <a:pt x="399" y="2596"/>
                  </a:cubicBezTo>
                  <a:cubicBezTo>
                    <a:pt x="443" y="2620"/>
                    <a:pt x="487" y="2630"/>
                    <a:pt x="536" y="2650"/>
                  </a:cubicBezTo>
                  <a:lnTo>
                    <a:pt x="536" y="2650"/>
                  </a:lnTo>
                  <a:cubicBezTo>
                    <a:pt x="536" y="2645"/>
                    <a:pt x="536" y="2645"/>
                    <a:pt x="536" y="2645"/>
                  </a:cubicBezTo>
                  <a:cubicBezTo>
                    <a:pt x="550" y="2548"/>
                    <a:pt x="550" y="2489"/>
                    <a:pt x="589" y="2401"/>
                  </a:cubicBezTo>
                  <a:cubicBezTo>
                    <a:pt x="599" y="2377"/>
                    <a:pt x="614" y="2367"/>
                    <a:pt x="623" y="2343"/>
                  </a:cubicBezTo>
                  <a:cubicBezTo>
                    <a:pt x="648" y="2289"/>
                    <a:pt x="653" y="2250"/>
                    <a:pt x="658" y="2192"/>
                  </a:cubicBezTo>
                  <a:cubicBezTo>
                    <a:pt x="682" y="2143"/>
                    <a:pt x="716" y="2133"/>
                    <a:pt x="760" y="2100"/>
                  </a:cubicBezTo>
                  <a:cubicBezTo>
                    <a:pt x="808" y="2065"/>
                    <a:pt x="823" y="2026"/>
                    <a:pt x="852" y="1978"/>
                  </a:cubicBezTo>
                  <a:cubicBezTo>
                    <a:pt x="867" y="1954"/>
                    <a:pt x="877" y="1934"/>
                    <a:pt x="901" y="1924"/>
                  </a:cubicBezTo>
                  <a:cubicBezTo>
                    <a:pt x="910" y="1919"/>
                    <a:pt x="921" y="1924"/>
                    <a:pt x="930" y="1915"/>
                  </a:cubicBezTo>
                  <a:cubicBezTo>
                    <a:pt x="945" y="1904"/>
                    <a:pt x="954" y="1890"/>
                    <a:pt x="959" y="1870"/>
                  </a:cubicBezTo>
                  <a:cubicBezTo>
                    <a:pt x="969" y="1836"/>
                    <a:pt x="964" y="1817"/>
                    <a:pt x="969" y="1783"/>
                  </a:cubicBezTo>
                  <a:cubicBezTo>
                    <a:pt x="969" y="1763"/>
                    <a:pt x="979" y="1754"/>
                    <a:pt x="979" y="1734"/>
                  </a:cubicBezTo>
                  <a:cubicBezTo>
                    <a:pt x="979" y="1661"/>
                    <a:pt x="979" y="1661"/>
                    <a:pt x="979" y="1661"/>
                  </a:cubicBezTo>
                  <a:cubicBezTo>
                    <a:pt x="954" y="1583"/>
                    <a:pt x="954" y="1583"/>
                    <a:pt x="954" y="1583"/>
                  </a:cubicBezTo>
                  <a:cubicBezTo>
                    <a:pt x="969" y="1583"/>
                    <a:pt x="984" y="1578"/>
                    <a:pt x="998" y="1573"/>
                  </a:cubicBezTo>
                  <a:cubicBezTo>
                    <a:pt x="1004" y="1573"/>
                    <a:pt x="1008" y="1564"/>
                    <a:pt x="1013" y="1564"/>
                  </a:cubicBezTo>
                  <a:cubicBezTo>
                    <a:pt x="1032" y="1564"/>
                    <a:pt x="1037" y="1588"/>
                    <a:pt x="1042" y="1603"/>
                  </a:cubicBezTo>
                  <a:cubicBezTo>
                    <a:pt x="1052" y="1622"/>
                    <a:pt x="1057" y="1632"/>
                    <a:pt x="1067" y="1647"/>
                  </a:cubicBezTo>
                  <a:cubicBezTo>
                    <a:pt x="1095" y="1642"/>
                    <a:pt x="1125" y="1642"/>
                    <a:pt x="1145" y="1612"/>
                  </a:cubicBezTo>
                  <a:cubicBezTo>
                    <a:pt x="1150" y="1608"/>
                    <a:pt x="1145" y="1593"/>
                    <a:pt x="1145" y="1583"/>
                  </a:cubicBezTo>
                  <a:cubicBezTo>
                    <a:pt x="1150" y="1564"/>
                    <a:pt x="1164" y="1554"/>
                    <a:pt x="1174" y="1539"/>
                  </a:cubicBezTo>
                  <a:cubicBezTo>
                    <a:pt x="1184" y="1525"/>
                    <a:pt x="1193" y="1510"/>
                    <a:pt x="1203" y="1495"/>
                  </a:cubicBezTo>
                  <a:cubicBezTo>
                    <a:pt x="1208" y="1486"/>
                    <a:pt x="1208" y="1481"/>
                    <a:pt x="1217" y="1481"/>
                  </a:cubicBezTo>
                  <a:cubicBezTo>
                    <a:pt x="1232" y="1481"/>
                    <a:pt x="1242" y="1495"/>
                    <a:pt x="1256" y="1500"/>
                  </a:cubicBezTo>
                  <a:cubicBezTo>
                    <a:pt x="1261" y="1505"/>
                    <a:pt x="1266" y="1500"/>
                    <a:pt x="1271" y="1500"/>
                  </a:cubicBezTo>
                  <a:cubicBezTo>
                    <a:pt x="1286" y="1476"/>
                    <a:pt x="1286" y="1451"/>
                    <a:pt x="1300" y="1427"/>
                  </a:cubicBezTo>
                  <a:cubicBezTo>
                    <a:pt x="1325" y="1393"/>
                    <a:pt x="1349" y="1379"/>
                    <a:pt x="1378" y="1349"/>
                  </a:cubicBezTo>
                  <a:cubicBezTo>
                    <a:pt x="1393" y="1335"/>
                    <a:pt x="1402" y="1325"/>
                    <a:pt x="1422" y="1315"/>
                  </a:cubicBezTo>
                  <a:cubicBezTo>
                    <a:pt x="1471" y="1276"/>
                    <a:pt x="1485" y="1242"/>
                    <a:pt x="1515" y="1183"/>
                  </a:cubicBezTo>
                  <a:cubicBezTo>
                    <a:pt x="1534" y="1155"/>
                    <a:pt x="1549" y="1130"/>
                    <a:pt x="1549" y="1096"/>
                  </a:cubicBezTo>
                  <a:cubicBezTo>
                    <a:pt x="1549" y="1076"/>
                    <a:pt x="1549" y="1062"/>
                    <a:pt x="1539" y="1047"/>
                  </a:cubicBezTo>
                  <a:cubicBezTo>
                    <a:pt x="1524" y="1033"/>
                    <a:pt x="1505" y="1033"/>
                    <a:pt x="1490" y="1018"/>
                  </a:cubicBezTo>
                  <a:cubicBezTo>
                    <a:pt x="1481" y="1008"/>
                    <a:pt x="1481" y="989"/>
                    <a:pt x="1476" y="974"/>
                  </a:cubicBezTo>
                  <a:cubicBezTo>
                    <a:pt x="1466" y="955"/>
                    <a:pt x="1446" y="945"/>
                    <a:pt x="1432" y="931"/>
                  </a:cubicBezTo>
                  <a:lnTo>
                    <a:pt x="1432" y="931"/>
                  </a:lnTo>
                  <a:cubicBezTo>
                    <a:pt x="1393" y="926"/>
                    <a:pt x="1374" y="896"/>
                    <a:pt x="1339" y="887"/>
                  </a:cubicBezTo>
                  <a:cubicBezTo>
                    <a:pt x="1315" y="882"/>
                    <a:pt x="1296" y="887"/>
                    <a:pt x="1276" y="867"/>
                  </a:cubicBezTo>
                  <a:cubicBezTo>
                    <a:pt x="1266" y="862"/>
                    <a:pt x="1266" y="848"/>
                    <a:pt x="1261" y="838"/>
                  </a:cubicBezTo>
                  <a:cubicBezTo>
                    <a:pt x="1232" y="789"/>
                    <a:pt x="1217" y="755"/>
                    <a:pt x="1169" y="730"/>
                  </a:cubicBezTo>
                  <a:cubicBezTo>
                    <a:pt x="1145" y="716"/>
                    <a:pt x="1135" y="711"/>
                    <a:pt x="1110" y="706"/>
                  </a:cubicBezTo>
                  <a:cubicBezTo>
                    <a:pt x="1091" y="702"/>
                    <a:pt x="1076" y="711"/>
                    <a:pt x="1062" y="697"/>
                  </a:cubicBezTo>
                  <a:cubicBezTo>
                    <a:pt x="1052" y="687"/>
                    <a:pt x="1057" y="672"/>
                    <a:pt x="1052" y="653"/>
                  </a:cubicBezTo>
                  <a:cubicBezTo>
                    <a:pt x="1032" y="589"/>
                    <a:pt x="993" y="565"/>
                    <a:pt x="974" y="502"/>
                  </a:cubicBezTo>
                  <a:cubicBezTo>
                    <a:pt x="959" y="463"/>
                    <a:pt x="954" y="439"/>
                    <a:pt x="945" y="399"/>
                  </a:cubicBezTo>
                  <a:cubicBezTo>
                    <a:pt x="916" y="321"/>
                    <a:pt x="891" y="278"/>
                    <a:pt x="867" y="200"/>
                  </a:cubicBezTo>
                  <a:cubicBezTo>
                    <a:pt x="857" y="166"/>
                    <a:pt x="847" y="146"/>
                    <a:pt x="828" y="112"/>
                  </a:cubicBezTo>
                  <a:cubicBezTo>
                    <a:pt x="823" y="93"/>
                    <a:pt x="818" y="78"/>
                    <a:pt x="804" y="64"/>
                  </a:cubicBezTo>
                  <a:cubicBezTo>
                    <a:pt x="779" y="44"/>
                    <a:pt x="755" y="49"/>
                    <a:pt x="725" y="39"/>
                  </a:cubicBezTo>
                  <a:cubicBezTo>
                    <a:pt x="686" y="25"/>
                    <a:pt x="662" y="0"/>
                    <a:pt x="614" y="0"/>
                  </a:cubicBezTo>
                  <a:cubicBezTo>
                    <a:pt x="584" y="0"/>
                    <a:pt x="575" y="25"/>
                    <a:pt x="560" y="49"/>
                  </a:cubicBezTo>
                  <a:cubicBezTo>
                    <a:pt x="555" y="68"/>
                    <a:pt x="545" y="78"/>
                    <a:pt x="536" y="97"/>
                  </a:cubicBezTo>
                  <a:cubicBezTo>
                    <a:pt x="497" y="122"/>
                    <a:pt x="458" y="112"/>
                    <a:pt x="424" y="141"/>
                  </a:cubicBezTo>
                  <a:cubicBezTo>
                    <a:pt x="424" y="146"/>
                    <a:pt x="424" y="151"/>
                    <a:pt x="419" y="156"/>
                  </a:cubicBezTo>
                  <a:cubicBezTo>
                    <a:pt x="390" y="190"/>
                    <a:pt x="365" y="205"/>
                    <a:pt x="331" y="229"/>
                  </a:cubicBezTo>
                  <a:cubicBezTo>
                    <a:pt x="297" y="180"/>
                    <a:pt x="248" y="171"/>
                    <a:pt x="209" y="122"/>
                  </a:cubicBezTo>
                  <a:cubicBezTo>
                    <a:pt x="209" y="180"/>
                    <a:pt x="170" y="205"/>
                    <a:pt x="161" y="258"/>
                  </a:cubicBezTo>
                  <a:cubicBezTo>
                    <a:pt x="156" y="312"/>
                    <a:pt x="141" y="341"/>
                    <a:pt x="131" y="395"/>
                  </a:cubicBezTo>
                  <a:cubicBezTo>
                    <a:pt x="122" y="439"/>
                    <a:pt x="127" y="467"/>
                    <a:pt x="117" y="517"/>
                  </a:cubicBezTo>
                  <a:cubicBezTo>
                    <a:pt x="107" y="580"/>
                    <a:pt x="97" y="619"/>
                    <a:pt x="97" y="687"/>
                  </a:cubicBezTo>
                  <a:cubicBezTo>
                    <a:pt x="97" y="804"/>
                    <a:pt x="117" y="867"/>
                    <a:pt x="127" y="984"/>
                  </a:cubicBezTo>
                  <a:cubicBezTo>
                    <a:pt x="127" y="1076"/>
                    <a:pt x="127" y="1076"/>
                    <a:pt x="127" y="1076"/>
                  </a:cubicBezTo>
                  <a:cubicBezTo>
                    <a:pt x="127" y="1125"/>
                    <a:pt x="117" y="1155"/>
                    <a:pt x="107" y="1198"/>
                  </a:cubicBezTo>
                  <a:cubicBezTo>
                    <a:pt x="102" y="1233"/>
                    <a:pt x="92" y="1247"/>
                    <a:pt x="78" y="1276"/>
                  </a:cubicBezTo>
                  <a:cubicBezTo>
                    <a:pt x="73" y="1291"/>
                    <a:pt x="63" y="1291"/>
                    <a:pt x="58" y="1305"/>
                  </a:cubicBezTo>
                  <a:cubicBezTo>
                    <a:pt x="53" y="1310"/>
                    <a:pt x="44" y="1315"/>
                    <a:pt x="44" y="1320"/>
                  </a:cubicBezTo>
                  <a:cubicBezTo>
                    <a:pt x="44" y="1344"/>
                    <a:pt x="78" y="1344"/>
                    <a:pt x="78" y="1369"/>
                  </a:cubicBezTo>
                  <a:cubicBezTo>
                    <a:pt x="78" y="1403"/>
                    <a:pt x="68" y="1418"/>
                    <a:pt x="63" y="1447"/>
                  </a:cubicBezTo>
                  <a:cubicBezTo>
                    <a:pt x="63" y="1471"/>
                    <a:pt x="68" y="1486"/>
                    <a:pt x="63" y="1510"/>
                  </a:cubicBezTo>
                  <a:cubicBezTo>
                    <a:pt x="63" y="1515"/>
                    <a:pt x="53" y="1515"/>
                    <a:pt x="48" y="1520"/>
                  </a:cubicBezTo>
                  <a:cubicBezTo>
                    <a:pt x="34" y="1534"/>
                    <a:pt x="15" y="1544"/>
                    <a:pt x="0" y="154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1" name="Freeform 71"/>
            <p:cNvSpPr>
              <a:spLocks noChangeArrowheads="1"/>
            </p:cNvSpPr>
            <p:nvPr/>
          </p:nvSpPr>
          <p:spPr bwMode="auto">
            <a:xfrm>
              <a:off x="14738591" y="3671810"/>
              <a:ext cx="487242" cy="929741"/>
            </a:xfrm>
            <a:custGeom>
              <a:avLst/>
              <a:gdLst>
                <a:gd name="T0" fmla="*/ 0 w 771"/>
                <a:gd name="T1" fmla="*/ 258 h 1467"/>
                <a:gd name="T2" fmla="*/ 0 w 771"/>
                <a:gd name="T3" fmla="*/ 258 h 1467"/>
                <a:gd name="T4" fmla="*/ 662 w 771"/>
                <a:gd name="T5" fmla="*/ 0 h 1467"/>
                <a:gd name="T6" fmla="*/ 662 w 771"/>
                <a:gd name="T7" fmla="*/ 0 h 1467"/>
                <a:gd name="T8" fmla="*/ 696 w 771"/>
                <a:gd name="T9" fmla="*/ 131 h 1467"/>
                <a:gd name="T10" fmla="*/ 770 w 771"/>
                <a:gd name="T11" fmla="*/ 219 h 1467"/>
                <a:gd name="T12" fmla="*/ 736 w 771"/>
                <a:gd name="T13" fmla="*/ 297 h 1467"/>
                <a:gd name="T14" fmla="*/ 711 w 771"/>
                <a:gd name="T15" fmla="*/ 356 h 1467"/>
                <a:gd name="T16" fmla="*/ 667 w 771"/>
                <a:gd name="T17" fmla="*/ 438 h 1467"/>
                <a:gd name="T18" fmla="*/ 682 w 771"/>
                <a:gd name="T19" fmla="*/ 477 h 1467"/>
                <a:gd name="T20" fmla="*/ 667 w 771"/>
                <a:gd name="T21" fmla="*/ 551 h 1467"/>
                <a:gd name="T22" fmla="*/ 667 w 771"/>
                <a:gd name="T23" fmla="*/ 628 h 1467"/>
                <a:gd name="T24" fmla="*/ 653 w 771"/>
                <a:gd name="T25" fmla="*/ 702 h 1467"/>
                <a:gd name="T26" fmla="*/ 648 w 771"/>
                <a:gd name="T27" fmla="*/ 794 h 1467"/>
                <a:gd name="T28" fmla="*/ 638 w 771"/>
                <a:gd name="T29" fmla="*/ 847 h 1467"/>
                <a:gd name="T30" fmla="*/ 667 w 771"/>
                <a:gd name="T31" fmla="*/ 989 h 1467"/>
                <a:gd name="T32" fmla="*/ 692 w 771"/>
                <a:gd name="T33" fmla="*/ 1111 h 1467"/>
                <a:gd name="T34" fmla="*/ 720 w 771"/>
                <a:gd name="T35" fmla="*/ 1203 h 1467"/>
                <a:gd name="T36" fmla="*/ 731 w 771"/>
                <a:gd name="T37" fmla="*/ 1291 h 1467"/>
                <a:gd name="T38" fmla="*/ 770 w 771"/>
                <a:gd name="T39" fmla="*/ 1369 h 1467"/>
                <a:gd name="T40" fmla="*/ 770 w 771"/>
                <a:gd name="T41" fmla="*/ 1369 h 1467"/>
                <a:gd name="T42" fmla="*/ 438 w 771"/>
                <a:gd name="T43" fmla="*/ 1466 h 1467"/>
                <a:gd name="T44" fmla="*/ 438 w 771"/>
                <a:gd name="T45" fmla="*/ 1466 h 1467"/>
                <a:gd name="T46" fmla="*/ 424 w 771"/>
                <a:gd name="T47" fmla="*/ 1398 h 1467"/>
                <a:gd name="T48" fmla="*/ 317 w 771"/>
                <a:gd name="T49" fmla="*/ 1023 h 1467"/>
                <a:gd name="T50" fmla="*/ 229 w 771"/>
                <a:gd name="T51" fmla="*/ 935 h 1467"/>
                <a:gd name="T52" fmla="*/ 190 w 771"/>
                <a:gd name="T53" fmla="*/ 847 h 1467"/>
                <a:gd name="T54" fmla="*/ 126 w 771"/>
                <a:gd name="T55" fmla="*/ 653 h 1467"/>
                <a:gd name="T56" fmla="*/ 68 w 771"/>
                <a:gd name="T57" fmla="*/ 502 h 1467"/>
                <a:gd name="T58" fmla="*/ 34 w 771"/>
                <a:gd name="T59" fmla="*/ 453 h 1467"/>
                <a:gd name="T60" fmla="*/ 24 w 771"/>
                <a:gd name="T61" fmla="*/ 380 h 1467"/>
                <a:gd name="T62" fmla="*/ 0 w 771"/>
                <a:gd name="T63" fmla="*/ 258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1467">
                  <a:moveTo>
                    <a:pt x="0" y="258"/>
                  </a:moveTo>
                  <a:lnTo>
                    <a:pt x="0" y="258"/>
                  </a:lnTo>
                  <a:cubicBezTo>
                    <a:pt x="662" y="0"/>
                    <a:pt x="662" y="0"/>
                    <a:pt x="662" y="0"/>
                  </a:cubicBezTo>
                  <a:lnTo>
                    <a:pt x="662" y="0"/>
                  </a:lnTo>
                  <a:cubicBezTo>
                    <a:pt x="682" y="49"/>
                    <a:pt x="677" y="88"/>
                    <a:pt x="696" y="131"/>
                  </a:cubicBezTo>
                  <a:cubicBezTo>
                    <a:pt x="716" y="170"/>
                    <a:pt x="770" y="175"/>
                    <a:pt x="770" y="219"/>
                  </a:cubicBezTo>
                  <a:cubicBezTo>
                    <a:pt x="770" y="253"/>
                    <a:pt x="750" y="268"/>
                    <a:pt x="736" y="297"/>
                  </a:cubicBezTo>
                  <a:cubicBezTo>
                    <a:pt x="726" y="316"/>
                    <a:pt x="720" y="336"/>
                    <a:pt x="711" y="356"/>
                  </a:cubicBezTo>
                  <a:cubicBezTo>
                    <a:pt x="692" y="390"/>
                    <a:pt x="667" y="404"/>
                    <a:pt x="667" y="438"/>
                  </a:cubicBezTo>
                  <a:cubicBezTo>
                    <a:pt x="667" y="458"/>
                    <a:pt x="677" y="463"/>
                    <a:pt x="682" y="477"/>
                  </a:cubicBezTo>
                  <a:cubicBezTo>
                    <a:pt x="667" y="551"/>
                    <a:pt x="667" y="551"/>
                    <a:pt x="667" y="551"/>
                  </a:cubicBezTo>
                  <a:cubicBezTo>
                    <a:pt x="667" y="628"/>
                    <a:pt x="667" y="628"/>
                    <a:pt x="667" y="628"/>
                  </a:cubicBezTo>
                  <a:cubicBezTo>
                    <a:pt x="667" y="658"/>
                    <a:pt x="657" y="672"/>
                    <a:pt x="653" y="702"/>
                  </a:cubicBezTo>
                  <a:cubicBezTo>
                    <a:pt x="653" y="741"/>
                    <a:pt x="657" y="760"/>
                    <a:pt x="648" y="794"/>
                  </a:cubicBezTo>
                  <a:cubicBezTo>
                    <a:pt x="643" y="814"/>
                    <a:pt x="638" y="828"/>
                    <a:pt x="638" y="847"/>
                  </a:cubicBezTo>
                  <a:cubicBezTo>
                    <a:pt x="638" y="901"/>
                    <a:pt x="657" y="935"/>
                    <a:pt x="667" y="989"/>
                  </a:cubicBezTo>
                  <a:cubicBezTo>
                    <a:pt x="672" y="1037"/>
                    <a:pt x="672" y="1067"/>
                    <a:pt x="692" y="1111"/>
                  </a:cubicBezTo>
                  <a:cubicBezTo>
                    <a:pt x="706" y="1145"/>
                    <a:pt x="716" y="1164"/>
                    <a:pt x="720" y="1203"/>
                  </a:cubicBezTo>
                  <a:cubicBezTo>
                    <a:pt x="726" y="1237"/>
                    <a:pt x="720" y="1257"/>
                    <a:pt x="731" y="1291"/>
                  </a:cubicBezTo>
                  <a:cubicBezTo>
                    <a:pt x="736" y="1325"/>
                    <a:pt x="750" y="1339"/>
                    <a:pt x="770" y="1369"/>
                  </a:cubicBezTo>
                  <a:lnTo>
                    <a:pt x="770" y="1369"/>
                  </a:lnTo>
                  <a:cubicBezTo>
                    <a:pt x="438" y="1466"/>
                    <a:pt x="438" y="1466"/>
                    <a:pt x="438" y="1466"/>
                  </a:cubicBezTo>
                  <a:lnTo>
                    <a:pt x="438" y="1466"/>
                  </a:lnTo>
                  <a:cubicBezTo>
                    <a:pt x="433" y="1437"/>
                    <a:pt x="429" y="1427"/>
                    <a:pt x="424" y="1398"/>
                  </a:cubicBezTo>
                  <a:cubicBezTo>
                    <a:pt x="317" y="1023"/>
                    <a:pt x="317" y="1023"/>
                    <a:pt x="317" y="1023"/>
                  </a:cubicBezTo>
                  <a:cubicBezTo>
                    <a:pt x="273" y="1004"/>
                    <a:pt x="253" y="979"/>
                    <a:pt x="229" y="935"/>
                  </a:cubicBezTo>
                  <a:cubicBezTo>
                    <a:pt x="209" y="906"/>
                    <a:pt x="200" y="887"/>
                    <a:pt x="190" y="847"/>
                  </a:cubicBezTo>
                  <a:cubicBezTo>
                    <a:pt x="175" y="770"/>
                    <a:pt x="141" y="731"/>
                    <a:pt x="126" y="653"/>
                  </a:cubicBezTo>
                  <a:cubicBezTo>
                    <a:pt x="117" y="589"/>
                    <a:pt x="98" y="556"/>
                    <a:pt x="68" y="502"/>
                  </a:cubicBezTo>
                  <a:cubicBezTo>
                    <a:pt x="58" y="482"/>
                    <a:pt x="44" y="473"/>
                    <a:pt x="34" y="453"/>
                  </a:cubicBezTo>
                  <a:cubicBezTo>
                    <a:pt x="29" y="429"/>
                    <a:pt x="34" y="404"/>
                    <a:pt x="24" y="380"/>
                  </a:cubicBezTo>
                  <a:cubicBezTo>
                    <a:pt x="10" y="336"/>
                    <a:pt x="0" y="307"/>
                    <a:pt x="0" y="25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2" name="Freeform 72"/>
            <p:cNvSpPr>
              <a:spLocks noChangeArrowheads="1"/>
            </p:cNvSpPr>
            <p:nvPr/>
          </p:nvSpPr>
          <p:spPr bwMode="auto">
            <a:xfrm>
              <a:off x="15015815" y="4329910"/>
              <a:ext cx="952083" cy="543283"/>
            </a:xfrm>
            <a:custGeom>
              <a:avLst/>
              <a:gdLst>
                <a:gd name="T0" fmla="*/ 867 w 1502"/>
                <a:gd name="T1" fmla="*/ 0 h 859"/>
                <a:gd name="T2" fmla="*/ 867 w 1502"/>
                <a:gd name="T3" fmla="*/ 0 h 859"/>
                <a:gd name="T4" fmla="*/ 896 w 1502"/>
                <a:gd name="T5" fmla="*/ 15 h 859"/>
                <a:gd name="T6" fmla="*/ 984 w 1502"/>
                <a:gd name="T7" fmla="*/ 59 h 859"/>
                <a:gd name="T8" fmla="*/ 935 w 1502"/>
                <a:gd name="T9" fmla="*/ 132 h 859"/>
                <a:gd name="T10" fmla="*/ 931 w 1502"/>
                <a:gd name="T11" fmla="*/ 200 h 859"/>
                <a:gd name="T12" fmla="*/ 999 w 1502"/>
                <a:gd name="T13" fmla="*/ 318 h 859"/>
                <a:gd name="T14" fmla="*/ 1042 w 1502"/>
                <a:gd name="T15" fmla="*/ 318 h 859"/>
                <a:gd name="T16" fmla="*/ 1053 w 1502"/>
                <a:gd name="T17" fmla="*/ 327 h 859"/>
                <a:gd name="T18" fmla="*/ 1087 w 1502"/>
                <a:gd name="T19" fmla="*/ 366 h 859"/>
                <a:gd name="T20" fmla="*/ 1130 w 1502"/>
                <a:gd name="T21" fmla="*/ 444 h 859"/>
                <a:gd name="T22" fmla="*/ 1164 w 1502"/>
                <a:gd name="T23" fmla="*/ 483 h 859"/>
                <a:gd name="T24" fmla="*/ 1233 w 1502"/>
                <a:gd name="T25" fmla="*/ 517 h 859"/>
                <a:gd name="T26" fmla="*/ 1315 w 1502"/>
                <a:gd name="T27" fmla="*/ 498 h 859"/>
                <a:gd name="T28" fmla="*/ 1374 w 1502"/>
                <a:gd name="T29" fmla="*/ 473 h 859"/>
                <a:gd name="T30" fmla="*/ 1393 w 1502"/>
                <a:gd name="T31" fmla="*/ 405 h 859"/>
                <a:gd name="T32" fmla="*/ 1374 w 1502"/>
                <a:gd name="T33" fmla="*/ 351 h 859"/>
                <a:gd name="T34" fmla="*/ 1360 w 1502"/>
                <a:gd name="T35" fmla="*/ 346 h 859"/>
                <a:gd name="T36" fmla="*/ 1315 w 1502"/>
                <a:gd name="T37" fmla="*/ 254 h 859"/>
                <a:gd name="T38" fmla="*/ 1413 w 1502"/>
                <a:gd name="T39" fmla="*/ 298 h 859"/>
                <a:gd name="T40" fmla="*/ 1501 w 1502"/>
                <a:gd name="T41" fmla="*/ 366 h 859"/>
                <a:gd name="T42" fmla="*/ 1466 w 1502"/>
                <a:gd name="T43" fmla="*/ 454 h 859"/>
                <a:gd name="T44" fmla="*/ 1437 w 1502"/>
                <a:gd name="T45" fmla="*/ 483 h 859"/>
                <a:gd name="T46" fmla="*/ 1408 w 1502"/>
                <a:gd name="T47" fmla="*/ 527 h 859"/>
                <a:gd name="T48" fmla="*/ 1349 w 1502"/>
                <a:gd name="T49" fmla="*/ 566 h 859"/>
                <a:gd name="T50" fmla="*/ 1266 w 1502"/>
                <a:gd name="T51" fmla="*/ 649 h 859"/>
                <a:gd name="T52" fmla="*/ 1213 w 1502"/>
                <a:gd name="T53" fmla="*/ 600 h 859"/>
                <a:gd name="T54" fmla="*/ 1179 w 1502"/>
                <a:gd name="T55" fmla="*/ 658 h 859"/>
                <a:gd name="T56" fmla="*/ 1150 w 1502"/>
                <a:gd name="T57" fmla="*/ 716 h 859"/>
                <a:gd name="T58" fmla="*/ 1062 w 1502"/>
                <a:gd name="T59" fmla="*/ 760 h 859"/>
                <a:gd name="T60" fmla="*/ 1062 w 1502"/>
                <a:gd name="T61" fmla="*/ 760 h 859"/>
                <a:gd name="T62" fmla="*/ 1014 w 1502"/>
                <a:gd name="T63" fmla="*/ 663 h 859"/>
                <a:gd name="T64" fmla="*/ 940 w 1502"/>
                <a:gd name="T65" fmla="*/ 614 h 859"/>
                <a:gd name="T66" fmla="*/ 916 w 1502"/>
                <a:gd name="T67" fmla="*/ 585 h 859"/>
                <a:gd name="T68" fmla="*/ 896 w 1502"/>
                <a:gd name="T69" fmla="*/ 570 h 859"/>
                <a:gd name="T70" fmla="*/ 824 w 1502"/>
                <a:gd name="T71" fmla="*/ 600 h 859"/>
                <a:gd name="T72" fmla="*/ 794 w 1502"/>
                <a:gd name="T73" fmla="*/ 600 h 859"/>
                <a:gd name="T74" fmla="*/ 721 w 1502"/>
                <a:gd name="T75" fmla="*/ 624 h 859"/>
                <a:gd name="T76" fmla="*/ 721 w 1502"/>
                <a:gd name="T77" fmla="*/ 624 h 859"/>
                <a:gd name="T78" fmla="*/ 54 w 1502"/>
                <a:gd name="T79" fmla="*/ 858 h 859"/>
                <a:gd name="T80" fmla="*/ 54 w 1502"/>
                <a:gd name="T81" fmla="*/ 858 h 859"/>
                <a:gd name="T82" fmla="*/ 34 w 1502"/>
                <a:gd name="T83" fmla="*/ 809 h 859"/>
                <a:gd name="T84" fmla="*/ 15 w 1502"/>
                <a:gd name="T85" fmla="*/ 716 h 859"/>
                <a:gd name="T86" fmla="*/ 15 w 1502"/>
                <a:gd name="T87" fmla="*/ 644 h 859"/>
                <a:gd name="T88" fmla="*/ 5 w 1502"/>
                <a:gd name="T89" fmla="*/ 522 h 859"/>
                <a:gd name="T90" fmla="*/ 0 w 1502"/>
                <a:gd name="T91" fmla="*/ 429 h 859"/>
                <a:gd name="T92" fmla="*/ 0 w 1502"/>
                <a:gd name="T93" fmla="*/ 429 h 859"/>
                <a:gd name="T94" fmla="*/ 332 w 1502"/>
                <a:gd name="T95" fmla="*/ 332 h 859"/>
                <a:gd name="T96" fmla="*/ 332 w 1502"/>
                <a:gd name="T97" fmla="*/ 332 h 859"/>
                <a:gd name="T98" fmla="*/ 736 w 1502"/>
                <a:gd name="T99" fmla="*/ 166 h 859"/>
                <a:gd name="T100" fmla="*/ 789 w 1502"/>
                <a:gd name="T101" fmla="*/ 74 h 859"/>
                <a:gd name="T102" fmla="*/ 867 w 1502"/>
                <a:gd name="T103" fmla="*/ 0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2" h="859">
                  <a:moveTo>
                    <a:pt x="867" y="0"/>
                  </a:moveTo>
                  <a:lnTo>
                    <a:pt x="867" y="0"/>
                  </a:lnTo>
                  <a:cubicBezTo>
                    <a:pt x="867" y="11"/>
                    <a:pt x="887" y="11"/>
                    <a:pt x="896" y="15"/>
                  </a:cubicBezTo>
                  <a:cubicBezTo>
                    <a:pt x="931" y="35"/>
                    <a:pt x="955" y="35"/>
                    <a:pt x="984" y="59"/>
                  </a:cubicBezTo>
                  <a:cubicBezTo>
                    <a:pt x="970" y="88"/>
                    <a:pt x="945" y="103"/>
                    <a:pt x="935" y="132"/>
                  </a:cubicBezTo>
                  <a:cubicBezTo>
                    <a:pt x="931" y="157"/>
                    <a:pt x="931" y="176"/>
                    <a:pt x="931" y="200"/>
                  </a:cubicBezTo>
                  <a:cubicBezTo>
                    <a:pt x="931" y="254"/>
                    <a:pt x="945" y="318"/>
                    <a:pt x="999" y="318"/>
                  </a:cubicBezTo>
                  <a:cubicBezTo>
                    <a:pt x="1014" y="318"/>
                    <a:pt x="1023" y="318"/>
                    <a:pt x="1042" y="318"/>
                  </a:cubicBezTo>
                  <a:cubicBezTo>
                    <a:pt x="1047" y="318"/>
                    <a:pt x="1047" y="322"/>
                    <a:pt x="1053" y="327"/>
                  </a:cubicBezTo>
                  <a:cubicBezTo>
                    <a:pt x="1067" y="337"/>
                    <a:pt x="1077" y="351"/>
                    <a:pt x="1087" y="366"/>
                  </a:cubicBezTo>
                  <a:cubicBezTo>
                    <a:pt x="1106" y="395"/>
                    <a:pt x="1111" y="415"/>
                    <a:pt x="1130" y="444"/>
                  </a:cubicBezTo>
                  <a:cubicBezTo>
                    <a:pt x="1140" y="459"/>
                    <a:pt x="1155" y="468"/>
                    <a:pt x="1164" y="483"/>
                  </a:cubicBezTo>
                  <a:cubicBezTo>
                    <a:pt x="1184" y="503"/>
                    <a:pt x="1203" y="517"/>
                    <a:pt x="1233" y="517"/>
                  </a:cubicBezTo>
                  <a:cubicBezTo>
                    <a:pt x="1262" y="517"/>
                    <a:pt x="1281" y="512"/>
                    <a:pt x="1315" y="498"/>
                  </a:cubicBezTo>
                  <a:cubicBezTo>
                    <a:pt x="1335" y="492"/>
                    <a:pt x="1354" y="492"/>
                    <a:pt x="1374" y="473"/>
                  </a:cubicBezTo>
                  <a:cubicBezTo>
                    <a:pt x="1393" y="454"/>
                    <a:pt x="1393" y="434"/>
                    <a:pt x="1393" y="405"/>
                  </a:cubicBezTo>
                  <a:cubicBezTo>
                    <a:pt x="1393" y="385"/>
                    <a:pt x="1388" y="366"/>
                    <a:pt x="1374" y="351"/>
                  </a:cubicBezTo>
                  <a:cubicBezTo>
                    <a:pt x="1369" y="351"/>
                    <a:pt x="1364" y="351"/>
                    <a:pt x="1360" y="346"/>
                  </a:cubicBezTo>
                  <a:cubicBezTo>
                    <a:pt x="1325" y="327"/>
                    <a:pt x="1320" y="293"/>
                    <a:pt x="1315" y="254"/>
                  </a:cubicBezTo>
                  <a:cubicBezTo>
                    <a:pt x="1354" y="268"/>
                    <a:pt x="1374" y="283"/>
                    <a:pt x="1413" y="298"/>
                  </a:cubicBezTo>
                  <a:cubicBezTo>
                    <a:pt x="1451" y="318"/>
                    <a:pt x="1501" y="322"/>
                    <a:pt x="1501" y="366"/>
                  </a:cubicBezTo>
                  <a:cubicBezTo>
                    <a:pt x="1501" y="400"/>
                    <a:pt x="1486" y="424"/>
                    <a:pt x="1466" y="454"/>
                  </a:cubicBezTo>
                  <a:cubicBezTo>
                    <a:pt x="1462" y="468"/>
                    <a:pt x="1447" y="468"/>
                    <a:pt x="1437" y="483"/>
                  </a:cubicBezTo>
                  <a:cubicBezTo>
                    <a:pt x="1427" y="498"/>
                    <a:pt x="1423" y="512"/>
                    <a:pt x="1408" y="527"/>
                  </a:cubicBezTo>
                  <a:cubicBezTo>
                    <a:pt x="1388" y="546"/>
                    <a:pt x="1369" y="551"/>
                    <a:pt x="1349" y="566"/>
                  </a:cubicBezTo>
                  <a:cubicBezTo>
                    <a:pt x="1315" y="595"/>
                    <a:pt x="1306" y="629"/>
                    <a:pt x="1266" y="649"/>
                  </a:cubicBezTo>
                  <a:cubicBezTo>
                    <a:pt x="1247" y="629"/>
                    <a:pt x="1238" y="619"/>
                    <a:pt x="1213" y="600"/>
                  </a:cubicBezTo>
                  <a:cubicBezTo>
                    <a:pt x="1199" y="619"/>
                    <a:pt x="1189" y="634"/>
                    <a:pt x="1179" y="658"/>
                  </a:cubicBezTo>
                  <a:cubicBezTo>
                    <a:pt x="1164" y="682"/>
                    <a:pt x="1164" y="697"/>
                    <a:pt x="1150" y="716"/>
                  </a:cubicBezTo>
                  <a:cubicBezTo>
                    <a:pt x="1120" y="746"/>
                    <a:pt x="1096" y="751"/>
                    <a:pt x="1062" y="760"/>
                  </a:cubicBezTo>
                  <a:lnTo>
                    <a:pt x="1062" y="760"/>
                  </a:lnTo>
                  <a:cubicBezTo>
                    <a:pt x="1057" y="716"/>
                    <a:pt x="1047" y="688"/>
                    <a:pt x="1014" y="663"/>
                  </a:cubicBezTo>
                  <a:cubicBezTo>
                    <a:pt x="984" y="649"/>
                    <a:pt x="965" y="639"/>
                    <a:pt x="940" y="614"/>
                  </a:cubicBezTo>
                  <a:cubicBezTo>
                    <a:pt x="931" y="605"/>
                    <a:pt x="926" y="595"/>
                    <a:pt x="916" y="585"/>
                  </a:cubicBezTo>
                  <a:cubicBezTo>
                    <a:pt x="906" y="580"/>
                    <a:pt x="906" y="570"/>
                    <a:pt x="896" y="570"/>
                  </a:cubicBezTo>
                  <a:cubicBezTo>
                    <a:pt x="867" y="570"/>
                    <a:pt x="853" y="590"/>
                    <a:pt x="824" y="600"/>
                  </a:cubicBezTo>
                  <a:cubicBezTo>
                    <a:pt x="814" y="600"/>
                    <a:pt x="804" y="595"/>
                    <a:pt x="794" y="600"/>
                  </a:cubicBezTo>
                  <a:cubicBezTo>
                    <a:pt x="770" y="605"/>
                    <a:pt x="746" y="614"/>
                    <a:pt x="721" y="624"/>
                  </a:cubicBezTo>
                  <a:lnTo>
                    <a:pt x="721" y="624"/>
                  </a:lnTo>
                  <a:cubicBezTo>
                    <a:pt x="54" y="858"/>
                    <a:pt x="54" y="858"/>
                    <a:pt x="54" y="858"/>
                  </a:cubicBezTo>
                  <a:lnTo>
                    <a:pt x="54" y="858"/>
                  </a:lnTo>
                  <a:cubicBezTo>
                    <a:pt x="49" y="834"/>
                    <a:pt x="39" y="834"/>
                    <a:pt x="34" y="809"/>
                  </a:cubicBezTo>
                  <a:cubicBezTo>
                    <a:pt x="30" y="775"/>
                    <a:pt x="15" y="755"/>
                    <a:pt x="15" y="716"/>
                  </a:cubicBezTo>
                  <a:cubicBezTo>
                    <a:pt x="15" y="644"/>
                    <a:pt x="15" y="644"/>
                    <a:pt x="15" y="644"/>
                  </a:cubicBezTo>
                  <a:cubicBezTo>
                    <a:pt x="5" y="522"/>
                    <a:pt x="5" y="522"/>
                    <a:pt x="5" y="522"/>
                  </a:cubicBezTo>
                  <a:cubicBezTo>
                    <a:pt x="0" y="429"/>
                    <a:pt x="0" y="429"/>
                    <a:pt x="0" y="429"/>
                  </a:cubicBezTo>
                  <a:lnTo>
                    <a:pt x="0" y="429"/>
                  </a:lnTo>
                  <a:cubicBezTo>
                    <a:pt x="332" y="332"/>
                    <a:pt x="332" y="332"/>
                    <a:pt x="332" y="332"/>
                  </a:cubicBezTo>
                  <a:lnTo>
                    <a:pt x="332" y="332"/>
                  </a:lnTo>
                  <a:cubicBezTo>
                    <a:pt x="736" y="166"/>
                    <a:pt x="736" y="166"/>
                    <a:pt x="736" y="166"/>
                  </a:cubicBezTo>
                  <a:cubicBezTo>
                    <a:pt x="755" y="127"/>
                    <a:pt x="765" y="108"/>
                    <a:pt x="789" y="74"/>
                  </a:cubicBezTo>
                  <a:cubicBezTo>
                    <a:pt x="814" y="45"/>
                    <a:pt x="848" y="30"/>
                    <a:pt x="86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3" name="Freeform 73"/>
            <p:cNvSpPr>
              <a:spLocks noChangeArrowheads="1"/>
            </p:cNvSpPr>
            <p:nvPr/>
          </p:nvSpPr>
          <p:spPr bwMode="auto">
            <a:xfrm>
              <a:off x="15475055" y="4693965"/>
              <a:ext cx="215619" cy="232435"/>
            </a:xfrm>
            <a:custGeom>
              <a:avLst/>
              <a:gdLst>
                <a:gd name="T0" fmla="*/ 341 w 342"/>
                <a:gd name="T1" fmla="*/ 190 h 371"/>
                <a:gd name="T2" fmla="*/ 341 w 342"/>
                <a:gd name="T3" fmla="*/ 190 h 371"/>
                <a:gd name="T4" fmla="*/ 321 w 342"/>
                <a:gd name="T5" fmla="*/ 196 h 371"/>
                <a:gd name="T6" fmla="*/ 307 w 342"/>
                <a:gd name="T7" fmla="*/ 146 h 371"/>
                <a:gd name="T8" fmla="*/ 293 w 342"/>
                <a:gd name="T9" fmla="*/ 146 h 371"/>
                <a:gd name="T10" fmla="*/ 244 w 342"/>
                <a:gd name="T11" fmla="*/ 122 h 371"/>
                <a:gd name="T12" fmla="*/ 210 w 342"/>
                <a:gd name="T13" fmla="*/ 229 h 371"/>
                <a:gd name="T14" fmla="*/ 205 w 342"/>
                <a:gd name="T15" fmla="*/ 303 h 371"/>
                <a:gd name="T16" fmla="*/ 175 w 342"/>
                <a:gd name="T17" fmla="*/ 346 h 371"/>
                <a:gd name="T18" fmla="*/ 161 w 342"/>
                <a:gd name="T19" fmla="*/ 361 h 371"/>
                <a:gd name="T20" fmla="*/ 127 w 342"/>
                <a:gd name="T21" fmla="*/ 366 h 371"/>
                <a:gd name="T22" fmla="*/ 117 w 342"/>
                <a:gd name="T23" fmla="*/ 370 h 371"/>
                <a:gd name="T24" fmla="*/ 117 w 342"/>
                <a:gd name="T25" fmla="*/ 370 h 371"/>
                <a:gd name="T26" fmla="*/ 0 w 342"/>
                <a:gd name="T27" fmla="*/ 54 h 371"/>
                <a:gd name="T28" fmla="*/ 0 w 342"/>
                <a:gd name="T29" fmla="*/ 54 h 371"/>
                <a:gd name="T30" fmla="*/ 73 w 342"/>
                <a:gd name="T31" fmla="*/ 30 h 371"/>
                <a:gd name="T32" fmla="*/ 103 w 342"/>
                <a:gd name="T33" fmla="*/ 30 h 371"/>
                <a:gd name="T34" fmla="*/ 175 w 342"/>
                <a:gd name="T35" fmla="*/ 0 h 371"/>
                <a:gd name="T36" fmla="*/ 195 w 342"/>
                <a:gd name="T37" fmla="*/ 15 h 371"/>
                <a:gd name="T38" fmla="*/ 219 w 342"/>
                <a:gd name="T39" fmla="*/ 44 h 371"/>
                <a:gd name="T40" fmla="*/ 293 w 342"/>
                <a:gd name="T41" fmla="*/ 93 h 371"/>
                <a:gd name="T42" fmla="*/ 341 w 342"/>
                <a:gd name="T43" fmla="*/ 19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2" h="371">
                  <a:moveTo>
                    <a:pt x="341" y="190"/>
                  </a:moveTo>
                  <a:lnTo>
                    <a:pt x="341" y="190"/>
                  </a:lnTo>
                  <a:cubicBezTo>
                    <a:pt x="332" y="190"/>
                    <a:pt x="326" y="190"/>
                    <a:pt x="321" y="196"/>
                  </a:cubicBezTo>
                  <a:cubicBezTo>
                    <a:pt x="317" y="176"/>
                    <a:pt x="317" y="161"/>
                    <a:pt x="307" y="146"/>
                  </a:cubicBezTo>
                  <a:cubicBezTo>
                    <a:pt x="302" y="146"/>
                    <a:pt x="297" y="146"/>
                    <a:pt x="293" y="146"/>
                  </a:cubicBezTo>
                  <a:cubicBezTo>
                    <a:pt x="273" y="137"/>
                    <a:pt x="263" y="132"/>
                    <a:pt x="244" y="122"/>
                  </a:cubicBezTo>
                  <a:cubicBezTo>
                    <a:pt x="244" y="166"/>
                    <a:pt x="224" y="185"/>
                    <a:pt x="210" y="229"/>
                  </a:cubicBezTo>
                  <a:cubicBezTo>
                    <a:pt x="205" y="254"/>
                    <a:pt x="214" y="273"/>
                    <a:pt x="205" y="303"/>
                  </a:cubicBezTo>
                  <a:cubicBezTo>
                    <a:pt x="200" y="322"/>
                    <a:pt x="185" y="332"/>
                    <a:pt x="175" y="346"/>
                  </a:cubicBezTo>
                  <a:cubicBezTo>
                    <a:pt x="171" y="351"/>
                    <a:pt x="166" y="356"/>
                    <a:pt x="161" y="361"/>
                  </a:cubicBezTo>
                  <a:cubicBezTo>
                    <a:pt x="146" y="361"/>
                    <a:pt x="141" y="361"/>
                    <a:pt x="127" y="366"/>
                  </a:cubicBezTo>
                  <a:cubicBezTo>
                    <a:pt x="127" y="370"/>
                    <a:pt x="122" y="370"/>
                    <a:pt x="117" y="370"/>
                  </a:cubicBezTo>
                  <a:lnTo>
                    <a:pt x="117" y="370"/>
                  </a:lnTo>
                  <a:cubicBezTo>
                    <a:pt x="0" y="54"/>
                    <a:pt x="0" y="54"/>
                    <a:pt x="0" y="54"/>
                  </a:cubicBezTo>
                  <a:lnTo>
                    <a:pt x="0" y="54"/>
                  </a:lnTo>
                  <a:cubicBezTo>
                    <a:pt x="25" y="44"/>
                    <a:pt x="49" y="35"/>
                    <a:pt x="73" y="30"/>
                  </a:cubicBezTo>
                  <a:cubicBezTo>
                    <a:pt x="83" y="25"/>
                    <a:pt x="93" y="30"/>
                    <a:pt x="103" y="30"/>
                  </a:cubicBezTo>
                  <a:cubicBezTo>
                    <a:pt x="132" y="20"/>
                    <a:pt x="146" y="0"/>
                    <a:pt x="175" y="0"/>
                  </a:cubicBezTo>
                  <a:cubicBezTo>
                    <a:pt x="185" y="0"/>
                    <a:pt x="185" y="10"/>
                    <a:pt x="195" y="15"/>
                  </a:cubicBezTo>
                  <a:cubicBezTo>
                    <a:pt x="205" y="25"/>
                    <a:pt x="210" y="35"/>
                    <a:pt x="219" y="44"/>
                  </a:cubicBezTo>
                  <a:cubicBezTo>
                    <a:pt x="244" y="69"/>
                    <a:pt x="263" y="79"/>
                    <a:pt x="293" y="93"/>
                  </a:cubicBezTo>
                  <a:cubicBezTo>
                    <a:pt x="326" y="118"/>
                    <a:pt x="336" y="146"/>
                    <a:pt x="341" y="19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4" name="Freeform 74"/>
            <p:cNvSpPr>
              <a:spLocks noChangeArrowheads="1"/>
            </p:cNvSpPr>
            <p:nvPr/>
          </p:nvSpPr>
          <p:spPr bwMode="auto">
            <a:xfrm>
              <a:off x="14744192" y="5228847"/>
              <a:ext cx="380833" cy="856930"/>
            </a:xfrm>
            <a:custGeom>
              <a:avLst/>
              <a:gdLst>
                <a:gd name="T0" fmla="*/ 88 w 605"/>
                <a:gd name="T1" fmla="*/ 0 h 1355"/>
                <a:gd name="T2" fmla="*/ 88 w 605"/>
                <a:gd name="T3" fmla="*/ 0 h 1355"/>
                <a:gd name="T4" fmla="*/ 238 w 605"/>
                <a:gd name="T5" fmla="*/ 54 h 1355"/>
                <a:gd name="T6" fmla="*/ 365 w 605"/>
                <a:gd name="T7" fmla="*/ 68 h 1355"/>
                <a:gd name="T8" fmla="*/ 433 w 605"/>
                <a:gd name="T9" fmla="*/ 58 h 1355"/>
                <a:gd name="T10" fmla="*/ 580 w 605"/>
                <a:gd name="T11" fmla="*/ 39 h 1355"/>
                <a:gd name="T12" fmla="*/ 580 w 605"/>
                <a:gd name="T13" fmla="*/ 39 h 1355"/>
                <a:gd name="T14" fmla="*/ 560 w 605"/>
                <a:gd name="T15" fmla="*/ 68 h 1355"/>
                <a:gd name="T16" fmla="*/ 511 w 605"/>
                <a:gd name="T17" fmla="*/ 146 h 1355"/>
                <a:gd name="T18" fmla="*/ 497 w 605"/>
                <a:gd name="T19" fmla="*/ 204 h 1355"/>
                <a:gd name="T20" fmla="*/ 467 w 605"/>
                <a:gd name="T21" fmla="*/ 268 h 1355"/>
                <a:gd name="T22" fmla="*/ 443 w 605"/>
                <a:gd name="T23" fmla="*/ 414 h 1355"/>
                <a:gd name="T24" fmla="*/ 448 w 605"/>
                <a:gd name="T25" fmla="*/ 444 h 1355"/>
                <a:gd name="T26" fmla="*/ 525 w 605"/>
                <a:gd name="T27" fmla="*/ 453 h 1355"/>
                <a:gd name="T28" fmla="*/ 584 w 605"/>
                <a:gd name="T29" fmla="*/ 458 h 1355"/>
                <a:gd name="T30" fmla="*/ 599 w 605"/>
                <a:gd name="T31" fmla="*/ 468 h 1355"/>
                <a:gd name="T32" fmla="*/ 599 w 605"/>
                <a:gd name="T33" fmla="*/ 483 h 1355"/>
                <a:gd name="T34" fmla="*/ 604 w 605"/>
                <a:gd name="T35" fmla="*/ 516 h 1355"/>
                <a:gd name="T36" fmla="*/ 536 w 605"/>
                <a:gd name="T37" fmla="*/ 799 h 1355"/>
                <a:gd name="T38" fmla="*/ 525 w 605"/>
                <a:gd name="T39" fmla="*/ 886 h 1355"/>
                <a:gd name="T40" fmla="*/ 511 w 605"/>
                <a:gd name="T41" fmla="*/ 936 h 1355"/>
                <a:gd name="T42" fmla="*/ 497 w 605"/>
                <a:gd name="T43" fmla="*/ 1052 h 1355"/>
                <a:gd name="T44" fmla="*/ 448 w 605"/>
                <a:gd name="T45" fmla="*/ 1174 h 1355"/>
                <a:gd name="T46" fmla="*/ 409 w 605"/>
                <a:gd name="T47" fmla="*/ 1310 h 1355"/>
                <a:gd name="T48" fmla="*/ 375 w 605"/>
                <a:gd name="T49" fmla="*/ 1354 h 1355"/>
                <a:gd name="T50" fmla="*/ 360 w 605"/>
                <a:gd name="T51" fmla="*/ 1295 h 1355"/>
                <a:gd name="T52" fmla="*/ 346 w 605"/>
                <a:gd name="T53" fmla="*/ 1218 h 1355"/>
                <a:gd name="T54" fmla="*/ 287 w 605"/>
                <a:gd name="T55" fmla="*/ 1203 h 1355"/>
                <a:gd name="T56" fmla="*/ 165 w 605"/>
                <a:gd name="T57" fmla="*/ 1164 h 1355"/>
                <a:gd name="T58" fmla="*/ 92 w 605"/>
                <a:gd name="T59" fmla="*/ 1135 h 1355"/>
                <a:gd name="T60" fmla="*/ 92 w 605"/>
                <a:gd name="T61" fmla="*/ 1135 h 1355"/>
                <a:gd name="T62" fmla="*/ 88 w 605"/>
                <a:gd name="T63" fmla="*/ 1101 h 1355"/>
                <a:gd name="T64" fmla="*/ 78 w 605"/>
                <a:gd name="T65" fmla="*/ 1018 h 1355"/>
                <a:gd name="T66" fmla="*/ 78 w 605"/>
                <a:gd name="T67" fmla="*/ 1018 h 1355"/>
                <a:gd name="T68" fmla="*/ 92 w 605"/>
                <a:gd name="T69" fmla="*/ 984 h 1355"/>
                <a:gd name="T70" fmla="*/ 126 w 605"/>
                <a:gd name="T71" fmla="*/ 921 h 1355"/>
                <a:gd name="T72" fmla="*/ 199 w 605"/>
                <a:gd name="T73" fmla="*/ 736 h 1355"/>
                <a:gd name="T74" fmla="*/ 219 w 605"/>
                <a:gd name="T75" fmla="*/ 663 h 1355"/>
                <a:gd name="T76" fmla="*/ 229 w 605"/>
                <a:gd name="T77" fmla="*/ 619 h 1355"/>
                <a:gd name="T78" fmla="*/ 175 w 605"/>
                <a:gd name="T79" fmla="*/ 580 h 1355"/>
                <a:gd name="T80" fmla="*/ 116 w 605"/>
                <a:gd name="T81" fmla="*/ 536 h 1355"/>
                <a:gd name="T82" fmla="*/ 58 w 605"/>
                <a:gd name="T83" fmla="*/ 502 h 1355"/>
                <a:gd name="T84" fmla="*/ 19 w 605"/>
                <a:gd name="T85" fmla="*/ 468 h 1355"/>
                <a:gd name="T86" fmla="*/ 9 w 605"/>
                <a:gd name="T87" fmla="*/ 453 h 1355"/>
                <a:gd name="T88" fmla="*/ 19 w 605"/>
                <a:gd name="T89" fmla="*/ 419 h 1355"/>
                <a:gd name="T90" fmla="*/ 24 w 605"/>
                <a:gd name="T91" fmla="*/ 351 h 1355"/>
                <a:gd name="T92" fmla="*/ 0 w 605"/>
                <a:gd name="T93" fmla="*/ 268 h 1355"/>
                <a:gd name="T94" fmla="*/ 44 w 605"/>
                <a:gd name="T95" fmla="*/ 151 h 1355"/>
                <a:gd name="T96" fmla="*/ 88 w 605"/>
                <a:gd name="T97" fmla="*/ 0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05" h="1355">
                  <a:moveTo>
                    <a:pt x="88" y="0"/>
                  </a:moveTo>
                  <a:lnTo>
                    <a:pt x="88" y="0"/>
                  </a:lnTo>
                  <a:cubicBezTo>
                    <a:pt x="121" y="44"/>
                    <a:pt x="180" y="39"/>
                    <a:pt x="238" y="54"/>
                  </a:cubicBezTo>
                  <a:cubicBezTo>
                    <a:pt x="287" y="58"/>
                    <a:pt x="316" y="68"/>
                    <a:pt x="365" y="68"/>
                  </a:cubicBezTo>
                  <a:cubicBezTo>
                    <a:pt x="394" y="68"/>
                    <a:pt x="409" y="58"/>
                    <a:pt x="433" y="58"/>
                  </a:cubicBezTo>
                  <a:cubicBezTo>
                    <a:pt x="492" y="54"/>
                    <a:pt x="525" y="54"/>
                    <a:pt x="580" y="39"/>
                  </a:cubicBezTo>
                  <a:lnTo>
                    <a:pt x="580" y="39"/>
                  </a:lnTo>
                  <a:cubicBezTo>
                    <a:pt x="574" y="49"/>
                    <a:pt x="569" y="58"/>
                    <a:pt x="560" y="68"/>
                  </a:cubicBezTo>
                  <a:cubicBezTo>
                    <a:pt x="545" y="98"/>
                    <a:pt x="525" y="112"/>
                    <a:pt x="511" y="146"/>
                  </a:cubicBezTo>
                  <a:cubicBezTo>
                    <a:pt x="501" y="165"/>
                    <a:pt x="506" y="185"/>
                    <a:pt x="497" y="204"/>
                  </a:cubicBezTo>
                  <a:cubicBezTo>
                    <a:pt x="492" y="229"/>
                    <a:pt x="477" y="244"/>
                    <a:pt x="467" y="268"/>
                  </a:cubicBezTo>
                  <a:cubicBezTo>
                    <a:pt x="448" y="322"/>
                    <a:pt x="443" y="356"/>
                    <a:pt x="443" y="414"/>
                  </a:cubicBezTo>
                  <a:cubicBezTo>
                    <a:pt x="443" y="429"/>
                    <a:pt x="448" y="433"/>
                    <a:pt x="448" y="444"/>
                  </a:cubicBezTo>
                  <a:cubicBezTo>
                    <a:pt x="477" y="444"/>
                    <a:pt x="497" y="448"/>
                    <a:pt x="525" y="453"/>
                  </a:cubicBezTo>
                  <a:cubicBezTo>
                    <a:pt x="545" y="453"/>
                    <a:pt x="565" y="448"/>
                    <a:pt x="584" y="458"/>
                  </a:cubicBezTo>
                  <a:cubicBezTo>
                    <a:pt x="589" y="463"/>
                    <a:pt x="599" y="463"/>
                    <a:pt x="599" y="468"/>
                  </a:cubicBezTo>
                  <a:cubicBezTo>
                    <a:pt x="599" y="468"/>
                    <a:pt x="599" y="477"/>
                    <a:pt x="599" y="483"/>
                  </a:cubicBezTo>
                  <a:cubicBezTo>
                    <a:pt x="604" y="497"/>
                    <a:pt x="604" y="502"/>
                    <a:pt x="604" y="516"/>
                  </a:cubicBezTo>
                  <a:cubicBezTo>
                    <a:pt x="604" y="629"/>
                    <a:pt x="545" y="687"/>
                    <a:pt x="536" y="799"/>
                  </a:cubicBezTo>
                  <a:cubicBezTo>
                    <a:pt x="531" y="833"/>
                    <a:pt x="536" y="857"/>
                    <a:pt x="525" y="886"/>
                  </a:cubicBezTo>
                  <a:cubicBezTo>
                    <a:pt x="516" y="906"/>
                    <a:pt x="511" y="916"/>
                    <a:pt x="511" y="936"/>
                  </a:cubicBezTo>
                  <a:cubicBezTo>
                    <a:pt x="506" y="979"/>
                    <a:pt x="511" y="1008"/>
                    <a:pt x="497" y="1052"/>
                  </a:cubicBezTo>
                  <a:cubicBezTo>
                    <a:pt x="487" y="1101"/>
                    <a:pt x="462" y="1125"/>
                    <a:pt x="448" y="1174"/>
                  </a:cubicBezTo>
                  <a:cubicBezTo>
                    <a:pt x="433" y="1227"/>
                    <a:pt x="433" y="1262"/>
                    <a:pt x="409" y="1310"/>
                  </a:cubicBezTo>
                  <a:cubicBezTo>
                    <a:pt x="399" y="1330"/>
                    <a:pt x="384" y="1340"/>
                    <a:pt x="375" y="1354"/>
                  </a:cubicBezTo>
                  <a:cubicBezTo>
                    <a:pt x="370" y="1334"/>
                    <a:pt x="360" y="1320"/>
                    <a:pt x="360" y="1295"/>
                  </a:cubicBezTo>
                  <a:cubicBezTo>
                    <a:pt x="355" y="1262"/>
                    <a:pt x="370" y="1237"/>
                    <a:pt x="346" y="1218"/>
                  </a:cubicBezTo>
                  <a:cubicBezTo>
                    <a:pt x="331" y="1203"/>
                    <a:pt x="312" y="1208"/>
                    <a:pt x="287" y="1203"/>
                  </a:cubicBezTo>
                  <a:cubicBezTo>
                    <a:pt x="238" y="1188"/>
                    <a:pt x="209" y="1184"/>
                    <a:pt x="165" y="1164"/>
                  </a:cubicBezTo>
                  <a:cubicBezTo>
                    <a:pt x="136" y="1149"/>
                    <a:pt x="121" y="1140"/>
                    <a:pt x="92" y="1135"/>
                  </a:cubicBezTo>
                  <a:lnTo>
                    <a:pt x="92" y="1135"/>
                  </a:lnTo>
                  <a:cubicBezTo>
                    <a:pt x="88" y="1101"/>
                    <a:pt x="88" y="1101"/>
                    <a:pt x="88" y="1101"/>
                  </a:cubicBezTo>
                  <a:cubicBezTo>
                    <a:pt x="78" y="1018"/>
                    <a:pt x="78" y="1018"/>
                    <a:pt x="78" y="1018"/>
                  </a:cubicBezTo>
                  <a:lnTo>
                    <a:pt x="78" y="1018"/>
                  </a:lnTo>
                  <a:cubicBezTo>
                    <a:pt x="88" y="999"/>
                    <a:pt x="83" y="999"/>
                    <a:pt x="92" y="984"/>
                  </a:cubicBezTo>
                  <a:cubicBezTo>
                    <a:pt x="102" y="960"/>
                    <a:pt x="112" y="945"/>
                    <a:pt x="126" y="921"/>
                  </a:cubicBezTo>
                  <a:cubicBezTo>
                    <a:pt x="160" y="853"/>
                    <a:pt x="180" y="809"/>
                    <a:pt x="199" y="736"/>
                  </a:cubicBezTo>
                  <a:cubicBezTo>
                    <a:pt x="209" y="711"/>
                    <a:pt x="214" y="692"/>
                    <a:pt x="219" y="663"/>
                  </a:cubicBezTo>
                  <a:cubicBezTo>
                    <a:pt x="224" y="643"/>
                    <a:pt x="229" y="633"/>
                    <a:pt x="229" y="619"/>
                  </a:cubicBezTo>
                  <a:cubicBezTo>
                    <a:pt x="229" y="590"/>
                    <a:pt x="199" y="590"/>
                    <a:pt x="175" y="580"/>
                  </a:cubicBezTo>
                  <a:cubicBezTo>
                    <a:pt x="151" y="565"/>
                    <a:pt x="141" y="550"/>
                    <a:pt x="116" y="536"/>
                  </a:cubicBezTo>
                  <a:cubicBezTo>
                    <a:pt x="92" y="526"/>
                    <a:pt x="78" y="516"/>
                    <a:pt x="58" y="502"/>
                  </a:cubicBezTo>
                  <a:cubicBezTo>
                    <a:pt x="39" y="492"/>
                    <a:pt x="24" y="487"/>
                    <a:pt x="19" y="468"/>
                  </a:cubicBezTo>
                  <a:cubicBezTo>
                    <a:pt x="14" y="458"/>
                    <a:pt x="9" y="458"/>
                    <a:pt x="9" y="453"/>
                  </a:cubicBezTo>
                  <a:cubicBezTo>
                    <a:pt x="9" y="438"/>
                    <a:pt x="14" y="433"/>
                    <a:pt x="19" y="419"/>
                  </a:cubicBezTo>
                  <a:cubicBezTo>
                    <a:pt x="24" y="394"/>
                    <a:pt x="24" y="380"/>
                    <a:pt x="24" y="351"/>
                  </a:cubicBezTo>
                  <a:cubicBezTo>
                    <a:pt x="24" y="317"/>
                    <a:pt x="0" y="302"/>
                    <a:pt x="0" y="268"/>
                  </a:cubicBezTo>
                  <a:cubicBezTo>
                    <a:pt x="0" y="219"/>
                    <a:pt x="29" y="195"/>
                    <a:pt x="44" y="151"/>
                  </a:cubicBezTo>
                  <a:cubicBezTo>
                    <a:pt x="68" y="93"/>
                    <a:pt x="73" y="58"/>
                    <a:pt x="88"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5" name="Freeform 75"/>
            <p:cNvSpPr>
              <a:spLocks noChangeArrowheads="1"/>
            </p:cNvSpPr>
            <p:nvPr/>
          </p:nvSpPr>
          <p:spPr bwMode="auto">
            <a:xfrm>
              <a:off x="13268463" y="5072023"/>
              <a:ext cx="1618541" cy="1220986"/>
            </a:xfrm>
            <a:custGeom>
              <a:avLst/>
              <a:gdLst>
                <a:gd name="T0" fmla="*/ 0 w 2554"/>
                <a:gd name="T1" fmla="*/ 667 h 1929"/>
                <a:gd name="T2" fmla="*/ 0 w 2554"/>
                <a:gd name="T3" fmla="*/ 667 h 1929"/>
                <a:gd name="T4" fmla="*/ 98 w 2554"/>
                <a:gd name="T5" fmla="*/ 604 h 1929"/>
                <a:gd name="T6" fmla="*/ 98 w 2554"/>
                <a:gd name="T7" fmla="*/ 604 h 1929"/>
                <a:gd name="T8" fmla="*/ 2056 w 2554"/>
                <a:gd name="T9" fmla="*/ 0 h 1929"/>
                <a:gd name="T10" fmla="*/ 2100 w 2554"/>
                <a:gd name="T11" fmla="*/ 15 h 1929"/>
                <a:gd name="T12" fmla="*/ 2177 w 2554"/>
                <a:gd name="T13" fmla="*/ 39 h 1929"/>
                <a:gd name="T14" fmla="*/ 2207 w 2554"/>
                <a:gd name="T15" fmla="*/ 82 h 1929"/>
                <a:gd name="T16" fmla="*/ 2241 w 2554"/>
                <a:gd name="T17" fmla="*/ 131 h 1929"/>
                <a:gd name="T18" fmla="*/ 2285 w 2554"/>
                <a:gd name="T19" fmla="*/ 204 h 1929"/>
                <a:gd name="T20" fmla="*/ 2412 w 2554"/>
                <a:gd name="T21" fmla="*/ 248 h 1929"/>
                <a:gd name="T22" fmla="*/ 2412 w 2554"/>
                <a:gd name="T23" fmla="*/ 248 h 1929"/>
                <a:gd name="T24" fmla="*/ 2368 w 2554"/>
                <a:gd name="T25" fmla="*/ 399 h 1929"/>
                <a:gd name="T26" fmla="*/ 2324 w 2554"/>
                <a:gd name="T27" fmla="*/ 516 h 1929"/>
                <a:gd name="T28" fmla="*/ 2348 w 2554"/>
                <a:gd name="T29" fmla="*/ 599 h 1929"/>
                <a:gd name="T30" fmla="*/ 2343 w 2554"/>
                <a:gd name="T31" fmla="*/ 667 h 1929"/>
                <a:gd name="T32" fmla="*/ 2333 w 2554"/>
                <a:gd name="T33" fmla="*/ 701 h 1929"/>
                <a:gd name="T34" fmla="*/ 2343 w 2554"/>
                <a:gd name="T35" fmla="*/ 716 h 1929"/>
                <a:gd name="T36" fmla="*/ 2382 w 2554"/>
                <a:gd name="T37" fmla="*/ 750 h 1929"/>
                <a:gd name="T38" fmla="*/ 2440 w 2554"/>
                <a:gd name="T39" fmla="*/ 784 h 1929"/>
                <a:gd name="T40" fmla="*/ 2499 w 2554"/>
                <a:gd name="T41" fmla="*/ 828 h 1929"/>
                <a:gd name="T42" fmla="*/ 2553 w 2554"/>
                <a:gd name="T43" fmla="*/ 867 h 1929"/>
                <a:gd name="T44" fmla="*/ 2543 w 2554"/>
                <a:gd name="T45" fmla="*/ 911 h 1929"/>
                <a:gd name="T46" fmla="*/ 2523 w 2554"/>
                <a:gd name="T47" fmla="*/ 984 h 1929"/>
                <a:gd name="T48" fmla="*/ 2450 w 2554"/>
                <a:gd name="T49" fmla="*/ 1169 h 1929"/>
                <a:gd name="T50" fmla="*/ 2416 w 2554"/>
                <a:gd name="T51" fmla="*/ 1232 h 1929"/>
                <a:gd name="T52" fmla="*/ 2402 w 2554"/>
                <a:gd name="T53" fmla="*/ 1266 h 1929"/>
                <a:gd name="T54" fmla="*/ 2246 w 2554"/>
                <a:gd name="T55" fmla="*/ 1315 h 1929"/>
                <a:gd name="T56" fmla="*/ 741 w 2554"/>
                <a:gd name="T57" fmla="*/ 1792 h 1929"/>
                <a:gd name="T58" fmla="*/ 741 w 2554"/>
                <a:gd name="T59" fmla="*/ 1792 h 1929"/>
                <a:gd name="T60" fmla="*/ 298 w 2554"/>
                <a:gd name="T61" fmla="*/ 1928 h 1929"/>
                <a:gd name="T62" fmla="*/ 161 w 2554"/>
                <a:gd name="T63" fmla="*/ 1369 h 1929"/>
                <a:gd name="T64" fmla="*/ 161 w 2554"/>
                <a:gd name="T65" fmla="*/ 1369 h 1929"/>
                <a:gd name="T66" fmla="*/ 0 w 2554"/>
                <a:gd name="T67" fmla="*/ 667 h 1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54" h="1929">
                  <a:moveTo>
                    <a:pt x="0" y="667"/>
                  </a:moveTo>
                  <a:lnTo>
                    <a:pt x="0" y="667"/>
                  </a:lnTo>
                  <a:cubicBezTo>
                    <a:pt x="39" y="642"/>
                    <a:pt x="69" y="628"/>
                    <a:pt x="98" y="604"/>
                  </a:cubicBezTo>
                  <a:lnTo>
                    <a:pt x="98" y="604"/>
                  </a:lnTo>
                  <a:cubicBezTo>
                    <a:pt x="818" y="409"/>
                    <a:pt x="1467" y="209"/>
                    <a:pt x="2056" y="0"/>
                  </a:cubicBezTo>
                  <a:cubicBezTo>
                    <a:pt x="2075" y="4"/>
                    <a:pt x="2085" y="10"/>
                    <a:pt x="2100" y="15"/>
                  </a:cubicBezTo>
                  <a:cubicBezTo>
                    <a:pt x="2129" y="29"/>
                    <a:pt x="2148" y="24"/>
                    <a:pt x="2177" y="39"/>
                  </a:cubicBezTo>
                  <a:cubicBezTo>
                    <a:pt x="2197" y="48"/>
                    <a:pt x="2197" y="68"/>
                    <a:pt x="2207" y="82"/>
                  </a:cubicBezTo>
                  <a:cubicBezTo>
                    <a:pt x="2216" y="102"/>
                    <a:pt x="2231" y="112"/>
                    <a:pt x="2241" y="131"/>
                  </a:cubicBezTo>
                  <a:cubicBezTo>
                    <a:pt x="2255" y="161"/>
                    <a:pt x="2260" y="185"/>
                    <a:pt x="2285" y="204"/>
                  </a:cubicBezTo>
                  <a:cubicBezTo>
                    <a:pt x="2319" y="238"/>
                    <a:pt x="2368" y="228"/>
                    <a:pt x="2412" y="248"/>
                  </a:cubicBezTo>
                  <a:lnTo>
                    <a:pt x="2412" y="248"/>
                  </a:lnTo>
                  <a:cubicBezTo>
                    <a:pt x="2397" y="306"/>
                    <a:pt x="2392" y="341"/>
                    <a:pt x="2368" y="399"/>
                  </a:cubicBezTo>
                  <a:cubicBezTo>
                    <a:pt x="2353" y="443"/>
                    <a:pt x="2324" y="467"/>
                    <a:pt x="2324" y="516"/>
                  </a:cubicBezTo>
                  <a:cubicBezTo>
                    <a:pt x="2324" y="550"/>
                    <a:pt x="2348" y="565"/>
                    <a:pt x="2348" y="599"/>
                  </a:cubicBezTo>
                  <a:cubicBezTo>
                    <a:pt x="2348" y="628"/>
                    <a:pt x="2348" y="642"/>
                    <a:pt x="2343" y="667"/>
                  </a:cubicBezTo>
                  <a:cubicBezTo>
                    <a:pt x="2338" y="681"/>
                    <a:pt x="2333" y="686"/>
                    <a:pt x="2333" y="701"/>
                  </a:cubicBezTo>
                  <a:cubicBezTo>
                    <a:pt x="2333" y="706"/>
                    <a:pt x="2338" y="706"/>
                    <a:pt x="2343" y="716"/>
                  </a:cubicBezTo>
                  <a:cubicBezTo>
                    <a:pt x="2348" y="735"/>
                    <a:pt x="2363" y="740"/>
                    <a:pt x="2382" y="750"/>
                  </a:cubicBezTo>
                  <a:cubicBezTo>
                    <a:pt x="2402" y="764"/>
                    <a:pt x="2416" y="774"/>
                    <a:pt x="2440" y="784"/>
                  </a:cubicBezTo>
                  <a:cubicBezTo>
                    <a:pt x="2465" y="798"/>
                    <a:pt x="2475" y="813"/>
                    <a:pt x="2499" y="828"/>
                  </a:cubicBezTo>
                  <a:cubicBezTo>
                    <a:pt x="2523" y="838"/>
                    <a:pt x="2553" y="838"/>
                    <a:pt x="2553" y="867"/>
                  </a:cubicBezTo>
                  <a:cubicBezTo>
                    <a:pt x="2553" y="881"/>
                    <a:pt x="2548" y="891"/>
                    <a:pt x="2543" y="911"/>
                  </a:cubicBezTo>
                  <a:cubicBezTo>
                    <a:pt x="2538" y="940"/>
                    <a:pt x="2533" y="959"/>
                    <a:pt x="2523" y="984"/>
                  </a:cubicBezTo>
                  <a:cubicBezTo>
                    <a:pt x="2504" y="1057"/>
                    <a:pt x="2484" y="1101"/>
                    <a:pt x="2450" y="1169"/>
                  </a:cubicBezTo>
                  <a:cubicBezTo>
                    <a:pt x="2436" y="1193"/>
                    <a:pt x="2426" y="1208"/>
                    <a:pt x="2416" y="1232"/>
                  </a:cubicBezTo>
                  <a:cubicBezTo>
                    <a:pt x="2407" y="1247"/>
                    <a:pt x="2412" y="1247"/>
                    <a:pt x="2402" y="1266"/>
                  </a:cubicBezTo>
                  <a:cubicBezTo>
                    <a:pt x="2246" y="1315"/>
                    <a:pt x="2246" y="1315"/>
                    <a:pt x="2246" y="1315"/>
                  </a:cubicBezTo>
                  <a:cubicBezTo>
                    <a:pt x="741" y="1792"/>
                    <a:pt x="741" y="1792"/>
                    <a:pt x="741" y="1792"/>
                  </a:cubicBezTo>
                  <a:lnTo>
                    <a:pt x="741" y="1792"/>
                  </a:lnTo>
                  <a:cubicBezTo>
                    <a:pt x="298" y="1928"/>
                    <a:pt x="298" y="1928"/>
                    <a:pt x="298" y="1928"/>
                  </a:cubicBezTo>
                  <a:cubicBezTo>
                    <a:pt x="161" y="1369"/>
                    <a:pt x="161" y="1369"/>
                    <a:pt x="161" y="1369"/>
                  </a:cubicBezTo>
                  <a:lnTo>
                    <a:pt x="161" y="1369"/>
                  </a:lnTo>
                  <a:cubicBezTo>
                    <a:pt x="0" y="667"/>
                    <a:pt x="0" y="667"/>
                    <a:pt x="0" y="667"/>
                  </a:cubicBezTo>
                </a:path>
              </a:pathLst>
            </a:custGeom>
            <a:solidFill>
              <a:schemeClr val="accent3"/>
            </a:solid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6" name="Freeform 76"/>
            <p:cNvSpPr>
              <a:spLocks noChangeArrowheads="1"/>
            </p:cNvSpPr>
            <p:nvPr/>
          </p:nvSpPr>
          <p:spPr bwMode="auto">
            <a:xfrm>
              <a:off x="12193170" y="5494887"/>
              <a:ext cx="1176102" cy="1391812"/>
            </a:xfrm>
            <a:custGeom>
              <a:avLst/>
              <a:gdLst>
                <a:gd name="T0" fmla="*/ 1856 w 1857"/>
                <a:gd name="T1" fmla="*/ 702 h 2198"/>
                <a:gd name="T2" fmla="*/ 1695 w 1857"/>
                <a:gd name="T3" fmla="*/ 0 h 2198"/>
                <a:gd name="T4" fmla="*/ 1593 w 1857"/>
                <a:gd name="T5" fmla="*/ 78 h 2198"/>
                <a:gd name="T6" fmla="*/ 1501 w 1857"/>
                <a:gd name="T7" fmla="*/ 151 h 2198"/>
                <a:gd name="T8" fmla="*/ 1344 w 1857"/>
                <a:gd name="T9" fmla="*/ 282 h 2198"/>
                <a:gd name="T10" fmla="*/ 1033 w 1857"/>
                <a:gd name="T11" fmla="*/ 497 h 2198"/>
                <a:gd name="T12" fmla="*/ 896 w 1857"/>
                <a:gd name="T13" fmla="*/ 565 h 2198"/>
                <a:gd name="T14" fmla="*/ 809 w 1857"/>
                <a:gd name="T15" fmla="*/ 565 h 2198"/>
                <a:gd name="T16" fmla="*/ 663 w 1857"/>
                <a:gd name="T17" fmla="*/ 517 h 2198"/>
                <a:gd name="T18" fmla="*/ 526 w 1857"/>
                <a:gd name="T19" fmla="*/ 453 h 2198"/>
                <a:gd name="T20" fmla="*/ 0 w 1857"/>
                <a:gd name="T21" fmla="*/ 584 h 2198"/>
                <a:gd name="T22" fmla="*/ 268 w 1857"/>
                <a:gd name="T23" fmla="*/ 2041 h 2198"/>
                <a:gd name="T24" fmla="*/ 312 w 1857"/>
                <a:gd name="T25" fmla="*/ 2051 h 2198"/>
                <a:gd name="T26" fmla="*/ 443 w 1857"/>
                <a:gd name="T27" fmla="*/ 2051 h 2198"/>
                <a:gd name="T28" fmla="*/ 482 w 1857"/>
                <a:gd name="T29" fmla="*/ 2099 h 2198"/>
                <a:gd name="T30" fmla="*/ 546 w 1857"/>
                <a:gd name="T31" fmla="*/ 2099 h 2198"/>
                <a:gd name="T32" fmla="*/ 741 w 1857"/>
                <a:gd name="T33" fmla="*/ 2128 h 2198"/>
                <a:gd name="T34" fmla="*/ 892 w 1857"/>
                <a:gd name="T35" fmla="*/ 2109 h 2198"/>
                <a:gd name="T36" fmla="*/ 1013 w 1857"/>
                <a:gd name="T37" fmla="*/ 2031 h 2198"/>
                <a:gd name="T38" fmla="*/ 1092 w 1857"/>
                <a:gd name="T39" fmla="*/ 2080 h 2198"/>
                <a:gd name="T40" fmla="*/ 1223 w 1857"/>
                <a:gd name="T41" fmla="*/ 2148 h 2198"/>
                <a:gd name="T42" fmla="*/ 1267 w 1857"/>
                <a:gd name="T43" fmla="*/ 2197 h 2198"/>
                <a:gd name="T44" fmla="*/ 1427 w 1857"/>
                <a:gd name="T45" fmla="*/ 1963 h 2198"/>
                <a:gd name="T46" fmla="*/ 1418 w 1857"/>
                <a:gd name="T47" fmla="*/ 1832 h 2198"/>
                <a:gd name="T48" fmla="*/ 1520 w 1857"/>
                <a:gd name="T49" fmla="*/ 1851 h 2198"/>
                <a:gd name="T50" fmla="*/ 1573 w 1857"/>
                <a:gd name="T51" fmla="*/ 1778 h 2198"/>
                <a:gd name="T52" fmla="*/ 1564 w 1857"/>
                <a:gd name="T53" fmla="*/ 1685 h 2198"/>
                <a:gd name="T54" fmla="*/ 1559 w 1857"/>
                <a:gd name="T55" fmla="*/ 1627 h 2198"/>
                <a:gd name="T56" fmla="*/ 1588 w 1857"/>
                <a:gd name="T57" fmla="*/ 1597 h 2198"/>
                <a:gd name="T58" fmla="*/ 1622 w 1857"/>
                <a:gd name="T59" fmla="*/ 1510 h 2198"/>
                <a:gd name="T60" fmla="*/ 1730 w 1857"/>
                <a:gd name="T61" fmla="*/ 1466 h 2198"/>
                <a:gd name="T62" fmla="*/ 1812 w 1857"/>
                <a:gd name="T63" fmla="*/ 1320 h 2198"/>
                <a:gd name="T64" fmla="*/ 1836 w 1857"/>
                <a:gd name="T65" fmla="*/ 1169 h 2198"/>
                <a:gd name="T66" fmla="*/ 1822 w 1857"/>
                <a:gd name="T67" fmla="*/ 848 h 2198"/>
                <a:gd name="T68" fmla="*/ 1856 w 1857"/>
                <a:gd name="T69" fmla="*/ 702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7" h="2198">
                  <a:moveTo>
                    <a:pt x="1856" y="702"/>
                  </a:moveTo>
                  <a:lnTo>
                    <a:pt x="1856" y="702"/>
                  </a:lnTo>
                  <a:cubicBezTo>
                    <a:pt x="1695" y="0"/>
                    <a:pt x="1695" y="0"/>
                    <a:pt x="1695" y="0"/>
                  </a:cubicBezTo>
                  <a:lnTo>
                    <a:pt x="1695" y="0"/>
                  </a:lnTo>
                  <a:cubicBezTo>
                    <a:pt x="1690" y="0"/>
                    <a:pt x="1690" y="5"/>
                    <a:pt x="1686" y="5"/>
                  </a:cubicBezTo>
                  <a:cubicBezTo>
                    <a:pt x="1647" y="29"/>
                    <a:pt x="1637" y="53"/>
                    <a:pt x="1593" y="78"/>
                  </a:cubicBezTo>
                  <a:cubicBezTo>
                    <a:pt x="1584" y="83"/>
                    <a:pt x="1573" y="83"/>
                    <a:pt x="1559" y="92"/>
                  </a:cubicBezTo>
                  <a:cubicBezTo>
                    <a:pt x="1534" y="112"/>
                    <a:pt x="1525" y="131"/>
                    <a:pt x="1501" y="151"/>
                  </a:cubicBezTo>
                  <a:cubicBezTo>
                    <a:pt x="1462" y="175"/>
                    <a:pt x="1437" y="195"/>
                    <a:pt x="1408" y="234"/>
                  </a:cubicBezTo>
                  <a:cubicBezTo>
                    <a:pt x="1388" y="253"/>
                    <a:pt x="1364" y="263"/>
                    <a:pt x="1344" y="282"/>
                  </a:cubicBezTo>
                  <a:cubicBezTo>
                    <a:pt x="1306" y="331"/>
                    <a:pt x="1281" y="375"/>
                    <a:pt x="1223" y="395"/>
                  </a:cubicBezTo>
                  <a:cubicBezTo>
                    <a:pt x="1140" y="414"/>
                    <a:pt x="1106" y="458"/>
                    <a:pt x="1033" y="497"/>
                  </a:cubicBezTo>
                  <a:cubicBezTo>
                    <a:pt x="989" y="517"/>
                    <a:pt x="960" y="531"/>
                    <a:pt x="911" y="550"/>
                  </a:cubicBezTo>
                  <a:cubicBezTo>
                    <a:pt x="906" y="555"/>
                    <a:pt x="906" y="560"/>
                    <a:pt x="896" y="565"/>
                  </a:cubicBezTo>
                  <a:cubicBezTo>
                    <a:pt x="872" y="570"/>
                    <a:pt x="852" y="570"/>
                    <a:pt x="833" y="584"/>
                  </a:cubicBezTo>
                  <a:cubicBezTo>
                    <a:pt x="824" y="580"/>
                    <a:pt x="813" y="575"/>
                    <a:pt x="809" y="565"/>
                  </a:cubicBezTo>
                  <a:cubicBezTo>
                    <a:pt x="804" y="545"/>
                    <a:pt x="804" y="517"/>
                    <a:pt x="785" y="517"/>
                  </a:cubicBezTo>
                  <a:cubicBezTo>
                    <a:pt x="663" y="517"/>
                    <a:pt x="663" y="517"/>
                    <a:pt x="663" y="517"/>
                  </a:cubicBezTo>
                  <a:cubicBezTo>
                    <a:pt x="633" y="517"/>
                    <a:pt x="619" y="506"/>
                    <a:pt x="590" y="497"/>
                  </a:cubicBezTo>
                  <a:cubicBezTo>
                    <a:pt x="561" y="487"/>
                    <a:pt x="526" y="482"/>
                    <a:pt x="526" y="453"/>
                  </a:cubicBezTo>
                  <a:lnTo>
                    <a:pt x="526" y="453"/>
                  </a:lnTo>
                  <a:cubicBezTo>
                    <a:pt x="0" y="584"/>
                    <a:pt x="0" y="584"/>
                    <a:pt x="0" y="584"/>
                  </a:cubicBezTo>
                  <a:lnTo>
                    <a:pt x="0" y="584"/>
                  </a:lnTo>
                  <a:cubicBezTo>
                    <a:pt x="268" y="2041"/>
                    <a:pt x="268" y="2041"/>
                    <a:pt x="268" y="2041"/>
                  </a:cubicBezTo>
                  <a:lnTo>
                    <a:pt x="268" y="2041"/>
                  </a:lnTo>
                  <a:cubicBezTo>
                    <a:pt x="283" y="2041"/>
                    <a:pt x="297" y="2051"/>
                    <a:pt x="312" y="2051"/>
                  </a:cubicBezTo>
                  <a:cubicBezTo>
                    <a:pt x="341" y="2051"/>
                    <a:pt x="356" y="2031"/>
                    <a:pt x="380" y="2031"/>
                  </a:cubicBezTo>
                  <a:cubicBezTo>
                    <a:pt x="404" y="2031"/>
                    <a:pt x="419" y="2041"/>
                    <a:pt x="443" y="2051"/>
                  </a:cubicBezTo>
                  <a:cubicBezTo>
                    <a:pt x="448" y="2056"/>
                    <a:pt x="453" y="2051"/>
                    <a:pt x="458" y="2051"/>
                  </a:cubicBezTo>
                  <a:cubicBezTo>
                    <a:pt x="473" y="2065"/>
                    <a:pt x="468" y="2084"/>
                    <a:pt x="482" y="2099"/>
                  </a:cubicBezTo>
                  <a:cubicBezTo>
                    <a:pt x="492" y="2104"/>
                    <a:pt x="502" y="2104"/>
                    <a:pt x="512" y="2109"/>
                  </a:cubicBezTo>
                  <a:cubicBezTo>
                    <a:pt x="546" y="2099"/>
                    <a:pt x="546" y="2099"/>
                    <a:pt x="546" y="2099"/>
                  </a:cubicBezTo>
                  <a:cubicBezTo>
                    <a:pt x="619" y="2099"/>
                    <a:pt x="619" y="2099"/>
                    <a:pt x="619" y="2099"/>
                  </a:cubicBezTo>
                  <a:cubicBezTo>
                    <a:pt x="741" y="2128"/>
                    <a:pt x="741" y="2128"/>
                    <a:pt x="741" y="2128"/>
                  </a:cubicBezTo>
                  <a:cubicBezTo>
                    <a:pt x="755" y="2109"/>
                    <a:pt x="765" y="2090"/>
                    <a:pt x="794" y="2090"/>
                  </a:cubicBezTo>
                  <a:cubicBezTo>
                    <a:pt x="833" y="2090"/>
                    <a:pt x="852" y="2109"/>
                    <a:pt x="892" y="2109"/>
                  </a:cubicBezTo>
                  <a:cubicBezTo>
                    <a:pt x="935" y="2109"/>
                    <a:pt x="950" y="2075"/>
                    <a:pt x="984" y="2051"/>
                  </a:cubicBezTo>
                  <a:cubicBezTo>
                    <a:pt x="994" y="2041"/>
                    <a:pt x="1004" y="2036"/>
                    <a:pt x="1013" y="2031"/>
                  </a:cubicBezTo>
                  <a:cubicBezTo>
                    <a:pt x="1023" y="2026"/>
                    <a:pt x="1023" y="2017"/>
                    <a:pt x="1028" y="2017"/>
                  </a:cubicBezTo>
                  <a:cubicBezTo>
                    <a:pt x="1062" y="2017"/>
                    <a:pt x="1062" y="2060"/>
                    <a:pt x="1092" y="2080"/>
                  </a:cubicBezTo>
                  <a:cubicBezTo>
                    <a:pt x="1111" y="2090"/>
                    <a:pt x="1125" y="2095"/>
                    <a:pt x="1150" y="2099"/>
                  </a:cubicBezTo>
                  <a:cubicBezTo>
                    <a:pt x="1184" y="2104"/>
                    <a:pt x="1198" y="2123"/>
                    <a:pt x="1223" y="2148"/>
                  </a:cubicBezTo>
                  <a:cubicBezTo>
                    <a:pt x="1242" y="2167"/>
                    <a:pt x="1257" y="2177"/>
                    <a:pt x="1267" y="2197"/>
                  </a:cubicBezTo>
                  <a:lnTo>
                    <a:pt x="1267" y="2197"/>
                  </a:lnTo>
                  <a:cubicBezTo>
                    <a:pt x="1320" y="2172"/>
                    <a:pt x="1344" y="2138"/>
                    <a:pt x="1379" y="2090"/>
                  </a:cubicBezTo>
                  <a:cubicBezTo>
                    <a:pt x="1403" y="2045"/>
                    <a:pt x="1427" y="2017"/>
                    <a:pt x="1427" y="1963"/>
                  </a:cubicBezTo>
                  <a:cubicBezTo>
                    <a:pt x="1427" y="1938"/>
                    <a:pt x="1418" y="1929"/>
                    <a:pt x="1418" y="1909"/>
                  </a:cubicBezTo>
                  <a:cubicBezTo>
                    <a:pt x="1418" y="1832"/>
                    <a:pt x="1418" y="1832"/>
                    <a:pt x="1418" y="1832"/>
                  </a:cubicBezTo>
                  <a:cubicBezTo>
                    <a:pt x="1437" y="1822"/>
                    <a:pt x="1442" y="1807"/>
                    <a:pt x="1462" y="1807"/>
                  </a:cubicBezTo>
                  <a:cubicBezTo>
                    <a:pt x="1490" y="1807"/>
                    <a:pt x="1490" y="1851"/>
                    <a:pt x="1520" y="1851"/>
                  </a:cubicBezTo>
                  <a:cubicBezTo>
                    <a:pt x="1534" y="1851"/>
                    <a:pt x="1540" y="1836"/>
                    <a:pt x="1549" y="1822"/>
                  </a:cubicBezTo>
                  <a:cubicBezTo>
                    <a:pt x="1559" y="1807"/>
                    <a:pt x="1573" y="1797"/>
                    <a:pt x="1573" y="1778"/>
                  </a:cubicBezTo>
                  <a:cubicBezTo>
                    <a:pt x="1573" y="1705"/>
                    <a:pt x="1573" y="1705"/>
                    <a:pt x="1573" y="1705"/>
                  </a:cubicBezTo>
                  <a:cubicBezTo>
                    <a:pt x="1573" y="1695"/>
                    <a:pt x="1564" y="1690"/>
                    <a:pt x="1564" y="1685"/>
                  </a:cubicBezTo>
                  <a:cubicBezTo>
                    <a:pt x="1564" y="1671"/>
                    <a:pt x="1559" y="1661"/>
                    <a:pt x="1559" y="1642"/>
                  </a:cubicBezTo>
                  <a:cubicBezTo>
                    <a:pt x="1559" y="1636"/>
                    <a:pt x="1559" y="1631"/>
                    <a:pt x="1559" y="1627"/>
                  </a:cubicBezTo>
                  <a:cubicBezTo>
                    <a:pt x="1564" y="1622"/>
                    <a:pt x="1573" y="1631"/>
                    <a:pt x="1579" y="1627"/>
                  </a:cubicBezTo>
                  <a:cubicBezTo>
                    <a:pt x="1584" y="1617"/>
                    <a:pt x="1588" y="1607"/>
                    <a:pt x="1588" y="1597"/>
                  </a:cubicBezTo>
                  <a:cubicBezTo>
                    <a:pt x="1588" y="1573"/>
                    <a:pt x="1584" y="1559"/>
                    <a:pt x="1584" y="1534"/>
                  </a:cubicBezTo>
                  <a:cubicBezTo>
                    <a:pt x="1584" y="1520"/>
                    <a:pt x="1608" y="1515"/>
                    <a:pt x="1622" y="1510"/>
                  </a:cubicBezTo>
                  <a:cubicBezTo>
                    <a:pt x="1632" y="1505"/>
                    <a:pt x="1642" y="1500"/>
                    <a:pt x="1651" y="1495"/>
                  </a:cubicBezTo>
                  <a:cubicBezTo>
                    <a:pt x="1681" y="1486"/>
                    <a:pt x="1700" y="1486"/>
                    <a:pt x="1730" y="1466"/>
                  </a:cubicBezTo>
                  <a:cubicBezTo>
                    <a:pt x="1744" y="1456"/>
                    <a:pt x="1749" y="1437"/>
                    <a:pt x="1764" y="1422"/>
                  </a:cubicBezTo>
                  <a:cubicBezTo>
                    <a:pt x="1793" y="1393"/>
                    <a:pt x="1807" y="1364"/>
                    <a:pt x="1812" y="1320"/>
                  </a:cubicBezTo>
                  <a:cubicBezTo>
                    <a:pt x="1817" y="1291"/>
                    <a:pt x="1822" y="1276"/>
                    <a:pt x="1827" y="1247"/>
                  </a:cubicBezTo>
                  <a:cubicBezTo>
                    <a:pt x="1827" y="1218"/>
                    <a:pt x="1832" y="1198"/>
                    <a:pt x="1836" y="1169"/>
                  </a:cubicBezTo>
                  <a:cubicBezTo>
                    <a:pt x="1841" y="1115"/>
                    <a:pt x="1841" y="1086"/>
                    <a:pt x="1841" y="1033"/>
                  </a:cubicBezTo>
                  <a:cubicBezTo>
                    <a:pt x="1841" y="959"/>
                    <a:pt x="1822" y="921"/>
                    <a:pt x="1822" y="848"/>
                  </a:cubicBezTo>
                  <a:cubicBezTo>
                    <a:pt x="1822" y="813"/>
                    <a:pt x="1817" y="789"/>
                    <a:pt x="1827" y="755"/>
                  </a:cubicBezTo>
                  <a:cubicBezTo>
                    <a:pt x="1832" y="735"/>
                    <a:pt x="1851" y="721"/>
                    <a:pt x="1856" y="70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7" name="Freeform 77"/>
            <p:cNvSpPr>
              <a:spLocks noChangeArrowheads="1"/>
            </p:cNvSpPr>
            <p:nvPr/>
          </p:nvSpPr>
          <p:spPr bwMode="auto">
            <a:xfrm>
              <a:off x="10504623" y="5735724"/>
              <a:ext cx="1117297" cy="2005105"/>
            </a:xfrm>
            <a:custGeom>
              <a:avLst/>
              <a:gdLst>
                <a:gd name="T0" fmla="*/ 201 w 1765"/>
                <a:gd name="T1" fmla="*/ 195 h 3162"/>
                <a:gd name="T2" fmla="*/ 1379 w 1765"/>
                <a:gd name="T3" fmla="*/ 0 h 3162"/>
                <a:gd name="T4" fmla="*/ 1403 w 1765"/>
                <a:gd name="T5" fmla="*/ 170 h 3162"/>
                <a:gd name="T6" fmla="*/ 1540 w 1765"/>
                <a:gd name="T7" fmla="*/ 375 h 3162"/>
                <a:gd name="T8" fmla="*/ 1569 w 1765"/>
                <a:gd name="T9" fmla="*/ 399 h 3162"/>
                <a:gd name="T10" fmla="*/ 1701 w 1765"/>
                <a:gd name="T11" fmla="*/ 1753 h 3162"/>
                <a:gd name="T12" fmla="*/ 1764 w 1765"/>
                <a:gd name="T13" fmla="*/ 2050 h 3162"/>
                <a:gd name="T14" fmla="*/ 1686 w 1765"/>
                <a:gd name="T15" fmla="*/ 2309 h 3162"/>
                <a:gd name="T16" fmla="*/ 1652 w 1765"/>
                <a:gd name="T17" fmla="*/ 2431 h 3162"/>
                <a:gd name="T18" fmla="*/ 1642 w 1765"/>
                <a:gd name="T19" fmla="*/ 2518 h 3162"/>
                <a:gd name="T20" fmla="*/ 1691 w 1765"/>
                <a:gd name="T21" fmla="*/ 2610 h 3162"/>
                <a:gd name="T22" fmla="*/ 1671 w 1765"/>
                <a:gd name="T23" fmla="*/ 2659 h 3162"/>
                <a:gd name="T24" fmla="*/ 1628 w 1765"/>
                <a:gd name="T25" fmla="*/ 2713 h 3162"/>
                <a:gd name="T26" fmla="*/ 1637 w 1765"/>
                <a:gd name="T27" fmla="*/ 2834 h 3162"/>
                <a:gd name="T28" fmla="*/ 1564 w 1765"/>
                <a:gd name="T29" fmla="*/ 2883 h 3162"/>
                <a:gd name="T30" fmla="*/ 1506 w 1765"/>
                <a:gd name="T31" fmla="*/ 3010 h 3162"/>
                <a:gd name="T32" fmla="*/ 1462 w 1765"/>
                <a:gd name="T33" fmla="*/ 3102 h 3162"/>
                <a:gd name="T34" fmla="*/ 1296 w 1765"/>
                <a:gd name="T35" fmla="*/ 3039 h 3162"/>
                <a:gd name="T36" fmla="*/ 1233 w 1765"/>
                <a:gd name="T37" fmla="*/ 3073 h 3162"/>
                <a:gd name="T38" fmla="*/ 1204 w 1765"/>
                <a:gd name="T39" fmla="*/ 3156 h 3162"/>
                <a:gd name="T40" fmla="*/ 1077 w 1765"/>
                <a:gd name="T41" fmla="*/ 3117 h 3162"/>
                <a:gd name="T42" fmla="*/ 980 w 1765"/>
                <a:gd name="T43" fmla="*/ 2883 h 3162"/>
                <a:gd name="T44" fmla="*/ 887 w 1765"/>
                <a:gd name="T45" fmla="*/ 2732 h 3162"/>
                <a:gd name="T46" fmla="*/ 848 w 1765"/>
                <a:gd name="T47" fmla="*/ 2703 h 3162"/>
                <a:gd name="T48" fmla="*/ 668 w 1765"/>
                <a:gd name="T49" fmla="*/ 2581 h 3162"/>
                <a:gd name="T50" fmla="*/ 595 w 1765"/>
                <a:gd name="T51" fmla="*/ 2450 h 3162"/>
                <a:gd name="T52" fmla="*/ 605 w 1765"/>
                <a:gd name="T53" fmla="*/ 2323 h 3162"/>
                <a:gd name="T54" fmla="*/ 546 w 1765"/>
                <a:gd name="T55" fmla="*/ 2192 h 3162"/>
                <a:gd name="T56" fmla="*/ 483 w 1765"/>
                <a:gd name="T57" fmla="*/ 2206 h 3162"/>
                <a:gd name="T58" fmla="*/ 415 w 1765"/>
                <a:gd name="T59" fmla="*/ 2177 h 3162"/>
                <a:gd name="T60" fmla="*/ 327 w 1765"/>
                <a:gd name="T61" fmla="*/ 1983 h 3162"/>
                <a:gd name="T62" fmla="*/ 220 w 1765"/>
                <a:gd name="T63" fmla="*/ 1870 h 3162"/>
                <a:gd name="T64" fmla="*/ 11 w 1765"/>
                <a:gd name="T65" fmla="*/ 1656 h 3162"/>
                <a:gd name="T66" fmla="*/ 11 w 1765"/>
                <a:gd name="T67" fmla="*/ 1461 h 3162"/>
                <a:gd name="T68" fmla="*/ 16 w 1765"/>
                <a:gd name="T69" fmla="*/ 1422 h 3162"/>
                <a:gd name="T70" fmla="*/ 40 w 1765"/>
                <a:gd name="T71" fmla="*/ 1300 h 3162"/>
                <a:gd name="T72" fmla="*/ 137 w 1765"/>
                <a:gd name="T73" fmla="*/ 1110 h 3162"/>
                <a:gd name="T74" fmla="*/ 88 w 1765"/>
                <a:gd name="T75" fmla="*/ 891 h 3162"/>
                <a:gd name="T76" fmla="*/ 191 w 1765"/>
                <a:gd name="T77" fmla="*/ 838 h 3162"/>
                <a:gd name="T78" fmla="*/ 400 w 1765"/>
                <a:gd name="T79" fmla="*/ 687 h 3162"/>
                <a:gd name="T80" fmla="*/ 366 w 1765"/>
                <a:gd name="T81" fmla="*/ 424 h 3162"/>
                <a:gd name="T82" fmla="*/ 264 w 1765"/>
                <a:gd name="T83" fmla="*/ 326 h 3162"/>
                <a:gd name="T84" fmla="*/ 201 w 1765"/>
                <a:gd name="T85" fmla="*/ 195 h 3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5" h="3162">
                  <a:moveTo>
                    <a:pt x="201" y="195"/>
                  </a:moveTo>
                  <a:lnTo>
                    <a:pt x="201" y="195"/>
                  </a:lnTo>
                  <a:cubicBezTo>
                    <a:pt x="1379" y="0"/>
                    <a:pt x="1379" y="0"/>
                    <a:pt x="1379" y="0"/>
                  </a:cubicBezTo>
                  <a:lnTo>
                    <a:pt x="1379" y="0"/>
                  </a:lnTo>
                  <a:cubicBezTo>
                    <a:pt x="1379" y="93"/>
                    <a:pt x="1379" y="93"/>
                    <a:pt x="1379" y="93"/>
                  </a:cubicBezTo>
                  <a:cubicBezTo>
                    <a:pt x="1379" y="122"/>
                    <a:pt x="1394" y="141"/>
                    <a:pt x="1403" y="170"/>
                  </a:cubicBezTo>
                  <a:cubicBezTo>
                    <a:pt x="1423" y="209"/>
                    <a:pt x="1442" y="234"/>
                    <a:pt x="1467" y="273"/>
                  </a:cubicBezTo>
                  <a:cubicBezTo>
                    <a:pt x="1491" y="316"/>
                    <a:pt x="1501" y="346"/>
                    <a:pt x="1540" y="375"/>
                  </a:cubicBezTo>
                  <a:cubicBezTo>
                    <a:pt x="1550" y="385"/>
                    <a:pt x="1559" y="394"/>
                    <a:pt x="1569" y="399"/>
                  </a:cubicBezTo>
                  <a:lnTo>
                    <a:pt x="1569" y="399"/>
                  </a:lnTo>
                  <a:cubicBezTo>
                    <a:pt x="1749" y="1676"/>
                    <a:pt x="1749" y="1676"/>
                    <a:pt x="1749" y="1676"/>
                  </a:cubicBezTo>
                  <a:cubicBezTo>
                    <a:pt x="1730" y="1710"/>
                    <a:pt x="1701" y="1715"/>
                    <a:pt x="1701" y="1753"/>
                  </a:cubicBezTo>
                  <a:cubicBezTo>
                    <a:pt x="1701" y="1807"/>
                    <a:pt x="1715" y="1836"/>
                    <a:pt x="1735" y="1885"/>
                  </a:cubicBezTo>
                  <a:cubicBezTo>
                    <a:pt x="1759" y="1944"/>
                    <a:pt x="1764" y="1983"/>
                    <a:pt x="1764" y="2050"/>
                  </a:cubicBezTo>
                  <a:cubicBezTo>
                    <a:pt x="1764" y="2104"/>
                    <a:pt x="1735" y="2133"/>
                    <a:pt x="1725" y="2187"/>
                  </a:cubicBezTo>
                  <a:cubicBezTo>
                    <a:pt x="1715" y="2231"/>
                    <a:pt x="1710" y="2265"/>
                    <a:pt x="1686" y="2309"/>
                  </a:cubicBezTo>
                  <a:cubicBezTo>
                    <a:pt x="1676" y="2328"/>
                    <a:pt x="1661" y="2333"/>
                    <a:pt x="1657" y="2353"/>
                  </a:cubicBezTo>
                  <a:cubicBezTo>
                    <a:pt x="1652" y="2381"/>
                    <a:pt x="1657" y="2401"/>
                    <a:pt x="1652" y="2431"/>
                  </a:cubicBezTo>
                  <a:cubicBezTo>
                    <a:pt x="1652" y="2450"/>
                    <a:pt x="1642" y="2455"/>
                    <a:pt x="1642" y="2474"/>
                  </a:cubicBezTo>
                  <a:cubicBezTo>
                    <a:pt x="1642" y="2494"/>
                    <a:pt x="1642" y="2503"/>
                    <a:pt x="1642" y="2518"/>
                  </a:cubicBezTo>
                  <a:cubicBezTo>
                    <a:pt x="1642" y="2533"/>
                    <a:pt x="1633" y="2538"/>
                    <a:pt x="1633" y="2552"/>
                  </a:cubicBezTo>
                  <a:cubicBezTo>
                    <a:pt x="1633" y="2577"/>
                    <a:pt x="1671" y="2596"/>
                    <a:pt x="1691" y="2610"/>
                  </a:cubicBezTo>
                  <a:lnTo>
                    <a:pt x="1691" y="2610"/>
                  </a:lnTo>
                  <a:cubicBezTo>
                    <a:pt x="1686" y="2635"/>
                    <a:pt x="1681" y="2640"/>
                    <a:pt x="1671" y="2659"/>
                  </a:cubicBezTo>
                  <a:cubicBezTo>
                    <a:pt x="1661" y="2679"/>
                    <a:pt x="1647" y="2684"/>
                    <a:pt x="1637" y="2698"/>
                  </a:cubicBezTo>
                  <a:cubicBezTo>
                    <a:pt x="1633" y="2703"/>
                    <a:pt x="1628" y="2703"/>
                    <a:pt x="1628" y="2713"/>
                  </a:cubicBezTo>
                  <a:cubicBezTo>
                    <a:pt x="1628" y="2747"/>
                    <a:pt x="1642" y="2762"/>
                    <a:pt x="1642" y="2795"/>
                  </a:cubicBezTo>
                  <a:cubicBezTo>
                    <a:pt x="1642" y="2810"/>
                    <a:pt x="1642" y="2820"/>
                    <a:pt x="1637" y="2834"/>
                  </a:cubicBezTo>
                  <a:cubicBezTo>
                    <a:pt x="1637" y="2840"/>
                    <a:pt x="1628" y="2840"/>
                    <a:pt x="1623" y="2845"/>
                  </a:cubicBezTo>
                  <a:cubicBezTo>
                    <a:pt x="1603" y="2864"/>
                    <a:pt x="1589" y="2869"/>
                    <a:pt x="1564" y="2883"/>
                  </a:cubicBezTo>
                  <a:cubicBezTo>
                    <a:pt x="1535" y="2898"/>
                    <a:pt x="1520" y="2912"/>
                    <a:pt x="1486" y="2917"/>
                  </a:cubicBezTo>
                  <a:cubicBezTo>
                    <a:pt x="1506" y="3010"/>
                    <a:pt x="1506" y="3010"/>
                    <a:pt x="1506" y="3010"/>
                  </a:cubicBezTo>
                  <a:cubicBezTo>
                    <a:pt x="1496" y="3044"/>
                    <a:pt x="1496" y="3063"/>
                    <a:pt x="1491" y="3102"/>
                  </a:cubicBezTo>
                  <a:cubicBezTo>
                    <a:pt x="1462" y="3102"/>
                    <a:pt x="1462" y="3102"/>
                    <a:pt x="1462" y="3102"/>
                  </a:cubicBezTo>
                  <a:cubicBezTo>
                    <a:pt x="1428" y="3102"/>
                    <a:pt x="1413" y="3083"/>
                    <a:pt x="1384" y="3068"/>
                  </a:cubicBezTo>
                  <a:cubicBezTo>
                    <a:pt x="1355" y="3054"/>
                    <a:pt x="1330" y="3054"/>
                    <a:pt x="1296" y="3039"/>
                  </a:cubicBezTo>
                  <a:cubicBezTo>
                    <a:pt x="1282" y="3034"/>
                    <a:pt x="1277" y="3025"/>
                    <a:pt x="1267" y="3025"/>
                  </a:cubicBezTo>
                  <a:cubicBezTo>
                    <a:pt x="1243" y="3025"/>
                    <a:pt x="1238" y="3054"/>
                    <a:pt x="1233" y="3073"/>
                  </a:cubicBezTo>
                  <a:cubicBezTo>
                    <a:pt x="1218" y="3102"/>
                    <a:pt x="1218" y="3132"/>
                    <a:pt x="1204" y="3156"/>
                  </a:cubicBezTo>
                  <a:lnTo>
                    <a:pt x="1204" y="3156"/>
                  </a:lnTo>
                  <a:cubicBezTo>
                    <a:pt x="1169" y="3151"/>
                    <a:pt x="1130" y="3161"/>
                    <a:pt x="1102" y="3141"/>
                  </a:cubicBezTo>
                  <a:cubicBezTo>
                    <a:pt x="1091" y="3137"/>
                    <a:pt x="1087" y="3127"/>
                    <a:pt x="1077" y="3117"/>
                  </a:cubicBezTo>
                  <a:cubicBezTo>
                    <a:pt x="1043" y="3083"/>
                    <a:pt x="1019" y="3058"/>
                    <a:pt x="1014" y="3015"/>
                  </a:cubicBezTo>
                  <a:cubicBezTo>
                    <a:pt x="1009" y="2966"/>
                    <a:pt x="999" y="2932"/>
                    <a:pt x="980" y="2883"/>
                  </a:cubicBezTo>
                  <a:cubicBezTo>
                    <a:pt x="975" y="2864"/>
                    <a:pt x="975" y="2849"/>
                    <a:pt x="965" y="2825"/>
                  </a:cubicBezTo>
                  <a:cubicBezTo>
                    <a:pt x="950" y="2781"/>
                    <a:pt x="921" y="2762"/>
                    <a:pt x="887" y="2732"/>
                  </a:cubicBezTo>
                  <a:cubicBezTo>
                    <a:pt x="878" y="2723"/>
                    <a:pt x="873" y="2713"/>
                    <a:pt x="863" y="2703"/>
                  </a:cubicBezTo>
                  <a:cubicBezTo>
                    <a:pt x="858" y="2703"/>
                    <a:pt x="853" y="2703"/>
                    <a:pt x="848" y="2703"/>
                  </a:cubicBezTo>
                  <a:cubicBezTo>
                    <a:pt x="819" y="2688"/>
                    <a:pt x="809" y="2674"/>
                    <a:pt x="785" y="2659"/>
                  </a:cubicBezTo>
                  <a:cubicBezTo>
                    <a:pt x="741" y="2630"/>
                    <a:pt x="707" y="2621"/>
                    <a:pt x="668" y="2581"/>
                  </a:cubicBezTo>
                  <a:cubicBezTo>
                    <a:pt x="653" y="2567"/>
                    <a:pt x="638" y="2567"/>
                    <a:pt x="624" y="2552"/>
                  </a:cubicBezTo>
                  <a:cubicBezTo>
                    <a:pt x="595" y="2523"/>
                    <a:pt x="595" y="2494"/>
                    <a:pt x="595" y="2450"/>
                  </a:cubicBezTo>
                  <a:cubicBezTo>
                    <a:pt x="595" y="2420"/>
                    <a:pt x="605" y="2401"/>
                    <a:pt x="605" y="2367"/>
                  </a:cubicBezTo>
                  <a:cubicBezTo>
                    <a:pt x="605" y="2353"/>
                    <a:pt x="605" y="2342"/>
                    <a:pt x="605" y="2323"/>
                  </a:cubicBezTo>
                  <a:cubicBezTo>
                    <a:pt x="610" y="2289"/>
                    <a:pt x="624" y="2275"/>
                    <a:pt x="624" y="2240"/>
                  </a:cubicBezTo>
                  <a:cubicBezTo>
                    <a:pt x="624" y="2206"/>
                    <a:pt x="575" y="2206"/>
                    <a:pt x="546" y="2192"/>
                  </a:cubicBezTo>
                  <a:cubicBezTo>
                    <a:pt x="532" y="2187"/>
                    <a:pt x="527" y="2177"/>
                    <a:pt x="517" y="2168"/>
                  </a:cubicBezTo>
                  <a:cubicBezTo>
                    <a:pt x="502" y="2177"/>
                    <a:pt x="492" y="2192"/>
                    <a:pt x="483" y="2206"/>
                  </a:cubicBezTo>
                  <a:cubicBezTo>
                    <a:pt x="478" y="2221"/>
                    <a:pt x="478" y="2240"/>
                    <a:pt x="464" y="2240"/>
                  </a:cubicBezTo>
                  <a:cubicBezTo>
                    <a:pt x="429" y="2240"/>
                    <a:pt x="420" y="2206"/>
                    <a:pt x="415" y="2177"/>
                  </a:cubicBezTo>
                  <a:cubicBezTo>
                    <a:pt x="405" y="2133"/>
                    <a:pt x="395" y="2109"/>
                    <a:pt x="376" y="2070"/>
                  </a:cubicBezTo>
                  <a:cubicBezTo>
                    <a:pt x="356" y="2036"/>
                    <a:pt x="342" y="2016"/>
                    <a:pt x="327" y="1983"/>
                  </a:cubicBezTo>
                  <a:cubicBezTo>
                    <a:pt x="312" y="1944"/>
                    <a:pt x="307" y="1904"/>
                    <a:pt x="264" y="1885"/>
                  </a:cubicBezTo>
                  <a:cubicBezTo>
                    <a:pt x="249" y="1880"/>
                    <a:pt x="240" y="1880"/>
                    <a:pt x="220" y="1870"/>
                  </a:cubicBezTo>
                  <a:cubicBezTo>
                    <a:pt x="147" y="1836"/>
                    <a:pt x="108" y="1802"/>
                    <a:pt x="59" y="1734"/>
                  </a:cubicBezTo>
                  <a:cubicBezTo>
                    <a:pt x="40" y="1704"/>
                    <a:pt x="20" y="1690"/>
                    <a:pt x="11" y="1656"/>
                  </a:cubicBezTo>
                  <a:cubicBezTo>
                    <a:pt x="0" y="1622"/>
                    <a:pt x="6" y="1598"/>
                    <a:pt x="6" y="1558"/>
                  </a:cubicBezTo>
                  <a:cubicBezTo>
                    <a:pt x="6" y="1519"/>
                    <a:pt x="6" y="1500"/>
                    <a:pt x="11" y="1461"/>
                  </a:cubicBezTo>
                  <a:lnTo>
                    <a:pt x="11" y="1461"/>
                  </a:lnTo>
                  <a:cubicBezTo>
                    <a:pt x="11" y="1447"/>
                    <a:pt x="16" y="1437"/>
                    <a:pt x="16" y="1422"/>
                  </a:cubicBezTo>
                  <a:cubicBezTo>
                    <a:pt x="16" y="1398"/>
                    <a:pt x="25" y="1383"/>
                    <a:pt x="30" y="1364"/>
                  </a:cubicBezTo>
                  <a:cubicBezTo>
                    <a:pt x="35" y="1339"/>
                    <a:pt x="30" y="1325"/>
                    <a:pt x="40" y="1300"/>
                  </a:cubicBezTo>
                  <a:cubicBezTo>
                    <a:pt x="64" y="1247"/>
                    <a:pt x="137" y="1247"/>
                    <a:pt x="137" y="1188"/>
                  </a:cubicBezTo>
                  <a:cubicBezTo>
                    <a:pt x="137" y="1110"/>
                    <a:pt x="137" y="1110"/>
                    <a:pt x="137" y="1110"/>
                  </a:cubicBezTo>
                  <a:cubicBezTo>
                    <a:pt x="137" y="1081"/>
                    <a:pt x="161" y="1071"/>
                    <a:pt x="161" y="1042"/>
                  </a:cubicBezTo>
                  <a:cubicBezTo>
                    <a:pt x="161" y="979"/>
                    <a:pt x="88" y="955"/>
                    <a:pt x="88" y="891"/>
                  </a:cubicBezTo>
                  <a:cubicBezTo>
                    <a:pt x="88" y="877"/>
                    <a:pt x="103" y="872"/>
                    <a:pt x="113" y="867"/>
                  </a:cubicBezTo>
                  <a:cubicBezTo>
                    <a:pt x="142" y="853"/>
                    <a:pt x="161" y="842"/>
                    <a:pt x="191" y="838"/>
                  </a:cubicBezTo>
                  <a:cubicBezTo>
                    <a:pt x="244" y="818"/>
                    <a:pt x="279" y="823"/>
                    <a:pt x="327" y="799"/>
                  </a:cubicBezTo>
                  <a:cubicBezTo>
                    <a:pt x="371" y="775"/>
                    <a:pt x="376" y="731"/>
                    <a:pt x="400" y="687"/>
                  </a:cubicBezTo>
                  <a:cubicBezTo>
                    <a:pt x="425" y="638"/>
                    <a:pt x="449" y="609"/>
                    <a:pt x="449" y="550"/>
                  </a:cubicBezTo>
                  <a:cubicBezTo>
                    <a:pt x="449" y="492"/>
                    <a:pt x="410" y="468"/>
                    <a:pt x="366" y="424"/>
                  </a:cubicBezTo>
                  <a:cubicBezTo>
                    <a:pt x="347" y="404"/>
                    <a:pt x="347" y="385"/>
                    <a:pt x="327" y="365"/>
                  </a:cubicBezTo>
                  <a:cubicBezTo>
                    <a:pt x="307" y="346"/>
                    <a:pt x="283" y="346"/>
                    <a:pt x="264" y="326"/>
                  </a:cubicBezTo>
                  <a:cubicBezTo>
                    <a:pt x="254" y="311"/>
                    <a:pt x="259" y="297"/>
                    <a:pt x="249" y="283"/>
                  </a:cubicBezTo>
                  <a:cubicBezTo>
                    <a:pt x="240" y="243"/>
                    <a:pt x="215" y="229"/>
                    <a:pt x="201" y="195"/>
                  </a:cubicBezTo>
                </a:path>
              </a:pathLst>
            </a:custGeom>
            <a:solidFill>
              <a:schemeClr val="accent4"/>
            </a:solid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8" name="Freeform 78"/>
            <p:cNvSpPr>
              <a:spLocks noChangeArrowheads="1"/>
            </p:cNvSpPr>
            <p:nvPr/>
          </p:nvSpPr>
          <p:spPr bwMode="auto">
            <a:xfrm>
              <a:off x="9079299" y="5536894"/>
              <a:ext cx="1708148" cy="1148175"/>
            </a:xfrm>
            <a:custGeom>
              <a:avLst/>
              <a:gdLst>
                <a:gd name="T0" fmla="*/ 448 w 2695"/>
                <a:gd name="T1" fmla="*/ 1812 h 1813"/>
                <a:gd name="T2" fmla="*/ 448 w 2695"/>
                <a:gd name="T3" fmla="*/ 1812 h 1813"/>
                <a:gd name="T4" fmla="*/ 2115 w 2695"/>
                <a:gd name="T5" fmla="*/ 1671 h 1813"/>
                <a:gd name="T6" fmla="*/ 2256 w 2695"/>
                <a:gd name="T7" fmla="*/ 1773 h 1813"/>
                <a:gd name="T8" fmla="*/ 2256 w 2695"/>
                <a:gd name="T9" fmla="*/ 1773 h 1813"/>
                <a:gd name="T10" fmla="*/ 2261 w 2695"/>
                <a:gd name="T11" fmla="*/ 1734 h 1813"/>
                <a:gd name="T12" fmla="*/ 2275 w 2695"/>
                <a:gd name="T13" fmla="*/ 1676 h 1813"/>
                <a:gd name="T14" fmla="*/ 2285 w 2695"/>
                <a:gd name="T15" fmla="*/ 1612 h 1813"/>
                <a:gd name="T16" fmla="*/ 2382 w 2695"/>
                <a:gd name="T17" fmla="*/ 1500 h 1813"/>
                <a:gd name="T18" fmla="*/ 2382 w 2695"/>
                <a:gd name="T19" fmla="*/ 1422 h 1813"/>
                <a:gd name="T20" fmla="*/ 2406 w 2695"/>
                <a:gd name="T21" fmla="*/ 1354 h 1813"/>
                <a:gd name="T22" fmla="*/ 2333 w 2695"/>
                <a:gd name="T23" fmla="*/ 1203 h 1813"/>
                <a:gd name="T24" fmla="*/ 2358 w 2695"/>
                <a:gd name="T25" fmla="*/ 1179 h 1813"/>
                <a:gd name="T26" fmla="*/ 2436 w 2695"/>
                <a:gd name="T27" fmla="*/ 1150 h 1813"/>
                <a:gd name="T28" fmla="*/ 2572 w 2695"/>
                <a:gd name="T29" fmla="*/ 1111 h 1813"/>
                <a:gd name="T30" fmla="*/ 2645 w 2695"/>
                <a:gd name="T31" fmla="*/ 999 h 1813"/>
                <a:gd name="T32" fmla="*/ 2694 w 2695"/>
                <a:gd name="T33" fmla="*/ 862 h 1813"/>
                <a:gd name="T34" fmla="*/ 2611 w 2695"/>
                <a:gd name="T35" fmla="*/ 736 h 1813"/>
                <a:gd name="T36" fmla="*/ 2572 w 2695"/>
                <a:gd name="T37" fmla="*/ 677 h 1813"/>
                <a:gd name="T38" fmla="*/ 2509 w 2695"/>
                <a:gd name="T39" fmla="*/ 638 h 1813"/>
                <a:gd name="T40" fmla="*/ 2494 w 2695"/>
                <a:gd name="T41" fmla="*/ 595 h 1813"/>
                <a:gd name="T42" fmla="*/ 2446 w 2695"/>
                <a:gd name="T43" fmla="*/ 507 h 1813"/>
                <a:gd name="T44" fmla="*/ 2446 w 2695"/>
                <a:gd name="T45" fmla="*/ 507 h 1813"/>
                <a:gd name="T46" fmla="*/ 2289 w 2695"/>
                <a:gd name="T47" fmla="*/ 424 h 1813"/>
                <a:gd name="T48" fmla="*/ 2241 w 2695"/>
                <a:gd name="T49" fmla="*/ 380 h 1813"/>
                <a:gd name="T50" fmla="*/ 2206 w 2695"/>
                <a:gd name="T51" fmla="*/ 331 h 1813"/>
                <a:gd name="T52" fmla="*/ 2197 w 2695"/>
                <a:gd name="T53" fmla="*/ 273 h 1813"/>
                <a:gd name="T54" fmla="*/ 2206 w 2695"/>
                <a:gd name="T55" fmla="*/ 205 h 1813"/>
                <a:gd name="T56" fmla="*/ 2202 w 2695"/>
                <a:gd name="T57" fmla="*/ 151 h 1813"/>
                <a:gd name="T58" fmla="*/ 2212 w 2695"/>
                <a:gd name="T59" fmla="*/ 107 h 1813"/>
                <a:gd name="T60" fmla="*/ 2167 w 2695"/>
                <a:gd name="T61" fmla="*/ 0 h 1813"/>
                <a:gd name="T62" fmla="*/ 2167 w 2695"/>
                <a:gd name="T63" fmla="*/ 0 h 1813"/>
                <a:gd name="T64" fmla="*/ 25 w 2695"/>
                <a:gd name="T65" fmla="*/ 170 h 1813"/>
                <a:gd name="T66" fmla="*/ 25 w 2695"/>
                <a:gd name="T67" fmla="*/ 170 h 1813"/>
                <a:gd name="T68" fmla="*/ 44 w 2695"/>
                <a:gd name="T69" fmla="*/ 380 h 1813"/>
                <a:gd name="T70" fmla="*/ 34 w 2695"/>
                <a:gd name="T71" fmla="*/ 458 h 1813"/>
                <a:gd name="T72" fmla="*/ 0 w 2695"/>
                <a:gd name="T73" fmla="*/ 546 h 1813"/>
                <a:gd name="T74" fmla="*/ 54 w 2695"/>
                <a:gd name="T75" fmla="*/ 731 h 1813"/>
                <a:gd name="T76" fmla="*/ 54 w 2695"/>
                <a:gd name="T77" fmla="*/ 731 h 1813"/>
                <a:gd name="T78" fmla="*/ 88 w 2695"/>
                <a:gd name="T79" fmla="*/ 814 h 1813"/>
                <a:gd name="T80" fmla="*/ 127 w 2695"/>
                <a:gd name="T81" fmla="*/ 950 h 1813"/>
                <a:gd name="T82" fmla="*/ 190 w 2695"/>
                <a:gd name="T83" fmla="*/ 1018 h 1813"/>
                <a:gd name="T84" fmla="*/ 239 w 2695"/>
                <a:gd name="T85" fmla="*/ 1111 h 1813"/>
                <a:gd name="T86" fmla="*/ 249 w 2695"/>
                <a:gd name="T87" fmla="*/ 1150 h 1813"/>
                <a:gd name="T88" fmla="*/ 239 w 2695"/>
                <a:gd name="T89" fmla="*/ 1193 h 1813"/>
                <a:gd name="T90" fmla="*/ 278 w 2695"/>
                <a:gd name="T91" fmla="*/ 1262 h 1813"/>
                <a:gd name="T92" fmla="*/ 317 w 2695"/>
                <a:gd name="T93" fmla="*/ 1364 h 1813"/>
                <a:gd name="T94" fmla="*/ 366 w 2695"/>
                <a:gd name="T95" fmla="*/ 1515 h 1813"/>
                <a:gd name="T96" fmla="*/ 399 w 2695"/>
                <a:gd name="T97" fmla="*/ 1637 h 1813"/>
                <a:gd name="T98" fmla="*/ 395 w 2695"/>
                <a:gd name="T99" fmla="*/ 1695 h 1813"/>
                <a:gd name="T100" fmla="*/ 448 w 2695"/>
                <a:gd name="T101" fmla="*/ 1812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5" h="1813">
                  <a:moveTo>
                    <a:pt x="448" y="1812"/>
                  </a:moveTo>
                  <a:lnTo>
                    <a:pt x="448" y="1812"/>
                  </a:lnTo>
                  <a:cubicBezTo>
                    <a:pt x="1427" y="1764"/>
                    <a:pt x="2115" y="1671"/>
                    <a:pt x="2115" y="1671"/>
                  </a:cubicBezTo>
                  <a:cubicBezTo>
                    <a:pt x="2148" y="1729"/>
                    <a:pt x="2192" y="1744"/>
                    <a:pt x="2256" y="1773"/>
                  </a:cubicBezTo>
                  <a:lnTo>
                    <a:pt x="2256" y="1773"/>
                  </a:lnTo>
                  <a:cubicBezTo>
                    <a:pt x="2256" y="1759"/>
                    <a:pt x="2261" y="1749"/>
                    <a:pt x="2261" y="1734"/>
                  </a:cubicBezTo>
                  <a:cubicBezTo>
                    <a:pt x="2261" y="1710"/>
                    <a:pt x="2270" y="1695"/>
                    <a:pt x="2275" y="1676"/>
                  </a:cubicBezTo>
                  <a:cubicBezTo>
                    <a:pt x="2280" y="1651"/>
                    <a:pt x="2275" y="1637"/>
                    <a:pt x="2285" y="1612"/>
                  </a:cubicBezTo>
                  <a:cubicBezTo>
                    <a:pt x="2309" y="1559"/>
                    <a:pt x="2382" y="1559"/>
                    <a:pt x="2382" y="1500"/>
                  </a:cubicBezTo>
                  <a:cubicBezTo>
                    <a:pt x="2382" y="1422"/>
                    <a:pt x="2382" y="1422"/>
                    <a:pt x="2382" y="1422"/>
                  </a:cubicBezTo>
                  <a:cubicBezTo>
                    <a:pt x="2382" y="1393"/>
                    <a:pt x="2406" y="1383"/>
                    <a:pt x="2406" y="1354"/>
                  </a:cubicBezTo>
                  <a:cubicBezTo>
                    <a:pt x="2406" y="1291"/>
                    <a:pt x="2333" y="1267"/>
                    <a:pt x="2333" y="1203"/>
                  </a:cubicBezTo>
                  <a:cubicBezTo>
                    <a:pt x="2333" y="1189"/>
                    <a:pt x="2348" y="1184"/>
                    <a:pt x="2358" y="1179"/>
                  </a:cubicBezTo>
                  <a:cubicBezTo>
                    <a:pt x="2387" y="1165"/>
                    <a:pt x="2406" y="1154"/>
                    <a:pt x="2436" y="1150"/>
                  </a:cubicBezTo>
                  <a:cubicBezTo>
                    <a:pt x="2489" y="1130"/>
                    <a:pt x="2524" y="1135"/>
                    <a:pt x="2572" y="1111"/>
                  </a:cubicBezTo>
                  <a:cubicBezTo>
                    <a:pt x="2616" y="1087"/>
                    <a:pt x="2621" y="1043"/>
                    <a:pt x="2645" y="999"/>
                  </a:cubicBezTo>
                  <a:cubicBezTo>
                    <a:pt x="2670" y="950"/>
                    <a:pt x="2694" y="921"/>
                    <a:pt x="2694" y="862"/>
                  </a:cubicBezTo>
                  <a:cubicBezTo>
                    <a:pt x="2694" y="804"/>
                    <a:pt x="2655" y="780"/>
                    <a:pt x="2611" y="736"/>
                  </a:cubicBezTo>
                  <a:cubicBezTo>
                    <a:pt x="2592" y="716"/>
                    <a:pt x="2592" y="697"/>
                    <a:pt x="2572" y="677"/>
                  </a:cubicBezTo>
                  <a:cubicBezTo>
                    <a:pt x="2552" y="658"/>
                    <a:pt x="2528" y="658"/>
                    <a:pt x="2509" y="638"/>
                  </a:cubicBezTo>
                  <a:cubicBezTo>
                    <a:pt x="2499" y="623"/>
                    <a:pt x="2504" y="609"/>
                    <a:pt x="2494" y="595"/>
                  </a:cubicBezTo>
                  <a:cubicBezTo>
                    <a:pt x="2485" y="555"/>
                    <a:pt x="2460" y="541"/>
                    <a:pt x="2446" y="507"/>
                  </a:cubicBezTo>
                  <a:lnTo>
                    <a:pt x="2446" y="507"/>
                  </a:lnTo>
                  <a:cubicBezTo>
                    <a:pt x="2406" y="453"/>
                    <a:pt x="2353" y="453"/>
                    <a:pt x="2289" y="424"/>
                  </a:cubicBezTo>
                  <a:cubicBezTo>
                    <a:pt x="2265" y="414"/>
                    <a:pt x="2256" y="399"/>
                    <a:pt x="2241" y="380"/>
                  </a:cubicBezTo>
                  <a:cubicBezTo>
                    <a:pt x="2226" y="360"/>
                    <a:pt x="2212" y="351"/>
                    <a:pt x="2206" y="331"/>
                  </a:cubicBezTo>
                  <a:cubicBezTo>
                    <a:pt x="2197" y="312"/>
                    <a:pt x="2197" y="297"/>
                    <a:pt x="2197" y="273"/>
                  </a:cubicBezTo>
                  <a:cubicBezTo>
                    <a:pt x="2197" y="249"/>
                    <a:pt x="2206" y="229"/>
                    <a:pt x="2206" y="205"/>
                  </a:cubicBezTo>
                  <a:cubicBezTo>
                    <a:pt x="2206" y="185"/>
                    <a:pt x="2202" y="170"/>
                    <a:pt x="2202" y="151"/>
                  </a:cubicBezTo>
                  <a:cubicBezTo>
                    <a:pt x="2202" y="137"/>
                    <a:pt x="2212" y="127"/>
                    <a:pt x="2212" y="107"/>
                  </a:cubicBezTo>
                  <a:cubicBezTo>
                    <a:pt x="2212" y="63"/>
                    <a:pt x="2187" y="34"/>
                    <a:pt x="2167" y="0"/>
                  </a:cubicBezTo>
                  <a:lnTo>
                    <a:pt x="2167" y="0"/>
                  </a:lnTo>
                  <a:cubicBezTo>
                    <a:pt x="1491" y="78"/>
                    <a:pt x="780" y="137"/>
                    <a:pt x="25" y="170"/>
                  </a:cubicBezTo>
                  <a:lnTo>
                    <a:pt x="25" y="170"/>
                  </a:lnTo>
                  <a:cubicBezTo>
                    <a:pt x="34" y="253"/>
                    <a:pt x="44" y="302"/>
                    <a:pt x="44" y="380"/>
                  </a:cubicBezTo>
                  <a:cubicBezTo>
                    <a:pt x="44" y="409"/>
                    <a:pt x="44" y="429"/>
                    <a:pt x="34" y="458"/>
                  </a:cubicBezTo>
                  <a:cubicBezTo>
                    <a:pt x="25" y="492"/>
                    <a:pt x="0" y="512"/>
                    <a:pt x="0" y="546"/>
                  </a:cubicBezTo>
                  <a:cubicBezTo>
                    <a:pt x="0" y="623"/>
                    <a:pt x="49" y="658"/>
                    <a:pt x="54" y="731"/>
                  </a:cubicBezTo>
                  <a:lnTo>
                    <a:pt x="54" y="731"/>
                  </a:lnTo>
                  <a:cubicBezTo>
                    <a:pt x="73" y="760"/>
                    <a:pt x="83" y="780"/>
                    <a:pt x="88" y="814"/>
                  </a:cubicBezTo>
                  <a:cubicBezTo>
                    <a:pt x="93" y="872"/>
                    <a:pt x="93" y="906"/>
                    <a:pt x="127" y="950"/>
                  </a:cubicBezTo>
                  <a:cubicBezTo>
                    <a:pt x="147" y="979"/>
                    <a:pt x="166" y="994"/>
                    <a:pt x="190" y="1018"/>
                  </a:cubicBezTo>
                  <a:cubicBezTo>
                    <a:pt x="214" y="1047"/>
                    <a:pt x="224" y="1071"/>
                    <a:pt x="239" y="1111"/>
                  </a:cubicBezTo>
                  <a:cubicBezTo>
                    <a:pt x="244" y="1126"/>
                    <a:pt x="249" y="1130"/>
                    <a:pt x="249" y="1150"/>
                  </a:cubicBezTo>
                  <a:cubicBezTo>
                    <a:pt x="249" y="1165"/>
                    <a:pt x="239" y="1174"/>
                    <a:pt x="239" y="1193"/>
                  </a:cubicBezTo>
                  <a:cubicBezTo>
                    <a:pt x="239" y="1223"/>
                    <a:pt x="263" y="1232"/>
                    <a:pt x="278" y="1262"/>
                  </a:cubicBezTo>
                  <a:cubicBezTo>
                    <a:pt x="302" y="1296"/>
                    <a:pt x="307" y="1325"/>
                    <a:pt x="317" y="1364"/>
                  </a:cubicBezTo>
                  <a:cubicBezTo>
                    <a:pt x="332" y="1427"/>
                    <a:pt x="361" y="1457"/>
                    <a:pt x="366" y="1515"/>
                  </a:cubicBezTo>
                  <a:cubicBezTo>
                    <a:pt x="371" y="1563"/>
                    <a:pt x="395" y="1588"/>
                    <a:pt x="399" y="1637"/>
                  </a:cubicBezTo>
                  <a:cubicBezTo>
                    <a:pt x="404" y="1661"/>
                    <a:pt x="390" y="1676"/>
                    <a:pt x="395" y="1695"/>
                  </a:cubicBezTo>
                  <a:cubicBezTo>
                    <a:pt x="404" y="1744"/>
                    <a:pt x="443" y="1768"/>
                    <a:pt x="448" y="181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19" name="Freeform 79"/>
            <p:cNvSpPr>
              <a:spLocks noChangeArrowheads="1"/>
            </p:cNvSpPr>
            <p:nvPr/>
          </p:nvSpPr>
          <p:spPr bwMode="auto">
            <a:xfrm>
              <a:off x="9933374" y="4296305"/>
              <a:ext cx="1492530" cy="1559837"/>
            </a:xfrm>
            <a:custGeom>
              <a:avLst/>
              <a:gdLst>
                <a:gd name="T0" fmla="*/ 1102 w 2354"/>
                <a:gd name="T1" fmla="*/ 2460 h 2461"/>
                <a:gd name="T2" fmla="*/ 2280 w 2354"/>
                <a:gd name="T3" fmla="*/ 2265 h 2461"/>
                <a:gd name="T4" fmla="*/ 2275 w 2354"/>
                <a:gd name="T5" fmla="*/ 2134 h 2461"/>
                <a:gd name="T6" fmla="*/ 2202 w 2354"/>
                <a:gd name="T7" fmla="*/ 1968 h 2461"/>
                <a:gd name="T8" fmla="*/ 2168 w 2354"/>
                <a:gd name="T9" fmla="*/ 1739 h 2461"/>
                <a:gd name="T10" fmla="*/ 2222 w 2354"/>
                <a:gd name="T11" fmla="*/ 1583 h 2461"/>
                <a:gd name="T12" fmla="*/ 2197 w 2354"/>
                <a:gd name="T13" fmla="*/ 1446 h 2461"/>
                <a:gd name="T14" fmla="*/ 2251 w 2354"/>
                <a:gd name="T15" fmla="*/ 1261 h 2461"/>
                <a:gd name="T16" fmla="*/ 2266 w 2354"/>
                <a:gd name="T17" fmla="*/ 1067 h 2461"/>
                <a:gd name="T18" fmla="*/ 2329 w 2354"/>
                <a:gd name="T19" fmla="*/ 901 h 2461"/>
                <a:gd name="T20" fmla="*/ 2349 w 2354"/>
                <a:gd name="T21" fmla="*/ 784 h 2461"/>
                <a:gd name="T22" fmla="*/ 2251 w 2354"/>
                <a:gd name="T23" fmla="*/ 813 h 2461"/>
                <a:gd name="T24" fmla="*/ 2192 w 2354"/>
                <a:gd name="T25" fmla="*/ 965 h 2461"/>
                <a:gd name="T26" fmla="*/ 2129 w 2354"/>
                <a:gd name="T27" fmla="*/ 1042 h 2461"/>
                <a:gd name="T28" fmla="*/ 2022 w 2354"/>
                <a:gd name="T29" fmla="*/ 1120 h 2461"/>
                <a:gd name="T30" fmla="*/ 2066 w 2354"/>
                <a:gd name="T31" fmla="*/ 955 h 2461"/>
                <a:gd name="T32" fmla="*/ 2100 w 2354"/>
                <a:gd name="T33" fmla="*/ 813 h 2461"/>
                <a:gd name="T34" fmla="*/ 2070 w 2354"/>
                <a:gd name="T35" fmla="*/ 721 h 2461"/>
                <a:gd name="T36" fmla="*/ 1988 w 2354"/>
                <a:gd name="T37" fmla="*/ 487 h 2461"/>
                <a:gd name="T38" fmla="*/ 1885 w 2354"/>
                <a:gd name="T39" fmla="*/ 453 h 2461"/>
                <a:gd name="T40" fmla="*/ 1808 w 2354"/>
                <a:gd name="T41" fmla="*/ 399 h 2461"/>
                <a:gd name="T42" fmla="*/ 1462 w 2354"/>
                <a:gd name="T43" fmla="*/ 331 h 2461"/>
                <a:gd name="T44" fmla="*/ 1321 w 2354"/>
                <a:gd name="T45" fmla="*/ 302 h 2461"/>
                <a:gd name="T46" fmla="*/ 1048 w 2354"/>
                <a:gd name="T47" fmla="*/ 253 h 2461"/>
                <a:gd name="T48" fmla="*/ 960 w 2354"/>
                <a:gd name="T49" fmla="*/ 141 h 2461"/>
                <a:gd name="T50" fmla="*/ 736 w 2354"/>
                <a:gd name="T51" fmla="*/ 170 h 2461"/>
                <a:gd name="T52" fmla="*/ 736 w 2354"/>
                <a:gd name="T53" fmla="*/ 34 h 2461"/>
                <a:gd name="T54" fmla="*/ 536 w 2354"/>
                <a:gd name="T55" fmla="*/ 68 h 2461"/>
                <a:gd name="T56" fmla="*/ 298 w 2354"/>
                <a:gd name="T57" fmla="*/ 117 h 2461"/>
                <a:gd name="T58" fmla="*/ 268 w 2354"/>
                <a:gd name="T59" fmla="*/ 141 h 2461"/>
                <a:gd name="T60" fmla="*/ 215 w 2354"/>
                <a:gd name="T61" fmla="*/ 185 h 2461"/>
                <a:gd name="T62" fmla="*/ 191 w 2354"/>
                <a:gd name="T63" fmla="*/ 282 h 2461"/>
                <a:gd name="T64" fmla="*/ 196 w 2354"/>
                <a:gd name="T65" fmla="*/ 516 h 2461"/>
                <a:gd name="T66" fmla="*/ 98 w 2354"/>
                <a:gd name="T67" fmla="*/ 614 h 2461"/>
                <a:gd name="T68" fmla="*/ 93 w 2354"/>
                <a:gd name="T69" fmla="*/ 926 h 2461"/>
                <a:gd name="T70" fmla="*/ 93 w 2354"/>
                <a:gd name="T71" fmla="*/ 1076 h 2461"/>
                <a:gd name="T72" fmla="*/ 88 w 2354"/>
                <a:gd name="T73" fmla="*/ 1213 h 2461"/>
                <a:gd name="T74" fmla="*/ 152 w 2354"/>
                <a:gd name="T75" fmla="*/ 1325 h 2461"/>
                <a:gd name="T76" fmla="*/ 303 w 2354"/>
                <a:gd name="T77" fmla="*/ 1403 h 2461"/>
                <a:gd name="T78" fmla="*/ 464 w 2354"/>
                <a:gd name="T79" fmla="*/ 1505 h 2461"/>
                <a:gd name="T80" fmla="*/ 605 w 2354"/>
                <a:gd name="T81" fmla="*/ 1617 h 2461"/>
                <a:gd name="T82" fmla="*/ 780 w 2354"/>
                <a:gd name="T83" fmla="*/ 1749 h 2461"/>
                <a:gd name="T84" fmla="*/ 823 w 2354"/>
                <a:gd name="T85" fmla="*/ 1953 h 2461"/>
                <a:gd name="T86" fmla="*/ 868 w 2354"/>
                <a:gd name="T87" fmla="*/ 2060 h 2461"/>
                <a:gd name="T88" fmla="*/ 862 w 2354"/>
                <a:gd name="T89" fmla="*/ 2158 h 2461"/>
                <a:gd name="T90" fmla="*/ 862 w 2354"/>
                <a:gd name="T91" fmla="*/ 2284 h 2461"/>
                <a:gd name="T92" fmla="*/ 945 w 2354"/>
                <a:gd name="T93" fmla="*/ 2377 h 2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54" h="2461">
                  <a:moveTo>
                    <a:pt x="1102" y="2460"/>
                  </a:moveTo>
                  <a:lnTo>
                    <a:pt x="1102" y="2460"/>
                  </a:lnTo>
                  <a:cubicBezTo>
                    <a:pt x="2280" y="2265"/>
                    <a:pt x="2280" y="2265"/>
                    <a:pt x="2280" y="2265"/>
                  </a:cubicBezTo>
                  <a:lnTo>
                    <a:pt x="2280" y="2265"/>
                  </a:lnTo>
                  <a:cubicBezTo>
                    <a:pt x="2280" y="2250"/>
                    <a:pt x="2280" y="2250"/>
                    <a:pt x="2280" y="2250"/>
                  </a:cubicBezTo>
                  <a:cubicBezTo>
                    <a:pt x="2280" y="2206"/>
                    <a:pt x="2280" y="2177"/>
                    <a:pt x="2275" y="2134"/>
                  </a:cubicBezTo>
                  <a:cubicBezTo>
                    <a:pt x="2271" y="2075"/>
                    <a:pt x="2227" y="2051"/>
                    <a:pt x="2207" y="1997"/>
                  </a:cubicBezTo>
                  <a:cubicBezTo>
                    <a:pt x="2202" y="1987"/>
                    <a:pt x="2202" y="1977"/>
                    <a:pt x="2202" y="1968"/>
                  </a:cubicBezTo>
                  <a:cubicBezTo>
                    <a:pt x="2197" y="1943"/>
                    <a:pt x="2197" y="1929"/>
                    <a:pt x="2192" y="1904"/>
                  </a:cubicBezTo>
                  <a:cubicBezTo>
                    <a:pt x="2183" y="1841"/>
                    <a:pt x="2168" y="1807"/>
                    <a:pt x="2168" y="1739"/>
                  </a:cubicBezTo>
                  <a:cubicBezTo>
                    <a:pt x="2168" y="1690"/>
                    <a:pt x="2188" y="1666"/>
                    <a:pt x="2207" y="1617"/>
                  </a:cubicBezTo>
                  <a:cubicBezTo>
                    <a:pt x="2212" y="1607"/>
                    <a:pt x="2222" y="1598"/>
                    <a:pt x="2222" y="1583"/>
                  </a:cubicBezTo>
                  <a:cubicBezTo>
                    <a:pt x="2222" y="1559"/>
                    <a:pt x="2217" y="1549"/>
                    <a:pt x="2207" y="1529"/>
                  </a:cubicBezTo>
                  <a:cubicBezTo>
                    <a:pt x="2202" y="1500"/>
                    <a:pt x="2197" y="1476"/>
                    <a:pt x="2197" y="1446"/>
                  </a:cubicBezTo>
                  <a:cubicBezTo>
                    <a:pt x="2197" y="1398"/>
                    <a:pt x="2212" y="1369"/>
                    <a:pt x="2231" y="1320"/>
                  </a:cubicBezTo>
                  <a:cubicBezTo>
                    <a:pt x="2241" y="1300"/>
                    <a:pt x="2251" y="1286"/>
                    <a:pt x="2251" y="1261"/>
                  </a:cubicBezTo>
                  <a:cubicBezTo>
                    <a:pt x="2251" y="1233"/>
                    <a:pt x="2236" y="1218"/>
                    <a:pt x="2236" y="1183"/>
                  </a:cubicBezTo>
                  <a:cubicBezTo>
                    <a:pt x="2236" y="1140"/>
                    <a:pt x="2256" y="1111"/>
                    <a:pt x="2266" y="1067"/>
                  </a:cubicBezTo>
                  <a:cubicBezTo>
                    <a:pt x="2285" y="1013"/>
                    <a:pt x="2290" y="979"/>
                    <a:pt x="2314" y="930"/>
                  </a:cubicBezTo>
                  <a:cubicBezTo>
                    <a:pt x="2319" y="916"/>
                    <a:pt x="2324" y="911"/>
                    <a:pt x="2329" y="901"/>
                  </a:cubicBezTo>
                  <a:cubicBezTo>
                    <a:pt x="2338" y="862"/>
                    <a:pt x="2324" y="838"/>
                    <a:pt x="2334" y="799"/>
                  </a:cubicBezTo>
                  <a:cubicBezTo>
                    <a:pt x="2338" y="794"/>
                    <a:pt x="2343" y="794"/>
                    <a:pt x="2349" y="784"/>
                  </a:cubicBezTo>
                  <a:cubicBezTo>
                    <a:pt x="2353" y="769"/>
                    <a:pt x="2349" y="760"/>
                    <a:pt x="2349" y="741"/>
                  </a:cubicBezTo>
                  <a:cubicBezTo>
                    <a:pt x="2310" y="760"/>
                    <a:pt x="2271" y="769"/>
                    <a:pt x="2251" y="813"/>
                  </a:cubicBezTo>
                  <a:cubicBezTo>
                    <a:pt x="2231" y="857"/>
                    <a:pt x="2236" y="891"/>
                    <a:pt x="2212" y="935"/>
                  </a:cubicBezTo>
                  <a:cubicBezTo>
                    <a:pt x="2207" y="945"/>
                    <a:pt x="2202" y="955"/>
                    <a:pt x="2192" y="965"/>
                  </a:cubicBezTo>
                  <a:cubicBezTo>
                    <a:pt x="2183" y="974"/>
                    <a:pt x="2173" y="974"/>
                    <a:pt x="2163" y="984"/>
                  </a:cubicBezTo>
                  <a:cubicBezTo>
                    <a:pt x="2144" y="1003"/>
                    <a:pt x="2144" y="1023"/>
                    <a:pt x="2129" y="1042"/>
                  </a:cubicBezTo>
                  <a:cubicBezTo>
                    <a:pt x="2095" y="1091"/>
                    <a:pt x="2076" y="1125"/>
                    <a:pt x="2022" y="1150"/>
                  </a:cubicBezTo>
                  <a:cubicBezTo>
                    <a:pt x="2022" y="1120"/>
                    <a:pt x="2022" y="1120"/>
                    <a:pt x="2022" y="1120"/>
                  </a:cubicBezTo>
                  <a:cubicBezTo>
                    <a:pt x="2022" y="1081"/>
                    <a:pt x="2031" y="1057"/>
                    <a:pt x="2046" y="1018"/>
                  </a:cubicBezTo>
                  <a:cubicBezTo>
                    <a:pt x="2051" y="993"/>
                    <a:pt x="2056" y="979"/>
                    <a:pt x="2066" y="955"/>
                  </a:cubicBezTo>
                  <a:cubicBezTo>
                    <a:pt x="2081" y="921"/>
                    <a:pt x="2100" y="901"/>
                    <a:pt x="2100" y="857"/>
                  </a:cubicBezTo>
                  <a:cubicBezTo>
                    <a:pt x="2100" y="813"/>
                    <a:pt x="2100" y="813"/>
                    <a:pt x="2100" y="813"/>
                  </a:cubicBezTo>
                  <a:lnTo>
                    <a:pt x="2100" y="813"/>
                  </a:lnTo>
                  <a:cubicBezTo>
                    <a:pt x="2095" y="784"/>
                    <a:pt x="2086" y="750"/>
                    <a:pt x="2070" y="721"/>
                  </a:cubicBezTo>
                  <a:cubicBezTo>
                    <a:pt x="2061" y="706"/>
                    <a:pt x="2051" y="697"/>
                    <a:pt x="2042" y="677"/>
                  </a:cubicBezTo>
                  <a:cubicBezTo>
                    <a:pt x="2012" y="609"/>
                    <a:pt x="1988" y="565"/>
                    <a:pt x="1988" y="487"/>
                  </a:cubicBezTo>
                  <a:cubicBezTo>
                    <a:pt x="1959" y="482"/>
                    <a:pt x="1940" y="487"/>
                    <a:pt x="1915" y="473"/>
                  </a:cubicBezTo>
                  <a:cubicBezTo>
                    <a:pt x="1900" y="468"/>
                    <a:pt x="1895" y="462"/>
                    <a:pt x="1885" y="453"/>
                  </a:cubicBezTo>
                  <a:cubicBezTo>
                    <a:pt x="1876" y="434"/>
                    <a:pt x="1881" y="419"/>
                    <a:pt x="1866" y="404"/>
                  </a:cubicBezTo>
                  <a:cubicBezTo>
                    <a:pt x="1851" y="390"/>
                    <a:pt x="1832" y="399"/>
                    <a:pt x="1808" y="399"/>
                  </a:cubicBezTo>
                  <a:cubicBezTo>
                    <a:pt x="1779" y="395"/>
                    <a:pt x="1764" y="390"/>
                    <a:pt x="1735" y="385"/>
                  </a:cubicBezTo>
                  <a:cubicBezTo>
                    <a:pt x="1622" y="375"/>
                    <a:pt x="1564" y="355"/>
                    <a:pt x="1462" y="331"/>
                  </a:cubicBezTo>
                  <a:cubicBezTo>
                    <a:pt x="1428" y="321"/>
                    <a:pt x="1413" y="316"/>
                    <a:pt x="1384" y="312"/>
                  </a:cubicBezTo>
                  <a:cubicBezTo>
                    <a:pt x="1360" y="307"/>
                    <a:pt x="1345" y="307"/>
                    <a:pt x="1321" y="302"/>
                  </a:cubicBezTo>
                  <a:cubicBezTo>
                    <a:pt x="1267" y="297"/>
                    <a:pt x="1238" y="288"/>
                    <a:pt x="1184" y="273"/>
                  </a:cubicBezTo>
                  <a:cubicBezTo>
                    <a:pt x="1135" y="263"/>
                    <a:pt x="1102" y="258"/>
                    <a:pt x="1048" y="253"/>
                  </a:cubicBezTo>
                  <a:cubicBezTo>
                    <a:pt x="999" y="244"/>
                    <a:pt x="975" y="190"/>
                    <a:pt x="960" y="141"/>
                  </a:cubicBezTo>
                  <a:lnTo>
                    <a:pt x="960" y="141"/>
                  </a:lnTo>
                  <a:cubicBezTo>
                    <a:pt x="936" y="146"/>
                    <a:pt x="917" y="156"/>
                    <a:pt x="882" y="161"/>
                  </a:cubicBezTo>
                  <a:cubicBezTo>
                    <a:pt x="829" y="170"/>
                    <a:pt x="790" y="146"/>
                    <a:pt x="736" y="170"/>
                  </a:cubicBezTo>
                  <a:cubicBezTo>
                    <a:pt x="736" y="64"/>
                    <a:pt x="736" y="64"/>
                    <a:pt x="736" y="64"/>
                  </a:cubicBezTo>
                  <a:cubicBezTo>
                    <a:pt x="736" y="53"/>
                    <a:pt x="741" y="44"/>
                    <a:pt x="736" y="34"/>
                  </a:cubicBezTo>
                  <a:cubicBezTo>
                    <a:pt x="731" y="20"/>
                    <a:pt x="726" y="14"/>
                    <a:pt x="716" y="0"/>
                  </a:cubicBezTo>
                  <a:cubicBezTo>
                    <a:pt x="653" y="34"/>
                    <a:pt x="605" y="34"/>
                    <a:pt x="536" y="68"/>
                  </a:cubicBezTo>
                  <a:cubicBezTo>
                    <a:pt x="468" y="103"/>
                    <a:pt x="425" y="117"/>
                    <a:pt x="346" y="117"/>
                  </a:cubicBezTo>
                  <a:cubicBezTo>
                    <a:pt x="327" y="117"/>
                    <a:pt x="317" y="117"/>
                    <a:pt x="298" y="117"/>
                  </a:cubicBezTo>
                  <a:lnTo>
                    <a:pt x="298" y="117"/>
                  </a:lnTo>
                  <a:cubicBezTo>
                    <a:pt x="288" y="131"/>
                    <a:pt x="278" y="131"/>
                    <a:pt x="268" y="141"/>
                  </a:cubicBezTo>
                  <a:cubicBezTo>
                    <a:pt x="259" y="151"/>
                    <a:pt x="259" y="166"/>
                    <a:pt x="249" y="170"/>
                  </a:cubicBezTo>
                  <a:cubicBezTo>
                    <a:pt x="234" y="180"/>
                    <a:pt x="224" y="175"/>
                    <a:pt x="215" y="185"/>
                  </a:cubicBezTo>
                  <a:cubicBezTo>
                    <a:pt x="205" y="200"/>
                    <a:pt x="205" y="214"/>
                    <a:pt x="200" y="234"/>
                  </a:cubicBezTo>
                  <a:cubicBezTo>
                    <a:pt x="196" y="253"/>
                    <a:pt x="191" y="263"/>
                    <a:pt x="191" y="282"/>
                  </a:cubicBezTo>
                  <a:cubicBezTo>
                    <a:pt x="191" y="341"/>
                    <a:pt x="210" y="371"/>
                    <a:pt x="210" y="429"/>
                  </a:cubicBezTo>
                  <a:cubicBezTo>
                    <a:pt x="210" y="462"/>
                    <a:pt x="210" y="487"/>
                    <a:pt x="196" y="516"/>
                  </a:cubicBezTo>
                  <a:cubicBezTo>
                    <a:pt x="186" y="541"/>
                    <a:pt x="166" y="541"/>
                    <a:pt x="147" y="556"/>
                  </a:cubicBezTo>
                  <a:cubicBezTo>
                    <a:pt x="127" y="575"/>
                    <a:pt x="118" y="589"/>
                    <a:pt x="98" y="614"/>
                  </a:cubicBezTo>
                  <a:cubicBezTo>
                    <a:pt x="49" y="672"/>
                    <a:pt x="44" y="730"/>
                    <a:pt x="0" y="794"/>
                  </a:cubicBezTo>
                  <a:cubicBezTo>
                    <a:pt x="39" y="838"/>
                    <a:pt x="64" y="872"/>
                    <a:pt x="93" y="926"/>
                  </a:cubicBezTo>
                  <a:cubicBezTo>
                    <a:pt x="113" y="960"/>
                    <a:pt x="127" y="979"/>
                    <a:pt x="127" y="1018"/>
                  </a:cubicBezTo>
                  <a:cubicBezTo>
                    <a:pt x="127" y="1042"/>
                    <a:pt x="103" y="1052"/>
                    <a:pt x="93" y="1076"/>
                  </a:cubicBezTo>
                  <a:cubicBezTo>
                    <a:pt x="83" y="1101"/>
                    <a:pt x="83" y="1115"/>
                    <a:pt x="83" y="1145"/>
                  </a:cubicBezTo>
                  <a:cubicBezTo>
                    <a:pt x="83" y="1169"/>
                    <a:pt x="88" y="1183"/>
                    <a:pt x="88" y="1213"/>
                  </a:cubicBezTo>
                  <a:cubicBezTo>
                    <a:pt x="93" y="1242"/>
                    <a:pt x="88" y="1261"/>
                    <a:pt x="93" y="1286"/>
                  </a:cubicBezTo>
                  <a:cubicBezTo>
                    <a:pt x="98" y="1315"/>
                    <a:pt x="127" y="1315"/>
                    <a:pt x="152" y="1325"/>
                  </a:cubicBezTo>
                  <a:cubicBezTo>
                    <a:pt x="176" y="1335"/>
                    <a:pt x="191" y="1344"/>
                    <a:pt x="215" y="1354"/>
                  </a:cubicBezTo>
                  <a:cubicBezTo>
                    <a:pt x="249" y="1374"/>
                    <a:pt x="264" y="1388"/>
                    <a:pt x="303" y="1403"/>
                  </a:cubicBezTo>
                  <a:cubicBezTo>
                    <a:pt x="346" y="1418"/>
                    <a:pt x="370" y="1418"/>
                    <a:pt x="410" y="1437"/>
                  </a:cubicBezTo>
                  <a:cubicBezTo>
                    <a:pt x="439" y="1451"/>
                    <a:pt x="449" y="1476"/>
                    <a:pt x="464" y="1505"/>
                  </a:cubicBezTo>
                  <a:cubicBezTo>
                    <a:pt x="478" y="1534"/>
                    <a:pt x="502" y="1544"/>
                    <a:pt x="531" y="1559"/>
                  </a:cubicBezTo>
                  <a:cubicBezTo>
                    <a:pt x="561" y="1578"/>
                    <a:pt x="575" y="1598"/>
                    <a:pt x="605" y="1617"/>
                  </a:cubicBezTo>
                  <a:cubicBezTo>
                    <a:pt x="653" y="1642"/>
                    <a:pt x="682" y="1646"/>
                    <a:pt x="726" y="1681"/>
                  </a:cubicBezTo>
                  <a:cubicBezTo>
                    <a:pt x="756" y="1700"/>
                    <a:pt x="765" y="1719"/>
                    <a:pt x="780" y="1749"/>
                  </a:cubicBezTo>
                  <a:cubicBezTo>
                    <a:pt x="795" y="1783"/>
                    <a:pt x="804" y="1807"/>
                    <a:pt x="804" y="1841"/>
                  </a:cubicBezTo>
                  <a:cubicBezTo>
                    <a:pt x="809" y="1885"/>
                    <a:pt x="809" y="1910"/>
                    <a:pt x="823" y="1953"/>
                  </a:cubicBezTo>
                  <a:lnTo>
                    <a:pt x="823" y="1953"/>
                  </a:lnTo>
                  <a:cubicBezTo>
                    <a:pt x="843" y="1987"/>
                    <a:pt x="868" y="2016"/>
                    <a:pt x="868" y="2060"/>
                  </a:cubicBezTo>
                  <a:cubicBezTo>
                    <a:pt x="868" y="2080"/>
                    <a:pt x="858" y="2090"/>
                    <a:pt x="858" y="2104"/>
                  </a:cubicBezTo>
                  <a:cubicBezTo>
                    <a:pt x="858" y="2123"/>
                    <a:pt x="862" y="2138"/>
                    <a:pt x="862" y="2158"/>
                  </a:cubicBezTo>
                  <a:cubicBezTo>
                    <a:pt x="862" y="2182"/>
                    <a:pt x="853" y="2202"/>
                    <a:pt x="853" y="2226"/>
                  </a:cubicBezTo>
                  <a:cubicBezTo>
                    <a:pt x="853" y="2250"/>
                    <a:pt x="853" y="2265"/>
                    <a:pt x="862" y="2284"/>
                  </a:cubicBezTo>
                  <a:cubicBezTo>
                    <a:pt x="868" y="2304"/>
                    <a:pt x="882" y="2313"/>
                    <a:pt x="897" y="2333"/>
                  </a:cubicBezTo>
                  <a:cubicBezTo>
                    <a:pt x="912" y="2352"/>
                    <a:pt x="921" y="2367"/>
                    <a:pt x="945" y="2377"/>
                  </a:cubicBezTo>
                  <a:cubicBezTo>
                    <a:pt x="1009" y="2406"/>
                    <a:pt x="1062" y="2406"/>
                    <a:pt x="1102" y="246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0" name="Freeform 80"/>
            <p:cNvSpPr>
              <a:spLocks noChangeArrowheads="1"/>
            </p:cNvSpPr>
            <p:nvPr/>
          </p:nvSpPr>
          <p:spPr bwMode="auto">
            <a:xfrm>
              <a:off x="10543827" y="3792228"/>
              <a:ext cx="2172989" cy="2136725"/>
            </a:xfrm>
            <a:custGeom>
              <a:avLst/>
              <a:gdLst>
                <a:gd name="T0" fmla="*/ 390 w 3425"/>
                <a:gd name="T1" fmla="*/ 176 h 3367"/>
                <a:gd name="T2" fmla="*/ 468 w 3425"/>
                <a:gd name="T3" fmla="*/ 20 h 3367"/>
                <a:gd name="T4" fmla="*/ 312 w 3425"/>
                <a:gd name="T5" fmla="*/ 166 h 3367"/>
                <a:gd name="T6" fmla="*/ 78 w 3425"/>
                <a:gd name="T7" fmla="*/ 916 h 3367"/>
                <a:gd name="T8" fmla="*/ 273 w 3425"/>
                <a:gd name="T9" fmla="*/ 784 h 3367"/>
                <a:gd name="T10" fmla="*/ 487 w 3425"/>
                <a:gd name="T11" fmla="*/ 585 h 3367"/>
                <a:gd name="T12" fmla="*/ 789 w 3425"/>
                <a:gd name="T13" fmla="*/ 346 h 3367"/>
                <a:gd name="T14" fmla="*/ 886 w 3425"/>
                <a:gd name="T15" fmla="*/ 375 h 3367"/>
                <a:gd name="T16" fmla="*/ 716 w 3425"/>
                <a:gd name="T17" fmla="*/ 643 h 3367"/>
                <a:gd name="T18" fmla="*/ 853 w 3425"/>
                <a:gd name="T19" fmla="*/ 643 h 3367"/>
                <a:gd name="T20" fmla="*/ 1262 w 3425"/>
                <a:gd name="T21" fmla="*/ 794 h 3367"/>
                <a:gd name="T22" fmla="*/ 1539 w 3425"/>
                <a:gd name="T23" fmla="*/ 711 h 3367"/>
                <a:gd name="T24" fmla="*/ 1963 w 3425"/>
                <a:gd name="T25" fmla="*/ 516 h 3367"/>
                <a:gd name="T26" fmla="*/ 2007 w 3425"/>
                <a:gd name="T27" fmla="*/ 697 h 3367"/>
                <a:gd name="T28" fmla="*/ 2275 w 3425"/>
                <a:gd name="T29" fmla="*/ 672 h 3367"/>
                <a:gd name="T30" fmla="*/ 2436 w 3425"/>
                <a:gd name="T31" fmla="*/ 808 h 3367"/>
                <a:gd name="T32" fmla="*/ 2226 w 3425"/>
                <a:gd name="T33" fmla="*/ 838 h 3367"/>
                <a:gd name="T34" fmla="*/ 2124 w 3425"/>
                <a:gd name="T35" fmla="*/ 911 h 3367"/>
                <a:gd name="T36" fmla="*/ 1885 w 3425"/>
                <a:gd name="T37" fmla="*/ 886 h 3367"/>
                <a:gd name="T38" fmla="*/ 1700 w 3425"/>
                <a:gd name="T39" fmla="*/ 1047 h 3367"/>
                <a:gd name="T40" fmla="*/ 1515 w 3425"/>
                <a:gd name="T41" fmla="*/ 1247 h 3367"/>
                <a:gd name="T42" fmla="*/ 1496 w 3425"/>
                <a:gd name="T43" fmla="*/ 1135 h 3367"/>
                <a:gd name="T44" fmla="*/ 1320 w 3425"/>
                <a:gd name="T45" fmla="*/ 1110 h 3367"/>
                <a:gd name="T46" fmla="*/ 1184 w 3425"/>
                <a:gd name="T47" fmla="*/ 1481 h 3367"/>
                <a:gd name="T48" fmla="*/ 1110 w 3425"/>
                <a:gd name="T49" fmla="*/ 1515 h 3367"/>
                <a:gd name="T50" fmla="*/ 925 w 3425"/>
                <a:gd name="T51" fmla="*/ 1247 h 3367"/>
                <a:gd name="T52" fmla="*/ 502 w 3425"/>
                <a:gd name="T53" fmla="*/ 1125 h 3367"/>
                <a:gd name="T54" fmla="*/ 88 w 3425"/>
                <a:gd name="T55" fmla="*/ 1047 h 3367"/>
                <a:gd name="T56" fmla="*/ 2586 w 3425"/>
                <a:gd name="T57" fmla="*/ 3210 h 3367"/>
                <a:gd name="T58" fmla="*/ 3122 w 3425"/>
                <a:gd name="T59" fmla="*/ 3132 h 3367"/>
                <a:gd name="T60" fmla="*/ 3215 w 3425"/>
                <a:gd name="T61" fmla="*/ 2932 h 3367"/>
                <a:gd name="T62" fmla="*/ 3273 w 3425"/>
                <a:gd name="T63" fmla="*/ 2689 h 3367"/>
                <a:gd name="T64" fmla="*/ 3405 w 3425"/>
                <a:gd name="T65" fmla="*/ 2494 h 3367"/>
                <a:gd name="T66" fmla="*/ 3356 w 3425"/>
                <a:gd name="T67" fmla="*/ 2231 h 3367"/>
                <a:gd name="T68" fmla="*/ 3161 w 3425"/>
                <a:gd name="T69" fmla="*/ 1846 h 3367"/>
                <a:gd name="T70" fmla="*/ 3006 w 3425"/>
                <a:gd name="T71" fmla="*/ 1861 h 3367"/>
                <a:gd name="T72" fmla="*/ 2859 w 3425"/>
                <a:gd name="T73" fmla="*/ 2085 h 3367"/>
                <a:gd name="T74" fmla="*/ 2743 w 3425"/>
                <a:gd name="T75" fmla="*/ 2080 h 3367"/>
                <a:gd name="T76" fmla="*/ 2791 w 3425"/>
                <a:gd name="T77" fmla="*/ 1900 h 3367"/>
                <a:gd name="T78" fmla="*/ 2884 w 3425"/>
                <a:gd name="T79" fmla="*/ 1539 h 3367"/>
                <a:gd name="T80" fmla="*/ 2781 w 3425"/>
                <a:gd name="T81" fmla="*/ 1320 h 3367"/>
                <a:gd name="T82" fmla="*/ 2611 w 3425"/>
                <a:gd name="T83" fmla="*/ 1130 h 3367"/>
                <a:gd name="T84" fmla="*/ 2309 w 3425"/>
                <a:gd name="T85" fmla="*/ 1091 h 3367"/>
                <a:gd name="T86" fmla="*/ 2085 w 3425"/>
                <a:gd name="T87" fmla="*/ 1218 h 3367"/>
                <a:gd name="T88" fmla="*/ 2055 w 3425"/>
                <a:gd name="T89" fmla="*/ 1486 h 3367"/>
                <a:gd name="T90" fmla="*/ 1909 w 3425"/>
                <a:gd name="T91" fmla="*/ 1427 h 3367"/>
                <a:gd name="T92" fmla="*/ 1759 w 3425"/>
                <a:gd name="T93" fmla="*/ 1602 h 3367"/>
                <a:gd name="T94" fmla="*/ 1715 w 3425"/>
                <a:gd name="T95" fmla="*/ 1783 h 3367"/>
                <a:gd name="T96" fmla="*/ 1724 w 3425"/>
                <a:gd name="T97" fmla="*/ 2250 h 3367"/>
                <a:gd name="T98" fmla="*/ 1905 w 3425"/>
                <a:gd name="T99" fmla="*/ 2708 h 3367"/>
                <a:gd name="T100" fmla="*/ 1875 w 3425"/>
                <a:gd name="T101" fmla="*/ 3030 h 3367"/>
                <a:gd name="T102" fmla="*/ 1768 w 3425"/>
                <a:gd name="T103" fmla="*/ 3337 h 3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25" h="3367">
                  <a:moveTo>
                    <a:pt x="312" y="166"/>
                  </a:moveTo>
                  <a:lnTo>
                    <a:pt x="312" y="166"/>
                  </a:lnTo>
                  <a:cubicBezTo>
                    <a:pt x="336" y="171"/>
                    <a:pt x="356" y="181"/>
                    <a:pt x="366" y="205"/>
                  </a:cubicBezTo>
                  <a:cubicBezTo>
                    <a:pt x="370" y="190"/>
                    <a:pt x="380" y="185"/>
                    <a:pt x="390" y="176"/>
                  </a:cubicBezTo>
                  <a:cubicBezTo>
                    <a:pt x="400" y="156"/>
                    <a:pt x="409" y="146"/>
                    <a:pt x="424" y="126"/>
                  </a:cubicBezTo>
                  <a:cubicBezTo>
                    <a:pt x="458" y="88"/>
                    <a:pt x="492" y="68"/>
                    <a:pt x="507" y="10"/>
                  </a:cubicBezTo>
                  <a:cubicBezTo>
                    <a:pt x="497" y="10"/>
                    <a:pt x="487" y="0"/>
                    <a:pt x="477" y="5"/>
                  </a:cubicBezTo>
                  <a:cubicBezTo>
                    <a:pt x="473" y="5"/>
                    <a:pt x="473" y="15"/>
                    <a:pt x="468" y="20"/>
                  </a:cubicBezTo>
                  <a:cubicBezTo>
                    <a:pt x="453" y="35"/>
                    <a:pt x="448" y="44"/>
                    <a:pt x="433" y="63"/>
                  </a:cubicBezTo>
                  <a:cubicBezTo>
                    <a:pt x="429" y="68"/>
                    <a:pt x="424" y="63"/>
                    <a:pt x="419" y="68"/>
                  </a:cubicBezTo>
                  <a:cubicBezTo>
                    <a:pt x="414" y="73"/>
                    <a:pt x="414" y="78"/>
                    <a:pt x="409" y="83"/>
                  </a:cubicBezTo>
                  <a:cubicBezTo>
                    <a:pt x="375" y="117"/>
                    <a:pt x="341" y="126"/>
                    <a:pt x="312" y="166"/>
                  </a:cubicBezTo>
                  <a:close/>
                  <a:moveTo>
                    <a:pt x="0" y="935"/>
                  </a:moveTo>
                  <a:lnTo>
                    <a:pt x="0" y="935"/>
                  </a:lnTo>
                  <a:cubicBezTo>
                    <a:pt x="15" y="930"/>
                    <a:pt x="29" y="925"/>
                    <a:pt x="49" y="921"/>
                  </a:cubicBezTo>
                  <a:cubicBezTo>
                    <a:pt x="59" y="921"/>
                    <a:pt x="68" y="921"/>
                    <a:pt x="78" y="916"/>
                  </a:cubicBezTo>
                  <a:cubicBezTo>
                    <a:pt x="98" y="911"/>
                    <a:pt x="107" y="897"/>
                    <a:pt x="122" y="877"/>
                  </a:cubicBezTo>
                  <a:cubicBezTo>
                    <a:pt x="146" y="853"/>
                    <a:pt x="161" y="833"/>
                    <a:pt x="185" y="808"/>
                  </a:cubicBezTo>
                  <a:cubicBezTo>
                    <a:pt x="195" y="799"/>
                    <a:pt x="200" y="789"/>
                    <a:pt x="209" y="784"/>
                  </a:cubicBezTo>
                  <a:cubicBezTo>
                    <a:pt x="234" y="775"/>
                    <a:pt x="248" y="789"/>
                    <a:pt x="273" y="784"/>
                  </a:cubicBezTo>
                  <a:cubicBezTo>
                    <a:pt x="312" y="775"/>
                    <a:pt x="322" y="745"/>
                    <a:pt x="341" y="711"/>
                  </a:cubicBezTo>
                  <a:cubicBezTo>
                    <a:pt x="366" y="653"/>
                    <a:pt x="429" y="662"/>
                    <a:pt x="468" y="614"/>
                  </a:cubicBezTo>
                  <a:cubicBezTo>
                    <a:pt x="468" y="609"/>
                    <a:pt x="468" y="599"/>
                    <a:pt x="473" y="594"/>
                  </a:cubicBezTo>
                  <a:cubicBezTo>
                    <a:pt x="473" y="590"/>
                    <a:pt x="482" y="590"/>
                    <a:pt x="487" y="585"/>
                  </a:cubicBezTo>
                  <a:cubicBezTo>
                    <a:pt x="512" y="551"/>
                    <a:pt x="521" y="521"/>
                    <a:pt x="555" y="497"/>
                  </a:cubicBezTo>
                  <a:cubicBezTo>
                    <a:pt x="570" y="487"/>
                    <a:pt x="575" y="482"/>
                    <a:pt x="590" y="477"/>
                  </a:cubicBezTo>
                  <a:cubicBezTo>
                    <a:pt x="643" y="433"/>
                    <a:pt x="662" y="394"/>
                    <a:pt x="726" y="366"/>
                  </a:cubicBezTo>
                  <a:cubicBezTo>
                    <a:pt x="750" y="356"/>
                    <a:pt x="765" y="356"/>
                    <a:pt x="789" y="346"/>
                  </a:cubicBezTo>
                  <a:cubicBezTo>
                    <a:pt x="819" y="341"/>
                    <a:pt x="833" y="331"/>
                    <a:pt x="862" y="322"/>
                  </a:cubicBezTo>
                  <a:cubicBezTo>
                    <a:pt x="867" y="322"/>
                    <a:pt x="872" y="312"/>
                    <a:pt x="877" y="312"/>
                  </a:cubicBezTo>
                  <a:cubicBezTo>
                    <a:pt x="906" y="312"/>
                    <a:pt x="906" y="312"/>
                    <a:pt x="906" y="312"/>
                  </a:cubicBezTo>
                  <a:cubicBezTo>
                    <a:pt x="906" y="341"/>
                    <a:pt x="896" y="351"/>
                    <a:pt x="886" y="375"/>
                  </a:cubicBezTo>
                  <a:cubicBezTo>
                    <a:pt x="872" y="394"/>
                    <a:pt x="872" y="414"/>
                    <a:pt x="858" y="433"/>
                  </a:cubicBezTo>
                  <a:cubicBezTo>
                    <a:pt x="833" y="463"/>
                    <a:pt x="819" y="477"/>
                    <a:pt x="784" y="497"/>
                  </a:cubicBezTo>
                  <a:cubicBezTo>
                    <a:pt x="765" y="502"/>
                    <a:pt x="745" y="502"/>
                    <a:pt x="740" y="521"/>
                  </a:cubicBezTo>
                  <a:cubicBezTo>
                    <a:pt x="716" y="560"/>
                    <a:pt x="716" y="594"/>
                    <a:pt x="716" y="643"/>
                  </a:cubicBezTo>
                  <a:cubicBezTo>
                    <a:pt x="716" y="657"/>
                    <a:pt x="711" y="667"/>
                    <a:pt x="716" y="687"/>
                  </a:cubicBezTo>
                  <a:cubicBezTo>
                    <a:pt x="721" y="687"/>
                    <a:pt x="726" y="687"/>
                    <a:pt x="731" y="687"/>
                  </a:cubicBezTo>
                  <a:cubicBezTo>
                    <a:pt x="765" y="672"/>
                    <a:pt x="775" y="633"/>
                    <a:pt x="814" y="633"/>
                  </a:cubicBezTo>
                  <a:cubicBezTo>
                    <a:pt x="828" y="633"/>
                    <a:pt x="838" y="638"/>
                    <a:pt x="853" y="643"/>
                  </a:cubicBezTo>
                  <a:cubicBezTo>
                    <a:pt x="921" y="648"/>
                    <a:pt x="960" y="657"/>
                    <a:pt x="1018" y="697"/>
                  </a:cubicBezTo>
                  <a:cubicBezTo>
                    <a:pt x="1032" y="706"/>
                    <a:pt x="1043" y="716"/>
                    <a:pt x="1057" y="731"/>
                  </a:cubicBezTo>
                  <a:cubicBezTo>
                    <a:pt x="1096" y="775"/>
                    <a:pt x="1126" y="803"/>
                    <a:pt x="1189" y="814"/>
                  </a:cubicBezTo>
                  <a:cubicBezTo>
                    <a:pt x="1262" y="794"/>
                    <a:pt x="1262" y="794"/>
                    <a:pt x="1262" y="794"/>
                  </a:cubicBezTo>
                  <a:cubicBezTo>
                    <a:pt x="1389" y="828"/>
                    <a:pt x="1389" y="828"/>
                    <a:pt x="1389" y="828"/>
                  </a:cubicBezTo>
                  <a:cubicBezTo>
                    <a:pt x="1413" y="823"/>
                    <a:pt x="1422" y="808"/>
                    <a:pt x="1442" y="799"/>
                  </a:cubicBezTo>
                  <a:cubicBezTo>
                    <a:pt x="1466" y="789"/>
                    <a:pt x="1486" y="779"/>
                    <a:pt x="1505" y="760"/>
                  </a:cubicBezTo>
                  <a:cubicBezTo>
                    <a:pt x="1515" y="740"/>
                    <a:pt x="1520" y="726"/>
                    <a:pt x="1539" y="711"/>
                  </a:cubicBezTo>
                  <a:cubicBezTo>
                    <a:pt x="1583" y="677"/>
                    <a:pt x="1617" y="672"/>
                    <a:pt x="1671" y="653"/>
                  </a:cubicBezTo>
                  <a:cubicBezTo>
                    <a:pt x="1710" y="643"/>
                    <a:pt x="1729" y="618"/>
                    <a:pt x="1763" y="609"/>
                  </a:cubicBezTo>
                  <a:cubicBezTo>
                    <a:pt x="1792" y="599"/>
                    <a:pt x="1812" y="594"/>
                    <a:pt x="1842" y="585"/>
                  </a:cubicBezTo>
                  <a:cubicBezTo>
                    <a:pt x="1890" y="565"/>
                    <a:pt x="1914" y="541"/>
                    <a:pt x="1963" y="516"/>
                  </a:cubicBezTo>
                  <a:cubicBezTo>
                    <a:pt x="1978" y="512"/>
                    <a:pt x="1978" y="512"/>
                    <a:pt x="1978" y="512"/>
                  </a:cubicBezTo>
                  <a:cubicBezTo>
                    <a:pt x="1973" y="531"/>
                    <a:pt x="1963" y="541"/>
                    <a:pt x="1963" y="555"/>
                  </a:cubicBezTo>
                  <a:cubicBezTo>
                    <a:pt x="1963" y="648"/>
                    <a:pt x="1963" y="648"/>
                    <a:pt x="1963" y="648"/>
                  </a:cubicBezTo>
                  <a:cubicBezTo>
                    <a:pt x="1963" y="672"/>
                    <a:pt x="1988" y="682"/>
                    <a:pt x="2007" y="697"/>
                  </a:cubicBezTo>
                  <a:cubicBezTo>
                    <a:pt x="2027" y="716"/>
                    <a:pt x="2041" y="731"/>
                    <a:pt x="2070" y="731"/>
                  </a:cubicBezTo>
                  <a:cubicBezTo>
                    <a:pt x="2119" y="731"/>
                    <a:pt x="2149" y="711"/>
                    <a:pt x="2197" y="697"/>
                  </a:cubicBezTo>
                  <a:cubicBezTo>
                    <a:pt x="2212" y="687"/>
                    <a:pt x="2226" y="687"/>
                    <a:pt x="2240" y="682"/>
                  </a:cubicBezTo>
                  <a:cubicBezTo>
                    <a:pt x="2255" y="677"/>
                    <a:pt x="2260" y="672"/>
                    <a:pt x="2275" y="672"/>
                  </a:cubicBezTo>
                  <a:cubicBezTo>
                    <a:pt x="2279" y="672"/>
                    <a:pt x="2279" y="682"/>
                    <a:pt x="2285" y="687"/>
                  </a:cubicBezTo>
                  <a:cubicBezTo>
                    <a:pt x="2319" y="711"/>
                    <a:pt x="2323" y="740"/>
                    <a:pt x="2358" y="760"/>
                  </a:cubicBezTo>
                  <a:cubicBezTo>
                    <a:pt x="2377" y="770"/>
                    <a:pt x="2387" y="779"/>
                    <a:pt x="2406" y="784"/>
                  </a:cubicBezTo>
                  <a:cubicBezTo>
                    <a:pt x="2416" y="789"/>
                    <a:pt x="2436" y="794"/>
                    <a:pt x="2436" y="808"/>
                  </a:cubicBezTo>
                  <a:cubicBezTo>
                    <a:pt x="2436" y="823"/>
                    <a:pt x="2426" y="833"/>
                    <a:pt x="2416" y="843"/>
                  </a:cubicBezTo>
                  <a:cubicBezTo>
                    <a:pt x="2401" y="858"/>
                    <a:pt x="2397" y="867"/>
                    <a:pt x="2377" y="877"/>
                  </a:cubicBezTo>
                  <a:cubicBezTo>
                    <a:pt x="2270" y="838"/>
                    <a:pt x="2270" y="838"/>
                    <a:pt x="2270" y="838"/>
                  </a:cubicBezTo>
                  <a:cubicBezTo>
                    <a:pt x="2226" y="838"/>
                    <a:pt x="2226" y="838"/>
                    <a:pt x="2226" y="838"/>
                  </a:cubicBezTo>
                  <a:cubicBezTo>
                    <a:pt x="2226" y="858"/>
                    <a:pt x="2221" y="867"/>
                    <a:pt x="2221" y="882"/>
                  </a:cubicBezTo>
                  <a:cubicBezTo>
                    <a:pt x="2216" y="901"/>
                    <a:pt x="2216" y="911"/>
                    <a:pt x="2207" y="930"/>
                  </a:cubicBezTo>
                  <a:cubicBezTo>
                    <a:pt x="2202" y="940"/>
                    <a:pt x="2197" y="955"/>
                    <a:pt x="2187" y="955"/>
                  </a:cubicBezTo>
                  <a:cubicBezTo>
                    <a:pt x="2158" y="955"/>
                    <a:pt x="2153" y="921"/>
                    <a:pt x="2124" y="911"/>
                  </a:cubicBezTo>
                  <a:cubicBezTo>
                    <a:pt x="2104" y="906"/>
                    <a:pt x="2090" y="906"/>
                    <a:pt x="2065" y="901"/>
                  </a:cubicBezTo>
                  <a:cubicBezTo>
                    <a:pt x="2060" y="901"/>
                    <a:pt x="2055" y="897"/>
                    <a:pt x="2051" y="897"/>
                  </a:cubicBezTo>
                  <a:cubicBezTo>
                    <a:pt x="2002" y="886"/>
                    <a:pt x="1978" y="877"/>
                    <a:pt x="1929" y="877"/>
                  </a:cubicBezTo>
                  <a:cubicBezTo>
                    <a:pt x="1909" y="877"/>
                    <a:pt x="1900" y="877"/>
                    <a:pt x="1885" y="886"/>
                  </a:cubicBezTo>
                  <a:cubicBezTo>
                    <a:pt x="1880" y="892"/>
                    <a:pt x="1880" y="897"/>
                    <a:pt x="1875" y="901"/>
                  </a:cubicBezTo>
                  <a:cubicBezTo>
                    <a:pt x="1861" y="916"/>
                    <a:pt x="1851" y="925"/>
                    <a:pt x="1837" y="945"/>
                  </a:cubicBezTo>
                  <a:cubicBezTo>
                    <a:pt x="1803" y="974"/>
                    <a:pt x="1783" y="989"/>
                    <a:pt x="1744" y="1013"/>
                  </a:cubicBezTo>
                  <a:cubicBezTo>
                    <a:pt x="1729" y="1023"/>
                    <a:pt x="1720" y="1038"/>
                    <a:pt x="1700" y="1047"/>
                  </a:cubicBezTo>
                  <a:cubicBezTo>
                    <a:pt x="1690" y="1047"/>
                    <a:pt x="1681" y="1047"/>
                    <a:pt x="1671" y="1047"/>
                  </a:cubicBezTo>
                  <a:cubicBezTo>
                    <a:pt x="1642" y="1062"/>
                    <a:pt x="1627" y="1082"/>
                    <a:pt x="1607" y="1110"/>
                  </a:cubicBezTo>
                  <a:cubicBezTo>
                    <a:pt x="1598" y="1130"/>
                    <a:pt x="1583" y="1135"/>
                    <a:pt x="1574" y="1154"/>
                  </a:cubicBezTo>
                  <a:cubicBezTo>
                    <a:pt x="1549" y="1189"/>
                    <a:pt x="1539" y="1213"/>
                    <a:pt x="1515" y="1247"/>
                  </a:cubicBezTo>
                  <a:cubicBezTo>
                    <a:pt x="1496" y="1237"/>
                    <a:pt x="1481" y="1223"/>
                    <a:pt x="1481" y="1198"/>
                  </a:cubicBezTo>
                  <a:cubicBezTo>
                    <a:pt x="1481" y="1189"/>
                    <a:pt x="1496" y="1179"/>
                    <a:pt x="1500" y="1169"/>
                  </a:cubicBezTo>
                  <a:cubicBezTo>
                    <a:pt x="1505" y="1159"/>
                    <a:pt x="1505" y="1149"/>
                    <a:pt x="1505" y="1140"/>
                  </a:cubicBezTo>
                  <a:cubicBezTo>
                    <a:pt x="1500" y="1140"/>
                    <a:pt x="1500" y="1135"/>
                    <a:pt x="1496" y="1135"/>
                  </a:cubicBezTo>
                  <a:cubicBezTo>
                    <a:pt x="1452" y="1135"/>
                    <a:pt x="1417" y="1159"/>
                    <a:pt x="1408" y="1198"/>
                  </a:cubicBezTo>
                  <a:cubicBezTo>
                    <a:pt x="1393" y="1193"/>
                    <a:pt x="1378" y="1189"/>
                    <a:pt x="1364" y="1179"/>
                  </a:cubicBezTo>
                  <a:cubicBezTo>
                    <a:pt x="1339" y="1165"/>
                    <a:pt x="1344" y="1140"/>
                    <a:pt x="1335" y="1115"/>
                  </a:cubicBezTo>
                  <a:cubicBezTo>
                    <a:pt x="1320" y="1110"/>
                    <a:pt x="1320" y="1110"/>
                    <a:pt x="1320" y="1110"/>
                  </a:cubicBezTo>
                  <a:cubicBezTo>
                    <a:pt x="1311" y="1154"/>
                    <a:pt x="1325" y="1179"/>
                    <a:pt x="1320" y="1218"/>
                  </a:cubicBezTo>
                  <a:cubicBezTo>
                    <a:pt x="1315" y="1237"/>
                    <a:pt x="1306" y="1247"/>
                    <a:pt x="1296" y="1262"/>
                  </a:cubicBezTo>
                  <a:cubicBezTo>
                    <a:pt x="1276" y="1295"/>
                    <a:pt x="1267" y="1320"/>
                    <a:pt x="1247" y="1354"/>
                  </a:cubicBezTo>
                  <a:cubicBezTo>
                    <a:pt x="1223" y="1403"/>
                    <a:pt x="1213" y="1432"/>
                    <a:pt x="1184" y="1481"/>
                  </a:cubicBezTo>
                  <a:cubicBezTo>
                    <a:pt x="1164" y="1515"/>
                    <a:pt x="1140" y="1539"/>
                    <a:pt x="1140" y="1583"/>
                  </a:cubicBezTo>
                  <a:cubicBezTo>
                    <a:pt x="1140" y="1607"/>
                    <a:pt x="1140" y="1607"/>
                    <a:pt x="1140" y="1607"/>
                  </a:cubicBezTo>
                  <a:lnTo>
                    <a:pt x="1140" y="1607"/>
                  </a:lnTo>
                  <a:cubicBezTo>
                    <a:pt x="1135" y="1578"/>
                    <a:pt x="1126" y="1544"/>
                    <a:pt x="1110" y="1515"/>
                  </a:cubicBezTo>
                  <a:cubicBezTo>
                    <a:pt x="1101" y="1500"/>
                    <a:pt x="1091" y="1491"/>
                    <a:pt x="1082" y="1471"/>
                  </a:cubicBezTo>
                  <a:cubicBezTo>
                    <a:pt x="1052" y="1403"/>
                    <a:pt x="1028" y="1359"/>
                    <a:pt x="1028" y="1281"/>
                  </a:cubicBezTo>
                  <a:cubicBezTo>
                    <a:pt x="999" y="1276"/>
                    <a:pt x="980" y="1281"/>
                    <a:pt x="955" y="1267"/>
                  </a:cubicBezTo>
                  <a:cubicBezTo>
                    <a:pt x="940" y="1262"/>
                    <a:pt x="935" y="1256"/>
                    <a:pt x="925" y="1247"/>
                  </a:cubicBezTo>
                  <a:cubicBezTo>
                    <a:pt x="916" y="1228"/>
                    <a:pt x="921" y="1213"/>
                    <a:pt x="906" y="1198"/>
                  </a:cubicBezTo>
                  <a:cubicBezTo>
                    <a:pt x="891" y="1184"/>
                    <a:pt x="872" y="1193"/>
                    <a:pt x="848" y="1193"/>
                  </a:cubicBezTo>
                  <a:cubicBezTo>
                    <a:pt x="819" y="1189"/>
                    <a:pt x="804" y="1184"/>
                    <a:pt x="775" y="1179"/>
                  </a:cubicBezTo>
                  <a:cubicBezTo>
                    <a:pt x="662" y="1169"/>
                    <a:pt x="604" y="1149"/>
                    <a:pt x="502" y="1125"/>
                  </a:cubicBezTo>
                  <a:cubicBezTo>
                    <a:pt x="468" y="1115"/>
                    <a:pt x="453" y="1110"/>
                    <a:pt x="424" y="1106"/>
                  </a:cubicBezTo>
                  <a:cubicBezTo>
                    <a:pt x="400" y="1101"/>
                    <a:pt x="385" y="1101"/>
                    <a:pt x="361" y="1096"/>
                  </a:cubicBezTo>
                  <a:cubicBezTo>
                    <a:pt x="307" y="1091"/>
                    <a:pt x="278" y="1082"/>
                    <a:pt x="224" y="1067"/>
                  </a:cubicBezTo>
                  <a:cubicBezTo>
                    <a:pt x="175" y="1057"/>
                    <a:pt x="142" y="1052"/>
                    <a:pt x="88" y="1047"/>
                  </a:cubicBezTo>
                  <a:cubicBezTo>
                    <a:pt x="39" y="1038"/>
                    <a:pt x="15" y="984"/>
                    <a:pt x="0" y="935"/>
                  </a:cubicBezTo>
                  <a:close/>
                  <a:moveTo>
                    <a:pt x="1744" y="3366"/>
                  </a:moveTo>
                  <a:lnTo>
                    <a:pt x="1744" y="3366"/>
                  </a:lnTo>
                  <a:cubicBezTo>
                    <a:pt x="2586" y="3210"/>
                    <a:pt x="2586" y="3210"/>
                    <a:pt x="2586" y="3210"/>
                  </a:cubicBezTo>
                  <a:cubicBezTo>
                    <a:pt x="2596" y="3263"/>
                    <a:pt x="2596" y="3263"/>
                    <a:pt x="2596" y="3263"/>
                  </a:cubicBezTo>
                  <a:lnTo>
                    <a:pt x="2596" y="3263"/>
                  </a:lnTo>
                  <a:cubicBezTo>
                    <a:pt x="3122" y="3132"/>
                    <a:pt x="3122" y="3132"/>
                    <a:pt x="3122" y="3132"/>
                  </a:cubicBezTo>
                  <a:lnTo>
                    <a:pt x="3122" y="3132"/>
                  </a:lnTo>
                  <a:cubicBezTo>
                    <a:pt x="3122" y="3098"/>
                    <a:pt x="3147" y="3083"/>
                    <a:pt x="3171" y="3059"/>
                  </a:cubicBezTo>
                  <a:cubicBezTo>
                    <a:pt x="3200" y="3025"/>
                    <a:pt x="3210" y="2996"/>
                    <a:pt x="3215" y="2952"/>
                  </a:cubicBezTo>
                  <a:lnTo>
                    <a:pt x="3215" y="2952"/>
                  </a:lnTo>
                  <a:cubicBezTo>
                    <a:pt x="3215" y="2932"/>
                    <a:pt x="3215" y="2932"/>
                    <a:pt x="3215" y="2932"/>
                  </a:cubicBezTo>
                  <a:cubicBezTo>
                    <a:pt x="3239" y="2757"/>
                    <a:pt x="3239" y="2757"/>
                    <a:pt x="3239" y="2757"/>
                  </a:cubicBezTo>
                  <a:cubicBezTo>
                    <a:pt x="3249" y="2732"/>
                    <a:pt x="3259" y="2713"/>
                    <a:pt x="3259" y="2704"/>
                  </a:cubicBezTo>
                  <a:cubicBezTo>
                    <a:pt x="3263" y="2704"/>
                    <a:pt x="3268" y="2693"/>
                    <a:pt x="3268" y="2693"/>
                  </a:cubicBezTo>
                  <a:cubicBezTo>
                    <a:pt x="3268" y="2693"/>
                    <a:pt x="3273" y="2693"/>
                    <a:pt x="3273" y="2689"/>
                  </a:cubicBezTo>
                  <a:lnTo>
                    <a:pt x="3278" y="2684"/>
                  </a:lnTo>
                  <a:cubicBezTo>
                    <a:pt x="3293" y="2679"/>
                    <a:pt x="3322" y="2635"/>
                    <a:pt x="3332" y="2625"/>
                  </a:cubicBezTo>
                  <a:cubicBezTo>
                    <a:pt x="3346" y="2601"/>
                    <a:pt x="3361" y="2577"/>
                    <a:pt x="3381" y="2552"/>
                  </a:cubicBezTo>
                  <a:cubicBezTo>
                    <a:pt x="3390" y="2533"/>
                    <a:pt x="3400" y="2523"/>
                    <a:pt x="3405" y="2494"/>
                  </a:cubicBezTo>
                  <a:cubicBezTo>
                    <a:pt x="3424" y="2450"/>
                    <a:pt x="3424" y="2450"/>
                    <a:pt x="3424" y="2450"/>
                  </a:cubicBezTo>
                  <a:cubicBezTo>
                    <a:pt x="3415" y="2406"/>
                    <a:pt x="3420" y="2386"/>
                    <a:pt x="3424" y="2343"/>
                  </a:cubicBezTo>
                  <a:lnTo>
                    <a:pt x="3424" y="2343"/>
                  </a:lnTo>
                  <a:cubicBezTo>
                    <a:pt x="3381" y="2318"/>
                    <a:pt x="3376" y="2279"/>
                    <a:pt x="3356" y="2231"/>
                  </a:cubicBezTo>
                  <a:cubicBezTo>
                    <a:pt x="3327" y="2168"/>
                    <a:pt x="3312" y="2133"/>
                    <a:pt x="3288" y="2065"/>
                  </a:cubicBezTo>
                  <a:cubicBezTo>
                    <a:pt x="3268" y="2002"/>
                    <a:pt x="3244" y="1972"/>
                    <a:pt x="3210" y="1914"/>
                  </a:cubicBezTo>
                  <a:cubicBezTo>
                    <a:pt x="3196" y="1895"/>
                    <a:pt x="3186" y="1880"/>
                    <a:pt x="3171" y="1861"/>
                  </a:cubicBezTo>
                  <a:cubicBezTo>
                    <a:pt x="3166" y="1856"/>
                    <a:pt x="3166" y="1846"/>
                    <a:pt x="3161" y="1846"/>
                  </a:cubicBezTo>
                  <a:cubicBezTo>
                    <a:pt x="3137" y="1827"/>
                    <a:pt x="3117" y="1831"/>
                    <a:pt x="3088" y="1831"/>
                  </a:cubicBezTo>
                  <a:cubicBezTo>
                    <a:pt x="3069" y="1831"/>
                    <a:pt x="3059" y="1841"/>
                    <a:pt x="3039" y="1846"/>
                  </a:cubicBezTo>
                  <a:cubicBezTo>
                    <a:pt x="3030" y="1846"/>
                    <a:pt x="3020" y="1836"/>
                    <a:pt x="3011" y="1846"/>
                  </a:cubicBezTo>
                  <a:cubicBezTo>
                    <a:pt x="3006" y="1846"/>
                    <a:pt x="3006" y="1856"/>
                    <a:pt x="3006" y="1861"/>
                  </a:cubicBezTo>
                  <a:cubicBezTo>
                    <a:pt x="2991" y="1875"/>
                    <a:pt x="2981" y="1885"/>
                    <a:pt x="2971" y="1905"/>
                  </a:cubicBezTo>
                  <a:cubicBezTo>
                    <a:pt x="2956" y="1934"/>
                    <a:pt x="2942" y="1953"/>
                    <a:pt x="2923" y="1977"/>
                  </a:cubicBezTo>
                  <a:cubicBezTo>
                    <a:pt x="2908" y="2002"/>
                    <a:pt x="2893" y="2016"/>
                    <a:pt x="2884" y="2041"/>
                  </a:cubicBezTo>
                  <a:cubicBezTo>
                    <a:pt x="2874" y="2055"/>
                    <a:pt x="2879" y="2075"/>
                    <a:pt x="2859" y="2085"/>
                  </a:cubicBezTo>
                  <a:cubicBezTo>
                    <a:pt x="2854" y="2085"/>
                    <a:pt x="2850" y="2080"/>
                    <a:pt x="2845" y="2080"/>
                  </a:cubicBezTo>
                  <a:cubicBezTo>
                    <a:pt x="2835" y="2085"/>
                    <a:pt x="2825" y="2085"/>
                    <a:pt x="2815" y="2085"/>
                  </a:cubicBezTo>
                  <a:cubicBezTo>
                    <a:pt x="2791" y="2090"/>
                    <a:pt x="2781" y="2104"/>
                    <a:pt x="2757" y="2114"/>
                  </a:cubicBezTo>
                  <a:cubicBezTo>
                    <a:pt x="2752" y="2099"/>
                    <a:pt x="2747" y="2094"/>
                    <a:pt x="2743" y="2080"/>
                  </a:cubicBezTo>
                  <a:cubicBezTo>
                    <a:pt x="2743" y="2065"/>
                    <a:pt x="2747" y="2055"/>
                    <a:pt x="2743" y="2036"/>
                  </a:cubicBezTo>
                  <a:cubicBezTo>
                    <a:pt x="2743" y="2027"/>
                    <a:pt x="2723" y="2022"/>
                    <a:pt x="2723" y="2007"/>
                  </a:cubicBezTo>
                  <a:cubicBezTo>
                    <a:pt x="2723" y="1987"/>
                    <a:pt x="2743" y="1977"/>
                    <a:pt x="2752" y="1963"/>
                  </a:cubicBezTo>
                  <a:cubicBezTo>
                    <a:pt x="2767" y="1939"/>
                    <a:pt x="2771" y="1924"/>
                    <a:pt x="2791" y="1900"/>
                  </a:cubicBezTo>
                  <a:cubicBezTo>
                    <a:pt x="2811" y="1870"/>
                    <a:pt x="2840" y="1861"/>
                    <a:pt x="2845" y="1827"/>
                  </a:cubicBezTo>
                  <a:cubicBezTo>
                    <a:pt x="2850" y="1797"/>
                    <a:pt x="2845" y="1773"/>
                    <a:pt x="2854" y="1739"/>
                  </a:cubicBezTo>
                  <a:cubicBezTo>
                    <a:pt x="2864" y="1700"/>
                    <a:pt x="2884" y="1676"/>
                    <a:pt x="2884" y="1632"/>
                  </a:cubicBezTo>
                  <a:cubicBezTo>
                    <a:pt x="2884" y="1539"/>
                    <a:pt x="2884" y="1539"/>
                    <a:pt x="2884" y="1539"/>
                  </a:cubicBezTo>
                  <a:cubicBezTo>
                    <a:pt x="2884" y="1500"/>
                    <a:pt x="2869" y="1476"/>
                    <a:pt x="2845" y="1437"/>
                  </a:cubicBezTo>
                  <a:cubicBezTo>
                    <a:pt x="2830" y="1413"/>
                    <a:pt x="2820" y="1398"/>
                    <a:pt x="2806" y="1378"/>
                  </a:cubicBezTo>
                  <a:cubicBezTo>
                    <a:pt x="2791" y="1364"/>
                    <a:pt x="2771" y="1354"/>
                    <a:pt x="2771" y="1335"/>
                  </a:cubicBezTo>
                  <a:cubicBezTo>
                    <a:pt x="2771" y="1330"/>
                    <a:pt x="2781" y="1325"/>
                    <a:pt x="2781" y="1320"/>
                  </a:cubicBezTo>
                  <a:cubicBezTo>
                    <a:pt x="2791" y="1286"/>
                    <a:pt x="2806" y="1271"/>
                    <a:pt x="2806" y="1237"/>
                  </a:cubicBezTo>
                  <a:cubicBezTo>
                    <a:pt x="2806" y="1213"/>
                    <a:pt x="2771" y="1203"/>
                    <a:pt x="2747" y="1198"/>
                  </a:cubicBezTo>
                  <a:cubicBezTo>
                    <a:pt x="2723" y="1193"/>
                    <a:pt x="2708" y="1189"/>
                    <a:pt x="2689" y="1179"/>
                  </a:cubicBezTo>
                  <a:cubicBezTo>
                    <a:pt x="2660" y="1165"/>
                    <a:pt x="2645" y="1140"/>
                    <a:pt x="2611" y="1130"/>
                  </a:cubicBezTo>
                  <a:cubicBezTo>
                    <a:pt x="2586" y="1125"/>
                    <a:pt x="2567" y="1130"/>
                    <a:pt x="2538" y="1130"/>
                  </a:cubicBezTo>
                  <a:cubicBezTo>
                    <a:pt x="2494" y="1135"/>
                    <a:pt x="2475" y="1110"/>
                    <a:pt x="2431" y="1096"/>
                  </a:cubicBezTo>
                  <a:cubicBezTo>
                    <a:pt x="2416" y="1091"/>
                    <a:pt x="2401" y="1091"/>
                    <a:pt x="2387" y="1091"/>
                  </a:cubicBezTo>
                  <a:cubicBezTo>
                    <a:pt x="2358" y="1086"/>
                    <a:pt x="2338" y="1096"/>
                    <a:pt x="2309" y="1091"/>
                  </a:cubicBezTo>
                  <a:cubicBezTo>
                    <a:pt x="2279" y="1086"/>
                    <a:pt x="2275" y="1052"/>
                    <a:pt x="2240" y="1052"/>
                  </a:cubicBezTo>
                  <a:cubicBezTo>
                    <a:pt x="2216" y="1052"/>
                    <a:pt x="2207" y="1062"/>
                    <a:pt x="2182" y="1071"/>
                  </a:cubicBezTo>
                  <a:cubicBezTo>
                    <a:pt x="2158" y="1082"/>
                    <a:pt x="2138" y="1091"/>
                    <a:pt x="2124" y="1110"/>
                  </a:cubicBezTo>
                  <a:cubicBezTo>
                    <a:pt x="2099" y="1149"/>
                    <a:pt x="2104" y="1179"/>
                    <a:pt x="2085" y="1218"/>
                  </a:cubicBezTo>
                  <a:cubicBezTo>
                    <a:pt x="2119" y="1232"/>
                    <a:pt x="2143" y="1232"/>
                    <a:pt x="2173" y="1247"/>
                  </a:cubicBezTo>
                  <a:cubicBezTo>
                    <a:pt x="2143" y="1281"/>
                    <a:pt x="2119" y="1306"/>
                    <a:pt x="2075" y="1315"/>
                  </a:cubicBezTo>
                  <a:cubicBezTo>
                    <a:pt x="2060" y="1330"/>
                    <a:pt x="2055" y="1350"/>
                    <a:pt x="2055" y="1364"/>
                  </a:cubicBezTo>
                  <a:cubicBezTo>
                    <a:pt x="2055" y="1486"/>
                    <a:pt x="2055" y="1486"/>
                    <a:pt x="2055" y="1486"/>
                  </a:cubicBezTo>
                  <a:cubicBezTo>
                    <a:pt x="2055" y="1520"/>
                    <a:pt x="2055" y="1544"/>
                    <a:pt x="2046" y="1578"/>
                  </a:cubicBezTo>
                  <a:cubicBezTo>
                    <a:pt x="2017" y="1574"/>
                    <a:pt x="1988" y="1574"/>
                    <a:pt x="1973" y="1544"/>
                  </a:cubicBezTo>
                  <a:cubicBezTo>
                    <a:pt x="1944" y="1505"/>
                    <a:pt x="1948" y="1476"/>
                    <a:pt x="1948" y="1427"/>
                  </a:cubicBezTo>
                  <a:cubicBezTo>
                    <a:pt x="1909" y="1427"/>
                    <a:pt x="1909" y="1427"/>
                    <a:pt x="1909" y="1427"/>
                  </a:cubicBezTo>
                  <a:cubicBezTo>
                    <a:pt x="1895" y="1427"/>
                    <a:pt x="1890" y="1447"/>
                    <a:pt x="1880" y="1461"/>
                  </a:cubicBezTo>
                  <a:cubicBezTo>
                    <a:pt x="1870" y="1476"/>
                    <a:pt x="1861" y="1486"/>
                    <a:pt x="1856" y="1505"/>
                  </a:cubicBezTo>
                  <a:cubicBezTo>
                    <a:pt x="1837" y="1539"/>
                    <a:pt x="1822" y="1563"/>
                    <a:pt x="1787" y="1588"/>
                  </a:cubicBezTo>
                  <a:cubicBezTo>
                    <a:pt x="1778" y="1593"/>
                    <a:pt x="1763" y="1593"/>
                    <a:pt x="1759" y="1602"/>
                  </a:cubicBezTo>
                  <a:cubicBezTo>
                    <a:pt x="1744" y="1622"/>
                    <a:pt x="1748" y="1641"/>
                    <a:pt x="1744" y="1661"/>
                  </a:cubicBezTo>
                  <a:cubicBezTo>
                    <a:pt x="1739" y="1685"/>
                    <a:pt x="1734" y="1700"/>
                    <a:pt x="1724" y="1724"/>
                  </a:cubicBezTo>
                  <a:cubicBezTo>
                    <a:pt x="1720" y="1739"/>
                    <a:pt x="1705" y="1749"/>
                    <a:pt x="1705" y="1768"/>
                  </a:cubicBezTo>
                  <a:cubicBezTo>
                    <a:pt x="1705" y="1773"/>
                    <a:pt x="1715" y="1778"/>
                    <a:pt x="1715" y="1783"/>
                  </a:cubicBezTo>
                  <a:cubicBezTo>
                    <a:pt x="1720" y="1822"/>
                    <a:pt x="1724" y="1841"/>
                    <a:pt x="1724" y="1875"/>
                  </a:cubicBezTo>
                  <a:cubicBezTo>
                    <a:pt x="1724" y="1948"/>
                    <a:pt x="1724" y="1948"/>
                    <a:pt x="1724" y="1948"/>
                  </a:cubicBezTo>
                  <a:cubicBezTo>
                    <a:pt x="1724" y="2012"/>
                    <a:pt x="1690" y="2046"/>
                    <a:pt x="1690" y="2109"/>
                  </a:cubicBezTo>
                  <a:cubicBezTo>
                    <a:pt x="1690" y="2168"/>
                    <a:pt x="1720" y="2192"/>
                    <a:pt x="1724" y="2250"/>
                  </a:cubicBezTo>
                  <a:cubicBezTo>
                    <a:pt x="1734" y="2314"/>
                    <a:pt x="1729" y="2358"/>
                    <a:pt x="1773" y="2401"/>
                  </a:cubicBezTo>
                  <a:cubicBezTo>
                    <a:pt x="1798" y="2425"/>
                    <a:pt x="1817" y="2436"/>
                    <a:pt x="1842" y="2464"/>
                  </a:cubicBezTo>
                  <a:cubicBezTo>
                    <a:pt x="1880" y="2518"/>
                    <a:pt x="1870" y="2567"/>
                    <a:pt x="1885" y="2630"/>
                  </a:cubicBezTo>
                  <a:cubicBezTo>
                    <a:pt x="1890" y="2660"/>
                    <a:pt x="1905" y="2679"/>
                    <a:pt x="1905" y="2708"/>
                  </a:cubicBezTo>
                  <a:cubicBezTo>
                    <a:pt x="1905" y="2801"/>
                    <a:pt x="1905" y="2801"/>
                    <a:pt x="1905" y="2801"/>
                  </a:cubicBezTo>
                  <a:cubicBezTo>
                    <a:pt x="1905" y="2840"/>
                    <a:pt x="1895" y="2864"/>
                    <a:pt x="1890" y="2908"/>
                  </a:cubicBezTo>
                  <a:cubicBezTo>
                    <a:pt x="1890" y="2928"/>
                    <a:pt x="1895" y="2937"/>
                    <a:pt x="1890" y="2956"/>
                  </a:cubicBezTo>
                  <a:cubicBezTo>
                    <a:pt x="1890" y="2986"/>
                    <a:pt x="1875" y="3000"/>
                    <a:pt x="1875" y="3030"/>
                  </a:cubicBezTo>
                  <a:cubicBezTo>
                    <a:pt x="1870" y="3069"/>
                    <a:pt x="1861" y="3088"/>
                    <a:pt x="1856" y="3122"/>
                  </a:cubicBezTo>
                  <a:cubicBezTo>
                    <a:pt x="1846" y="3146"/>
                    <a:pt x="1851" y="3161"/>
                    <a:pt x="1842" y="3185"/>
                  </a:cubicBezTo>
                  <a:cubicBezTo>
                    <a:pt x="1827" y="3229"/>
                    <a:pt x="1812" y="3254"/>
                    <a:pt x="1787" y="3293"/>
                  </a:cubicBezTo>
                  <a:cubicBezTo>
                    <a:pt x="1783" y="3307"/>
                    <a:pt x="1778" y="3322"/>
                    <a:pt x="1768" y="3337"/>
                  </a:cubicBezTo>
                  <a:cubicBezTo>
                    <a:pt x="1759" y="3346"/>
                    <a:pt x="1754" y="3356"/>
                    <a:pt x="1744" y="3366"/>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1" name="Freeform 81"/>
            <p:cNvSpPr>
              <a:spLocks noChangeArrowheads="1"/>
            </p:cNvSpPr>
            <p:nvPr/>
          </p:nvSpPr>
          <p:spPr bwMode="auto">
            <a:xfrm>
              <a:off x="8751671" y="4763976"/>
              <a:ext cx="358431" cy="1234988"/>
            </a:xfrm>
            <a:custGeom>
              <a:avLst/>
              <a:gdLst>
                <a:gd name="T0" fmla="*/ 0 w 571"/>
                <a:gd name="T1" fmla="*/ 15 h 1950"/>
                <a:gd name="T2" fmla="*/ 0 w 571"/>
                <a:gd name="T3" fmla="*/ 15 h 1950"/>
                <a:gd name="T4" fmla="*/ 409 w 571"/>
                <a:gd name="T5" fmla="*/ 0 h 1950"/>
                <a:gd name="T6" fmla="*/ 409 w 571"/>
                <a:gd name="T7" fmla="*/ 0 h 1950"/>
                <a:gd name="T8" fmla="*/ 419 w 571"/>
                <a:gd name="T9" fmla="*/ 54 h 1950"/>
                <a:gd name="T10" fmla="*/ 399 w 571"/>
                <a:gd name="T11" fmla="*/ 200 h 1950"/>
                <a:gd name="T12" fmla="*/ 526 w 571"/>
                <a:gd name="T13" fmla="*/ 356 h 1950"/>
                <a:gd name="T14" fmla="*/ 570 w 571"/>
                <a:gd name="T15" fmla="*/ 1316 h 1950"/>
                <a:gd name="T16" fmla="*/ 541 w 571"/>
                <a:gd name="T17" fmla="*/ 1388 h 1950"/>
                <a:gd name="T18" fmla="*/ 541 w 571"/>
                <a:gd name="T19" fmla="*/ 1388 h 1950"/>
                <a:gd name="T20" fmla="*/ 560 w 571"/>
                <a:gd name="T21" fmla="*/ 1598 h 1950"/>
                <a:gd name="T22" fmla="*/ 550 w 571"/>
                <a:gd name="T23" fmla="*/ 1676 h 1950"/>
                <a:gd name="T24" fmla="*/ 516 w 571"/>
                <a:gd name="T25" fmla="*/ 1764 h 1950"/>
                <a:gd name="T26" fmla="*/ 570 w 571"/>
                <a:gd name="T27" fmla="*/ 1949 h 1950"/>
                <a:gd name="T28" fmla="*/ 570 w 571"/>
                <a:gd name="T29" fmla="*/ 1949 h 1950"/>
                <a:gd name="T30" fmla="*/ 424 w 571"/>
                <a:gd name="T31" fmla="*/ 1856 h 1950"/>
                <a:gd name="T32" fmla="*/ 360 w 571"/>
                <a:gd name="T33" fmla="*/ 1841 h 1950"/>
                <a:gd name="T34" fmla="*/ 258 w 571"/>
                <a:gd name="T35" fmla="*/ 1813 h 1950"/>
                <a:gd name="T36" fmla="*/ 195 w 571"/>
                <a:gd name="T37" fmla="*/ 1783 h 1950"/>
                <a:gd name="T38" fmla="*/ 146 w 571"/>
                <a:gd name="T39" fmla="*/ 1754 h 1950"/>
                <a:gd name="T40" fmla="*/ 78 w 571"/>
                <a:gd name="T41" fmla="*/ 1764 h 1950"/>
                <a:gd name="T42" fmla="*/ 5 w 571"/>
                <a:gd name="T43" fmla="*/ 1773 h 1950"/>
                <a:gd name="T44" fmla="*/ 0 w 571"/>
                <a:gd name="T45" fmla="*/ 1773 h 1950"/>
                <a:gd name="T46" fmla="*/ 0 w 571"/>
                <a:gd name="T47" fmla="*/ 1773 h 1950"/>
                <a:gd name="T48" fmla="*/ 0 w 571"/>
                <a:gd name="T49" fmla="*/ 15 h 1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1" h="1950">
                  <a:moveTo>
                    <a:pt x="0" y="15"/>
                  </a:moveTo>
                  <a:lnTo>
                    <a:pt x="0" y="15"/>
                  </a:lnTo>
                  <a:cubicBezTo>
                    <a:pt x="136" y="15"/>
                    <a:pt x="273" y="6"/>
                    <a:pt x="409" y="0"/>
                  </a:cubicBezTo>
                  <a:lnTo>
                    <a:pt x="409" y="0"/>
                  </a:lnTo>
                  <a:cubicBezTo>
                    <a:pt x="409" y="20"/>
                    <a:pt x="419" y="34"/>
                    <a:pt x="419" y="54"/>
                  </a:cubicBezTo>
                  <a:cubicBezTo>
                    <a:pt x="419" y="112"/>
                    <a:pt x="399" y="142"/>
                    <a:pt x="399" y="200"/>
                  </a:cubicBezTo>
                  <a:cubicBezTo>
                    <a:pt x="399" y="273"/>
                    <a:pt x="467" y="312"/>
                    <a:pt x="526" y="356"/>
                  </a:cubicBezTo>
                  <a:cubicBezTo>
                    <a:pt x="570" y="1316"/>
                    <a:pt x="570" y="1316"/>
                    <a:pt x="570" y="1316"/>
                  </a:cubicBezTo>
                  <a:cubicBezTo>
                    <a:pt x="550" y="1350"/>
                    <a:pt x="550" y="1350"/>
                    <a:pt x="541" y="1388"/>
                  </a:cubicBezTo>
                  <a:lnTo>
                    <a:pt x="541" y="1388"/>
                  </a:lnTo>
                  <a:cubicBezTo>
                    <a:pt x="550" y="1471"/>
                    <a:pt x="560" y="1520"/>
                    <a:pt x="560" y="1598"/>
                  </a:cubicBezTo>
                  <a:cubicBezTo>
                    <a:pt x="560" y="1627"/>
                    <a:pt x="560" y="1647"/>
                    <a:pt x="550" y="1676"/>
                  </a:cubicBezTo>
                  <a:cubicBezTo>
                    <a:pt x="541" y="1710"/>
                    <a:pt x="516" y="1730"/>
                    <a:pt x="516" y="1764"/>
                  </a:cubicBezTo>
                  <a:cubicBezTo>
                    <a:pt x="516" y="1841"/>
                    <a:pt x="565" y="1876"/>
                    <a:pt x="570" y="1949"/>
                  </a:cubicBezTo>
                  <a:lnTo>
                    <a:pt x="570" y="1949"/>
                  </a:lnTo>
                  <a:cubicBezTo>
                    <a:pt x="511" y="1915"/>
                    <a:pt x="487" y="1885"/>
                    <a:pt x="424" y="1856"/>
                  </a:cubicBezTo>
                  <a:cubicBezTo>
                    <a:pt x="404" y="1846"/>
                    <a:pt x="384" y="1846"/>
                    <a:pt x="360" y="1841"/>
                  </a:cubicBezTo>
                  <a:cubicBezTo>
                    <a:pt x="321" y="1832"/>
                    <a:pt x="297" y="1822"/>
                    <a:pt x="258" y="1813"/>
                  </a:cubicBezTo>
                  <a:cubicBezTo>
                    <a:pt x="234" y="1803"/>
                    <a:pt x="219" y="1798"/>
                    <a:pt x="195" y="1783"/>
                  </a:cubicBezTo>
                  <a:cubicBezTo>
                    <a:pt x="180" y="1769"/>
                    <a:pt x="171" y="1754"/>
                    <a:pt x="146" y="1754"/>
                  </a:cubicBezTo>
                  <a:cubicBezTo>
                    <a:pt x="122" y="1754"/>
                    <a:pt x="107" y="1764"/>
                    <a:pt x="78" y="1764"/>
                  </a:cubicBezTo>
                  <a:cubicBezTo>
                    <a:pt x="49" y="1769"/>
                    <a:pt x="34" y="1769"/>
                    <a:pt x="5" y="1773"/>
                  </a:cubicBezTo>
                  <a:cubicBezTo>
                    <a:pt x="0" y="1773"/>
                    <a:pt x="0" y="1773"/>
                    <a:pt x="0" y="1773"/>
                  </a:cubicBezTo>
                  <a:lnTo>
                    <a:pt x="0" y="1773"/>
                  </a:lnTo>
                  <a:cubicBezTo>
                    <a:pt x="0" y="15"/>
                    <a:pt x="0" y="15"/>
                    <a:pt x="0" y="1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2" name="Freeform 82"/>
            <p:cNvSpPr>
              <a:spLocks noChangeArrowheads="1"/>
            </p:cNvSpPr>
            <p:nvPr/>
          </p:nvSpPr>
          <p:spPr bwMode="auto">
            <a:xfrm>
              <a:off x="8751671" y="3680211"/>
              <a:ext cx="257622" cy="1092166"/>
            </a:xfrm>
            <a:custGeom>
              <a:avLst/>
              <a:gdLst>
                <a:gd name="T0" fmla="*/ 117 w 410"/>
                <a:gd name="T1" fmla="*/ 0 h 1725"/>
                <a:gd name="T2" fmla="*/ 117 w 410"/>
                <a:gd name="T3" fmla="*/ 0 h 1725"/>
                <a:gd name="T4" fmla="*/ 112 w 410"/>
                <a:gd name="T5" fmla="*/ 78 h 1725"/>
                <a:gd name="T6" fmla="*/ 122 w 410"/>
                <a:gd name="T7" fmla="*/ 93 h 1725"/>
                <a:gd name="T8" fmla="*/ 151 w 410"/>
                <a:gd name="T9" fmla="*/ 195 h 1725"/>
                <a:gd name="T10" fmla="*/ 136 w 410"/>
                <a:gd name="T11" fmla="*/ 278 h 1725"/>
                <a:gd name="T12" fmla="*/ 151 w 410"/>
                <a:gd name="T13" fmla="*/ 317 h 1725"/>
                <a:gd name="T14" fmla="*/ 175 w 410"/>
                <a:gd name="T15" fmla="*/ 409 h 1725"/>
                <a:gd name="T16" fmla="*/ 166 w 410"/>
                <a:gd name="T17" fmla="*/ 438 h 1725"/>
                <a:gd name="T18" fmla="*/ 161 w 410"/>
                <a:gd name="T19" fmla="*/ 492 h 1725"/>
                <a:gd name="T20" fmla="*/ 219 w 410"/>
                <a:gd name="T21" fmla="*/ 633 h 1725"/>
                <a:gd name="T22" fmla="*/ 273 w 410"/>
                <a:gd name="T23" fmla="*/ 726 h 1725"/>
                <a:gd name="T24" fmla="*/ 307 w 410"/>
                <a:gd name="T25" fmla="*/ 798 h 1725"/>
                <a:gd name="T26" fmla="*/ 326 w 410"/>
                <a:gd name="T27" fmla="*/ 979 h 1725"/>
                <a:gd name="T28" fmla="*/ 345 w 410"/>
                <a:gd name="T29" fmla="*/ 1086 h 1725"/>
                <a:gd name="T30" fmla="*/ 326 w 410"/>
                <a:gd name="T31" fmla="*/ 1237 h 1725"/>
                <a:gd name="T32" fmla="*/ 341 w 410"/>
                <a:gd name="T33" fmla="*/ 1295 h 1725"/>
                <a:gd name="T34" fmla="*/ 380 w 410"/>
                <a:gd name="T35" fmla="*/ 1475 h 1725"/>
                <a:gd name="T36" fmla="*/ 395 w 410"/>
                <a:gd name="T37" fmla="*/ 1525 h 1725"/>
                <a:gd name="T38" fmla="*/ 409 w 410"/>
                <a:gd name="T39" fmla="*/ 1709 h 1725"/>
                <a:gd name="T40" fmla="*/ 409 w 410"/>
                <a:gd name="T41" fmla="*/ 1709 h 1725"/>
                <a:gd name="T42" fmla="*/ 0 w 410"/>
                <a:gd name="T43" fmla="*/ 1724 h 1725"/>
                <a:gd name="T44" fmla="*/ 0 w 410"/>
                <a:gd name="T45" fmla="*/ 1724 h 1725"/>
                <a:gd name="T46" fmla="*/ 0 w 410"/>
                <a:gd name="T47" fmla="*/ 5 h 1725"/>
                <a:gd name="T48" fmla="*/ 0 w 410"/>
                <a:gd name="T49" fmla="*/ 5 h 1725"/>
                <a:gd name="T50" fmla="*/ 117 w 410"/>
                <a:gd name="T51" fmla="*/ 0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0" h="1725">
                  <a:moveTo>
                    <a:pt x="117" y="0"/>
                  </a:moveTo>
                  <a:lnTo>
                    <a:pt x="117" y="0"/>
                  </a:lnTo>
                  <a:cubicBezTo>
                    <a:pt x="112" y="29"/>
                    <a:pt x="112" y="49"/>
                    <a:pt x="112" y="78"/>
                  </a:cubicBezTo>
                  <a:cubicBezTo>
                    <a:pt x="112" y="83"/>
                    <a:pt x="117" y="83"/>
                    <a:pt x="122" y="93"/>
                  </a:cubicBezTo>
                  <a:cubicBezTo>
                    <a:pt x="132" y="131"/>
                    <a:pt x="151" y="156"/>
                    <a:pt x="151" y="195"/>
                  </a:cubicBezTo>
                  <a:cubicBezTo>
                    <a:pt x="151" y="229"/>
                    <a:pt x="136" y="248"/>
                    <a:pt x="136" y="278"/>
                  </a:cubicBezTo>
                  <a:cubicBezTo>
                    <a:pt x="136" y="297"/>
                    <a:pt x="146" y="302"/>
                    <a:pt x="151" y="317"/>
                  </a:cubicBezTo>
                  <a:cubicBezTo>
                    <a:pt x="161" y="351"/>
                    <a:pt x="175" y="370"/>
                    <a:pt x="175" y="409"/>
                  </a:cubicBezTo>
                  <a:cubicBezTo>
                    <a:pt x="175" y="419"/>
                    <a:pt x="171" y="424"/>
                    <a:pt x="166" y="438"/>
                  </a:cubicBezTo>
                  <a:cubicBezTo>
                    <a:pt x="161" y="458"/>
                    <a:pt x="161" y="467"/>
                    <a:pt x="161" y="492"/>
                  </a:cubicBezTo>
                  <a:cubicBezTo>
                    <a:pt x="161" y="550"/>
                    <a:pt x="190" y="579"/>
                    <a:pt x="219" y="633"/>
                  </a:cubicBezTo>
                  <a:cubicBezTo>
                    <a:pt x="238" y="667"/>
                    <a:pt x="248" y="692"/>
                    <a:pt x="273" y="726"/>
                  </a:cubicBezTo>
                  <a:cubicBezTo>
                    <a:pt x="287" y="750"/>
                    <a:pt x="297" y="770"/>
                    <a:pt x="307" y="798"/>
                  </a:cubicBezTo>
                  <a:cubicBezTo>
                    <a:pt x="321" y="867"/>
                    <a:pt x="321" y="911"/>
                    <a:pt x="326" y="979"/>
                  </a:cubicBezTo>
                  <a:cubicBezTo>
                    <a:pt x="331" y="1023"/>
                    <a:pt x="345" y="1042"/>
                    <a:pt x="345" y="1086"/>
                  </a:cubicBezTo>
                  <a:cubicBezTo>
                    <a:pt x="345" y="1144"/>
                    <a:pt x="326" y="1179"/>
                    <a:pt x="326" y="1237"/>
                  </a:cubicBezTo>
                  <a:cubicBezTo>
                    <a:pt x="326" y="1262"/>
                    <a:pt x="331" y="1276"/>
                    <a:pt x="341" y="1295"/>
                  </a:cubicBezTo>
                  <a:cubicBezTo>
                    <a:pt x="360" y="1364"/>
                    <a:pt x="370" y="1408"/>
                    <a:pt x="380" y="1475"/>
                  </a:cubicBezTo>
                  <a:cubicBezTo>
                    <a:pt x="384" y="1495"/>
                    <a:pt x="390" y="1505"/>
                    <a:pt x="395" y="1525"/>
                  </a:cubicBezTo>
                  <a:cubicBezTo>
                    <a:pt x="404" y="1593"/>
                    <a:pt x="399" y="1641"/>
                    <a:pt x="409" y="1709"/>
                  </a:cubicBezTo>
                  <a:lnTo>
                    <a:pt x="409" y="1709"/>
                  </a:lnTo>
                  <a:cubicBezTo>
                    <a:pt x="273" y="1715"/>
                    <a:pt x="136" y="1724"/>
                    <a:pt x="0" y="1724"/>
                  </a:cubicBezTo>
                  <a:lnTo>
                    <a:pt x="0" y="1724"/>
                  </a:lnTo>
                  <a:cubicBezTo>
                    <a:pt x="0" y="5"/>
                    <a:pt x="0" y="5"/>
                    <a:pt x="0" y="5"/>
                  </a:cubicBezTo>
                  <a:lnTo>
                    <a:pt x="0" y="5"/>
                  </a:lnTo>
                  <a:cubicBezTo>
                    <a:pt x="39" y="5"/>
                    <a:pt x="78" y="0"/>
                    <a:pt x="11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3" name="Freeform 83"/>
            <p:cNvSpPr>
              <a:spLocks noChangeArrowheads="1"/>
            </p:cNvSpPr>
            <p:nvPr/>
          </p:nvSpPr>
          <p:spPr bwMode="auto">
            <a:xfrm>
              <a:off x="12996840" y="5940155"/>
              <a:ext cx="1226507" cy="1330202"/>
            </a:xfrm>
            <a:custGeom>
              <a:avLst/>
              <a:gdLst>
                <a:gd name="T0" fmla="*/ 589 w 1935"/>
                <a:gd name="T1" fmla="*/ 0 h 2099"/>
                <a:gd name="T2" fmla="*/ 1169 w 1935"/>
                <a:gd name="T3" fmla="*/ 423 h 2099"/>
                <a:gd name="T4" fmla="*/ 1227 w 1935"/>
                <a:gd name="T5" fmla="*/ 647 h 2099"/>
                <a:gd name="T6" fmla="*/ 1392 w 1935"/>
                <a:gd name="T7" fmla="*/ 506 h 2099"/>
                <a:gd name="T8" fmla="*/ 1510 w 1935"/>
                <a:gd name="T9" fmla="*/ 418 h 2099"/>
                <a:gd name="T10" fmla="*/ 1627 w 1935"/>
                <a:gd name="T11" fmla="*/ 389 h 2099"/>
                <a:gd name="T12" fmla="*/ 1695 w 1935"/>
                <a:gd name="T13" fmla="*/ 306 h 2099"/>
                <a:gd name="T14" fmla="*/ 1821 w 1935"/>
                <a:gd name="T15" fmla="*/ 296 h 2099"/>
                <a:gd name="T16" fmla="*/ 1923 w 1935"/>
                <a:gd name="T17" fmla="*/ 365 h 2099"/>
                <a:gd name="T18" fmla="*/ 1934 w 1935"/>
                <a:gd name="T19" fmla="*/ 365 h 2099"/>
                <a:gd name="T20" fmla="*/ 1890 w 1935"/>
                <a:gd name="T21" fmla="*/ 506 h 2099"/>
                <a:gd name="T22" fmla="*/ 1812 w 1935"/>
                <a:gd name="T23" fmla="*/ 477 h 2099"/>
                <a:gd name="T24" fmla="*/ 1724 w 1935"/>
                <a:gd name="T25" fmla="*/ 492 h 2099"/>
                <a:gd name="T26" fmla="*/ 1690 w 1935"/>
                <a:gd name="T27" fmla="*/ 550 h 2099"/>
                <a:gd name="T28" fmla="*/ 1666 w 1935"/>
                <a:gd name="T29" fmla="*/ 647 h 2099"/>
                <a:gd name="T30" fmla="*/ 1544 w 1935"/>
                <a:gd name="T31" fmla="*/ 866 h 2099"/>
                <a:gd name="T32" fmla="*/ 1505 w 1935"/>
                <a:gd name="T33" fmla="*/ 895 h 2099"/>
                <a:gd name="T34" fmla="*/ 1436 w 1935"/>
                <a:gd name="T35" fmla="*/ 1017 h 2099"/>
                <a:gd name="T36" fmla="*/ 1300 w 1935"/>
                <a:gd name="T37" fmla="*/ 1071 h 2099"/>
                <a:gd name="T38" fmla="*/ 1169 w 1935"/>
                <a:gd name="T39" fmla="*/ 1343 h 2099"/>
                <a:gd name="T40" fmla="*/ 1047 w 1935"/>
                <a:gd name="T41" fmla="*/ 1587 h 2099"/>
                <a:gd name="T42" fmla="*/ 1066 w 1935"/>
                <a:gd name="T43" fmla="*/ 1714 h 2099"/>
                <a:gd name="T44" fmla="*/ 1081 w 1935"/>
                <a:gd name="T45" fmla="*/ 1831 h 2099"/>
                <a:gd name="T46" fmla="*/ 1003 w 1935"/>
                <a:gd name="T47" fmla="*/ 1835 h 2099"/>
                <a:gd name="T48" fmla="*/ 852 w 1935"/>
                <a:gd name="T49" fmla="*/ 1909 h 2099"/>
                <a:gd name="T50" fmla="*/ 628 w 1935"/>
                <a:gd name="T51" fmla="*/ 1967 h 2099"/>
                <a:gd name="T52" fmla="*/ 618 w 1935"/>
                <a:gd name="T53" fmla="*/ 2098 h 2099"/>
                <a:gd name="T54" fmla="*/ 526 w 1935"/>
                <a:gd name="T55" fmla="*/ 2064 h 2099"/>
                <a:gd name="T56" fmla="*/ 380 w 1935"/>
                <a:gd name="T57" fmla="*/ 1977 h 2099"/>
                <a:gd name="T58" fmla="*/ 302 w 1935"/>
                <a:gd name="T59" fmla="*/ 1899 h 2099"/>
                <a:gd name="T60" fmla="*/ 248 w 1935"/>
                <a:gd name="T61" fmla="*/ 1889 h 2099"/>
                <a:gd name="T62" fmla="*/ 141 w 1935"/>
                <a:gd name="T63" fmla="*/ 1802 h 2099"/>
                <a:gd name="T64" fmla="*/ 87 w 1935"/>
                <a:gd name="T65" fmla="*/ 1733 h 2099"/>
                <a:gd name="T66" fmla="*/ 49 w 1935"/>
                <a:gd name="T67" fmla="*/ 1646 h 2099"/>
                <a:gd name="T68" fmla="*/ 0 w 1935"/>
                <a:gd name="T69" fmla="*/ 1495 h 2099"/>
                <a:gd name="T70" fmla="*/ 160 w 1935"/>
                <a:gd name="T71" fmla="*/ 1261 h 2099"/>
                <a:gd name="T72" fmla="*/ 151 w 1935"/>
                <a:gd name="T73" fmla="*/ 1130 h 2099"/>
                <a:gd name="T74" fmla="*/ 253 w 1935"/>
                <a:gd name="T75" fmla="*/ 1149 h 2099"/>
                <a:gd name="T76" fmla="*/ 306 w 1935"/>
                <a:gd name="T77" fmla="*/ 1076 h 2099"/>
                <a:gd name="T78" fmla="*/ 297 w 1935"/>
                <a:gd name="T79" fmla="*/ 983 h 2099"/>
                <a:gd name="T80" fmla="*/ 292 w 1935"/>
                <a:gd name="T81" fmla="*/ 925 h 2099"/>
                <a:gd name="T82" fmla="*/ 321 w 1935"/>
                <a:gd name="T83" fmla="*/ 895 h 2099"/>
                <a:gd name="T84" fmla="*/ 355 w 1935"/>
                <a:gd name="T85" fmla="*/ 808 h 2099"/>
                <a:gd name="T86" fmla="*/ 463 w 1935"/>
                <a:gd name="T87" fmla="*/ 764 h 2099"/>
                <a:gd name="T88" fmla="*/ 545 w 1935"/>
                <a:gd name="T89" fmla="*/ 618 h 2099"/>
                <a:gd name="T90" fmla="*/ 569 w 1935"/>
                <a:gd name="T91" fmla="*/ 467 h 2099"/>
                <a:gd name="T92" fmla="*/ 555 w 1935"/>
                <a:gd name="T93" fmla="*/ 146 h 2099"/>
                <a:gd name="T94" fmla="*/ 589 w 1935"/>
                <a:gd name="T95" fmla="*/ 0 h 2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35" h="2099">
                  <a:moveTo>
                    <a:pt x="589" y="0"/>
                  </a:moveTo>
                  <a:lnTo>
                    <a:pt x="589" y="0"/>
                  </a:lnTo>
                  <a:cubicBezTo>
                    <a:pt x="726" y="559"/>
                    <a:pt x="726" y="559"/>
                    <a:pt x="726" y="559"/>
                  </a:cubicBezTo>
                  <a:cubicBezTo>
                    <a:pt x="1169" y="423"/>
                    <a:pt x="1169" y="423"/>
                    <a:pt x="1169" y="423"/>
                  </a:cubicBezTo>
                  <a:lnTo>
                    <a:pt x="1169" y="423"/>
                  </a:lnTo>
                  <a:cubicBezTo>
                    <a:pt x="1227" y="647"/>
                    <a:pt x="1227" y="647"/>
                    <a:pt x="1227" y="647"/>
                  </a:cubicBezTo>
                  <a:cubicBezTo>
                    <a:pt x="1256" y="623"/>
                    <a:pt x="1266" y="594"/>
                    <a:pt x="1295" y="564"/>
                  </a:cubicBezTo>
                  <a:cubicBezTo>
                    <a:pt x="1325" y="531"/>
                    <a:pt x="1364" y="535"/>
                    <a:pt x="1392" y="506"/>
                  </a:cubicBezTo>
                  <a:cubicBezTo>
                    <a:pt x="1427" y="472"/>
                    <a:pt x="1442" y="437"/>
                    <a:pt x="1475" y="413"/>
                  </a:cubicBezTo>
                  <a:cubicBezTo>
                    <a:pt x="1510" y="418"/>
                    <a:pt x="1510" y="418"/>
                    <a:pt x="1510" y="418"/>
                  </a:cubicBezTo>
                  <a:cubicBezTo>
                    <a:pt x="1583" y="418"/>
                    <a:pt x="1583" y="418"/>
                    <a:pt x="1583" y="418"/>
                  </a:cubicBezTo>
                  <a:cubicBezTo>
                    <a:pt x="1602" y="418"/>
                    <a:pt x="1617" y="404"/>
                    <a:pt x="1627" y="389"/>
                  </a:cubicBezTo>
                  <a:cubicBezTo>
                    <a:pt x="1641" y="374"/>
                    <a:pt x="1651" y="360"/>
                    <a:pt x="1661" y="345"/>
                  </a:cubicBezTo>
                  <a:cubicBezTo>
                    <a:pt x="1671" y="326"/>
                    <a:pt x="1675" y="311"/>
                    <a:pt x="1695" y="306"/>
                  </a:cubicBezTo>
                  <a:cubicBezTo>
                    <a:pt x="1704" y="301"/>
                    <a:pt x="1709" y="306"/>
                    <a:pt x="1724" y="306"/>
                  </a:cubicBezTo>
                  <a:cubicBezTo>
                    <a:pt x="1763" y="301"/>
                    <a:pt x="1782" y="296"/>
                    <a:pt x="1821" y="296"/>
                  </a:cubicBezTo>
                  <a:cubicBezTo>
                    <a:pt x="1856" y="296"/>
                    <a:pt x="1851" y="335"/>
                    <a:pt x="1880" y="360"/>
                  </a:cubicBezTo>
                  <a:cubicBezTo>
                    <a:pt x="1890" y="370"/>
                    <a:pt x="1904" y="365"/>
                    <a:pt x="1923" y="365"/>
                  </a:cubicBezTo>
                  <a:cubicBezTo>
                    <a:pt x="1928" y="365"/>
                    <a:pt x="1928" y="365"/>
                    <a:pt x="1934" y="365"/>
                  </a:cubicBezTo>
                  <a:lnTo>
                    <a:pt x="1934" y="365"/>
                  </a:lnTo>
                  <a:cubicBezTo>
                    <a:pt x="1934" y="399"/>
                    <a:pt x="1928" y="418"/>
                    <a:pt x="1919" y="453"/>
                  </a:cubicBezTo>
                  <a:cubicBezTo>
                    <a:pt x="1914" y="477"/>
                    <a:pt x="1914" y="506"/>
                    <a:pt x="1890" y="506"/>
                  </a:cubicBezTo>
                  <a:cubicBezTo>
                    <a:pt x="1875" y="506"/>
                    <a:pt x="1870" y="492"/>
                    <a:pt x="1860" y="486"/>
                  </a:cubicBezTo>
                  <a:cubicBezTo>
                    <a:pt x="1841" y="481"/>
                    <a:pt x="1831" y="481"/>
                    <a:pt x="1812" y="477"/>
                  </a:cubicBezTo>
                  <a:cubicBezTo>
                    <a:pt x="1782" y="467"/>
                    <a:pt x="1768" y="462"/>
                    <a:pt x="1738" y="462"/>
                  </a:cubicBezTo>
                  <a:cubicBezTo>
                    <a:pt x="1724" y="462"/>
                    <a:pt x="1729" y="481"/>
                    <a:pt x="1724" y="492"/>
                  </a:cubicBezTo>
                  <a:cubicBezTo>
                    <a:pt x="1719" y="496"/>
                    <a:pt x="1714" y="501"/>
                    <a:pt x="1709" y="506"/>
                  </a:cubicBezTo>
                  <a:cubicBezTo>
                    <a:pt x="1704" y="520"/>
                    <a:pt x="1695" y="531"/>
                    <a:pt x="1690" y="550"/>
                  </a:cubicBezTo>
                  <a:cubicBezTo>
                    <a:pt x="1685" y="559"/>
                    <a:pt x="1690" y="569"/>
                    <a:pt x="1690" y="579"/>
                  </a:cubicBezTo>
                  <a:cubicBezTo>
                    <a:pt x="1685" y="608"/>
                    <a:pt x="1675" y="623"/>
                    <a:pt x="1666" y="647"/>
                  </a:cubicBezTo>
                  <a:cubicBezTo>
                    <a:pt x="1646" y="715"/>
                    <a:pt x="1617" y="749"/>
                    <a:pt x="1583" y="813"/>
                  </a:cubicBezTo>
                  <a:cubicBezTo>
                    <a:pt x="1573" y="832"/>
                    <a:pt x="1568" y="857"/>
                    <a:pt x="1544" y="866"/>
                  </a:cubicBezTo>
                  <a:cubicBezTo>
                    <a:pt x="1534" y="871"/>
                    <a:pt x="1519" y="862"/>
                    <a:pt x="1510" y="866"/>
                  </a:cubicBezTo>
                  <a:cubicBezTo>
                    <a:pt x="1505" y="876"/>
                    <a:pt x="1505" y="886"/>
                    <a:pt x="1505" y="895"/>
                  </a:cubicBezTo>
                  <a:cubicBezTo>
                    <a:pt x="1500" y="915"/>
                    <a:pt x="1495" y="925"/>
                    <a:pt x="1486" y="945"/>
                  </a:cubicBezTo>
                  <a:cubicBezTo>
                    <a:pt x="1471" y="973"/>
                    <a:pt x="1451" y="988"/>
                    <a:pt x="1436" y="1017"/>
                  </a:cubicBezTo>
                  <a:cubicBezTo>
                    <a:pt x="1417" y="1051"/>
                    <a:pt x="1398" y="1081"/>
                    <a:pt x="1359" y="1081"/>
                  </a:cubicBezTo>
                  <a:cubicBezTo>
                    <a:pt x="1339" y="1081"/>
                    <a:pt x="1325" y="1076"/>
                    <a:pt x="1300" y="1071"/>
                  </a:cubicBezTo>
                  <a:cubicBezTo>
                    <a:pt x="1271" y="1144"/>
                    <a:pt x="1232" y="1178"/>
                    <a:pt x="1203" y="1246"/>
                  </a:cubicBezTo>
                  <a:cubicBezTo>
                    <a:pt x="1188" y="1285"/>
                    <a:pt x="1188" y="1310"/>
                    <a:pt x="1169" y="1343"/>
                  </a:cubicBezTo>
                  <a:cubicBezTo>
                    <a:pt x="1140" y="1402"/>
                    <a:pt x="1110" y="1436"/>
                    <a:pt x="1081" y="1495"/>
                  </a:cubicBezTo>
                  <a:cubicBezTo>
                    <a:pt x="1066" y="1529"/>
                    <a:pt x="1047" y="1548"/>
                    <a:pt x="1047" y="1587"/>
                  </a:cubicBezTo>
                  <a:cubicBezTo>
                    <a:pt x="1047" y="1606"/>
                    <a:pt x="1057" y="1616"/>
                    <a:pt x="1061" y="1631"/>
                  </a:cubicBezTo>
                  <a:cubicBezTo>
                    <a:pt x="1066" y="1665"/>
                    <a:pt x="1061" y="1685"/>
                    <a:pt x="1066" y="1714"/>
                  </a:cubicBezTo>
                  <a:cubicBezTo>
                    <a:pt x="1071" y="1738"/>
                    <a:pt x="1081" y="1752"/>
                    <a:pt x="1081" y="1777"/>
                  </a:cubicBezTo>
                  <a:cubicBezTo>
                    <a:pt x="1081" y="1831"/>
                    <a:pt x="1081" y="1831"/>
                    <a:pt x="1081" y="1831"/>
                  </a:cubicBezTo>
                  <a:cubicBezTo>
                    <a:pt x="1057" y="1831"/>
                    <a:pt x="1042" y="1831"/>
                    <a:pt x="1022" y="1835"/>
                  </a:cubicBezTo>
                  <a:cubicBezTo>
                    <a:pt x="1003" y="1835"/>
                    <a:pt x="1003" y="1835"/>
                    <a:pt x="1003" y="1835"/>
                  </a:cubicBezTo>
                  <a:cubicBezTo>
                    <a:pt x="974" y="1846"/>
                    <a:pt x="954" y="1850"/>
                    <a:pt x="930" y="1865"/>
                  </a:cubicBezTo>
                  <a:cubicBezTo>
                    <a:pt x="896" y="1879"/>
                    <a:pt x="881" y="1899"/>
                    <a:pt x="852" y="1909"/>
                  </a:cubicBezTo>
                  <a:cubicBezTo>
                    <a:pt x="808" y="1923"/>
                    <a:pt x="779" y="1928"/>
                    <a:pt x="730" y="1943"/>
                  </a:cubicBezTo>
                  <a:cubicBezTo>
                    <a:pt x="691" y="1957"/>
                    <a:pt x="667" y="1972"/>
                    <a:pt x="628" y="1967"/>
                  </a:cubicBezTo>
                  <a:cubicBezTo>
                    <a:pt x="628" y="1982"/>
                    <a:pt x="618" y="1992"/>
                    <a:pt x="618" y="2006"/>
                  </a:cubicBezTo>
                  <a:cubicBezTo>
                    <a:pt x="618" y="2098"/>
                    <a:pt x="618" y="2098"/>
                    <a:pt x="618" y="2098"/>
                  </a:cubicBezTo>
                  <a:cubicBezTo>
                    <a:pt x="599" y="2094"/>
                    <a:pt x="579" y="2094"/>
                    <a:pt x="560" y="2084"/>
                  </a:cubicBezTo>
                  <a:cubicBezTo>
                    <a:pt x="545" y="2079"/>
                    <a:pt x="540" y="2070"/>
                    <a:pt x="526" y="2064"/>
                  </a:cubicBezTo>
                  <a:cubicBezTo>
                    <a:pt x="502" y="2045"/>
                    <a:pt x="482" y="2035"/>
                    <a:pt x="453" y="2025"/>
                  </a:cubicBezTo>
                  <a:cubicBezTo>
                    <a:pt x="423" y="2011"/>
                    <a:pt x="399" y="2006"/>
                    <a:pt x="380" y="1977"/>
                  </a:cubicBezTo>
                  <a:cubicBezTo>
                    <a:pt x="365" y="1948"/>
                    <a:pt x="365" y="1918"/>
                    <a:pt x="341" y="1899"/>
                  </a:cubicBezTo>
                  <a:cubicBezTo>
                    <a:pt x="331" y="1894"/>
                    <a:pt x="312" y="1899"/>
                    <a:pt x="302" y="1899"/>
                  </a:cubicBezTo>
                  <a:lnTo>
                    <a:pt x="302" y="1899"/>
                  </a:lnTo>
                  <a:cubicBezTo>
                    <a:pt x="287" y="1894"/>
                    <a:pt x="267" y="1894"/>
                    <a:pt x="248" y="1889"/>
                  </a:cubicBezTo>
                  <a:cubicBezTo>
                    <a:pt x="204" y="1874"/>
                    <a:pt x="180" y="1850"/>
                    <a:pt x="146" y="1816"/>
                  </a:cubicBezTo>
                  <a:cubicBezTo>
                    <a:pt x="141" y="1811"/>
                    <a:pt x="146" y="1807"/>
                    <a:pt x="141" y="1802"/>
                  </a:cubicBezTo>
                  <a:cubicBezTo>
                    <a:pt x="136" y="1797"/>
                    <a:pt x="131" y="1797"/>
                    <a:pt x="126" y="1797"/>
                  </a:cubicBezTo>
                  <a:cubicBezTo>
                    <a:pt x="107" y="1777"/>
                    <a:pt x="97" y="1757"/>
                    <a:pt x="87" y="1733"/>
                  </a:cubicBezTo>
                  <a:cubicBezTo>
                    <a:pt x="82" y="1724"/>
                    <a:pt x="82" y="1714"/>
                    <a:pt x="77" y="1704"/>
                  </a:cubicBezTo>
                  <a:cubicBezTo>
                    <a:pt x="73" y="1680"/>
                    <a:pt x="58" y="1670"/>
                    <a:pt x="49" y="1646"/>
                  </a:cubicBezTo>
                  <a:cubicBezTo>
                    <a:pt x="29" y="1587"/>
                    <a:pt x="24" y="1553"/>
                    <a:pt x="0" y="1495"/>
                  </a:cubicBezTo>
                  <a:lnTo>
                    <a:pt x="0" y="1495"/>
                  </a:lnTo>
                  <a:cubicBezTo>
                    <a:pt x="53" y="1470"/>
                    <a:pt x="77" y="1436"/>
                    <a:pt x="112" y="1388"/>
                  </a:cubicBezTo>
                  <a:cubicBezTo>
                    <a:pt x="136" y="1343"/>
                    <a:pt x="160" y="1315"/>
                    <a:pt x="160" y="1261"/>
                  </a:cubicBezTo>
                  <a:cubicBezTo>
                    <a:pt x="160" y="1236"/>
                    <a:pt x="151" y="1227"/>
                    <a:pt x="151" y="1207"/>
                  </a:cubicBezTo>
                  <a:cubicBezTo>
                    <a:pt x="151" y="1130"/>
                    <a:pt x="151" y="1130"/>
                    <a:pt x="151" y="1130"/>
                  </a:cubicBezTo>
                  <a:cubicBezTo>
                    <a:pt x="170" y="1120"/>
                    <a:pt x="175" y="1105"/>
                    <a:pt x="195" y="1105"/>
                  </a:cubicBezTo>
                  <a:cubicBezTo>
                    <a:pt x="223" y="1105"/>
                    <a:pt x="223" y="1149"/>
                    <a:pt x="253" y="1149"/>
                  </a:cubicBezTo>
                  <a:cubicBezTo>
                    <a:pt x="267" y="1149"/>
                    <a:pt x="273" y="1134"/>
                    <a:pt x="282" y="1120"/>
                  </a:cubicBezTo>
                  <a:cubicBezTo>
                    <a:pt x="292" y="1105"/>
                    <a:pt x="306" y="1095"/>
                    <a:pt x="306" y="1076"/>
                  </a:cubicBezTo>
                  <a:cubicBezTo>
                    <a:pt x="306" y="1003"/>
                    <a:pt x="306" y="1003"/>
                    <a:pt x="306" y="1003"/>
                  </a:cubicBezTo>
                  <a:cubicBezTo>
                    <a:pt x="306" y="993"/>
                    <a:pt x="297" y="988"/>
                    <a:pt x="297" y="983"/>
                  </a:cubicBezTo>
                  <a:cubicBezTo>
                    <a:pt x="297" y="969"/>
                    <a:pt x="292" y="959"/>
                    <a:pt x="292" y="940"/>
                  </a:cubicBezTo>
                  <a:cubicBezTo>
                    <a:pt x="292" y="934"/>
                    <a:pt x="292" y="929"/>
                    <a:pt x="292" y="925"/>
                  </a:cubicBezTo>
                  <a:cubicBezTo>
                    <a:pt x="297" y="920"/>
                    <a:pt x="306" y="929"/>
                    <a:pt x="312" y="925"/>
                  </a:cubicBezTo>
                  <a:cubicBezTo>
                    <a:pt x="317" y="915"/>
                    <a:pt x="321" y="905"/>
                    <a:pt x="321" y="895"/>
                  </a:cubicBezTo>
                  <a:cubicBezTo>
                    <a:pt x="321" y="871"/>
                    <a:pt x="317" y="857"/>
                    <a:pt x="317" y="832"/>
                  </a:cubicBezTo>
                  <a:cubicBezTo>
                    <a:pt x="317" y="818"/>
                    <a:pt x="341" y="813"/>
                    <a:pt x="355" y="808"/>
                  </a:cubicBezTo>
                  <a:cubicBezTo>
                    <a:pt x="365" y="803"/>
                    <a:pt x="375" y="798"/>
                    <a:pt x="384" y="793"/>
                  </a:cubicBezTo>
                  <a:cubicBezTo>
                    <a:pt x="414" y="784"/>
                    <a:pt x="433" y="784"/>
                    <a:pt x="463" y="764"/>
                  </a:cubicBezTo>
                  <a:cubicBezTo>
                    <a:pt x="477" y="754"/>
                    <a:pt x="482" y="735"/>
                    <a:pt x="497" y="720"/>
                  </a:cubicBezTo>
                  <a:cubicBezTo>
                    <a:pt x="526" y="691"/>
                    <a:pt x="540" y="662"/>
                    <a:pt x="545" y="618"/>
                  </a:cubicBezTo>
                  <a:cubicBezTo>
                    <a:pt x="550" y="589"/>
                    <a:pt x="555" y="574"/>
                    <a:pt x="560" y="545"/>
                  </a:cubicBezTo>
                  <a:cubicBezTo>
                    <a:pt x="560" y="516"/>
                    <a:pt x="565" y="496"/>
                    <a:pt x="569" y="467"/>
                  </a:cubicBezTo>
                  <a:cubicBezTo>
                    <a:pt x="574" y="413"/>
                    <a:pt x="574" y="384"/>
                    <a:pt x="574" y="331"/>
                  </a:cubicBezTo>
                  <a:cubicBezTo>
                    <a:pt x="574" y="257"/>
                    <a:pt x="555" y="219"/>
                    <a:pt x="555" y="146"/>
                  </a:cubicBezTo>
                  <a:cubicBezTo>
                    <a:pt x="555" y="111"/>
                    <a:pt x="550" y="87"/>
                    <a:pt x="560" y="53"/>
                  </a:cubicBezTo>
                  <a:cubicBezTo>
                    <a:pt x="565" y="33"/>
                    <a:pt x="584" y="19"/>
                    <a:pt x="589"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4" name="Freeform 84"/>
            <p:cNvSpPr>
              <a:spLocks noChangeArrowheads="1"/>
            </p:cNvSpPr>
            <p:nvPr/>
          </p:nvSpPr>
          <p:spPr bwMode="auto">
            <a:xfrm>
              <a:off x="14693787" y="5875745"/>
              <a:ext cx="288425" cy="448068"/>
            </a:xfrm>
            <a:custGeom>
              <a:avLst/>
              <a:gdLst>
                <a:gd name="T0" fmla="*/ 0 w 458"/>
                <a:gd name="T1" fmla="*/ 49 h 712"/>
                <a:gd name="T2" fmla="*/ 0 w 458"/>
                <a:gd name="T3" fmla="*/ 49 h 712"/>
                <a:gd name="T4" fmla="*/ 156 w 458"/>
                <a:gd name="T5" fmla="*/ 0 h 712"/>
                <a:gd name="T6" fmla="*/ 156 w 458"/>
                <a:gd name="T7" fmla="*/ 0 h 712"/>
                <a:gd name="T8" fmla="*/ 166 w 458"/>
                <a:gd name="T9" fmla="*/ 83 h 712"/>
                <a:gd name="T10" fmla="*/ 170 w 458"/>
                <a:gd name="T11" fmla="*/ 117 h 712"/>
                <a:gd name="T12" fmla="*/ 170 w 458"/>
                <a:gd name="T13" fmla="*/ 117 h 712"/>
                <a:gd name="T14" fmla="*/ 185 w 458"/>
                <a:gd name="T15" fmla="*/ 161 h 712"/>
                <a:gd name="T16" fmla="*/ 219 w 458"/>
                <a:gd name="T17" fmla="*/ 312 h 712"/>
                <a:gd name="T18" fmla="*/ 238 w 458"/>
                <a:gd name="T19" fmla="*/ 322 h 712"/>
                <a:gd name="T20" fmla="*/ 312 w 458"/>
                <a:gd name="T21" fmla="*/ 380 h 712"/>
                <a:gd name="T22" fmla="*/ 390 w 458"/>
                <a:gd name="T23" fmla="*/ 419 h 712"/>
                <a:gd name="T24" fmla="*/ 433 w 458"/>
                <a:gd name="T25" fmla="*/ 458 h 712"/>
                <a:gd name="T26" fmla="*/ 438 w 458"/>
                <a:gd name="T27" fmla="*/ 516 h 712"/>
                <a:gd name="T28" fmla="*/ 457 w 458"/>
                <a:gd name="T29" fmla="*/ 595 h 712"/>
                <a:gd name="T30" fmla="*/ 457 w 458"/>
                <a:gd name="T31" fmla="*/ 638 h 712"/>
                <a:gd name="T32" fmla="*/ 457 w 458"/>
                <a:gd name="T33" fmla="*/ 638 h 712"/>
                <a:gd name="T34" fmla="*/ 224 w 458"/>
                <a:gd name="T35" fmla="*/ 711 h 712"/>
                <a:gd name="T36" fmla="*/ 0 w 458"/>
                <a:gd name="T37" fmla="*/ 49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8" h="712">
                  <a:moveTo>
                    <a:pt x="0" y="49"/>
                  </a:moveTo>
                  <a:lnTo>
                    <a:pt x="0" y="49"/>
                  </a:lnTo>
                  <a:cubicBezTo>
                    <a:pt x="156" y="0"/>
                    <a:pt x="156" y="0"/>
                    <a:pt x="156" y="0"/>
                  </a:cubicBezTo>
                  <a:lnTo>
                    <a:pt x="156" y="0"/>
                  </a:lnTo>
                  <a:cubicBezTo>
                    <a:pt x="166" y="83"/>
                    <a:pt x="166" y="83"/>
                    <a:pt x="166" y="83"/>
                  </a:cubicBezTo>
                  <a:cubicBezTo>
                    <a:pt x="170" y="117"/>
                    <a:pt x="170" y="117"/>
                    <a:pt x="170" y="117"/>
                  </a:cubicBezTo>
                  <a:lnTo>
                    <a:pt x="170" y="117"/>
                  </a:lnTo>
                  <a:cubicBezTo>
                    <a:pt x="170" y="131"/>
                    <a:pt x="180" y="141"/>
                    <a:pt x="185" y="161"/>
                  </a:cubicBezTo>
                  <a:cubicBezTo>
                    <a:pt x="199" y="219"/>
                    <a:pt x="190" y="258"/>
                    <a:pt x="219" y="312"/>
                  </a:cubicBezTo>
                  <a:cubicBezTo>
                    <a:pt x="224" y="316"/>
                    <a:pt x="233" y="316"/>
                    <a:pt x="238" y="322"/>
                  </a:cubicBezTo>
                  <a:cubicBezTo>
                    <a:pt x="263" y="346"/>
                    <a:pt x="282" y="360"/>
                    <a:pt x="312" y="380"/>
                  </a:cubicBezTo>
                  <a:cubicBezTo>
                    <a:pt x="341" y="395"/>
                    <a:pt x="355" y="404"/>
                    <a:pt x="390" y="419"/>
                  </a:cubicBezTo>
                  <a:cubicBezTo>
                    <a:pt x="409" y="424"/>
                    <a:pt x="424" y="438"/>
                    <a:pt x="433" y="458"/>
                  </a:cubicBezTo>
                  <a:cubicBezTo>
                    <a:pt x="438" y="477"/>
                    <a:pt x="433" y="497"/>
                    <a:pt x="438" y="516"/>
                  </a:cubicBezTo>
                  <a:cubicBezTo>
                    <a:pt x="448" y="545"/>
                    <a:pt x="457" y="560"/>
                    <a:pt x="457" y="595"/>
                  </a:cubicBezTo>
                  <a:cubicBezTo>
                    <a:pt x="457" y="638"/>
                    <a:pt x="457" y="638"/>
                    <a:pt x="457" y="638"/>
                  </a:cubicBezTo>
                  <a:lnTo>
                    <a:pt x="457" y="638"/>
                  </a:lnTo>
                  <a:cubicBezTo>
                    <a:pt x="224" y="711"/>
                    <a:pt x="224" y="711"/>
                    <a:pt x="224" y="711"/>
                  </a:cubicBezTo>
                  <a:cubicBezTo>
                    <a:pt x="0" y="49"/>
                    <a:pt x="0" y="49"/>
                    <a:pt x="0" y="4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5" name="Freeform 85"/>
            <p:cNvSpPr>
              <a:spLocks noChangeArrowheads="1"/>
            </p:cNvSpPr>
            <p:nvPr/>
          </p:nvSpPr>
          <p:spPr bwMode="auto">
            <a:xfrm>
              <a:off x="12820424" y="6172590"/>
              <a:ext cx="2136586" cy="1447820"/>
            </a:xfrm>
            <a:custGeom>
              <a:avLst/>
              <a:gdLst>
                <a:gd name="T0" fmla="*/ 2864 w 3371"/>
                <a:gd name="T1" fmla="*/ 472 h 2285"/>
                <a:gd name="T2" fmla="*/ 2961 w 3371"/>
                <a:gd name="T3" fmla="*/ 550 h 2285"/>
                <a:gd name="T4" fmla="*/ 3025 w 3371"/>
                <a:gd name="T5" fmla="*/ 696 h 2285"/>
                <a:gd name="T6" fmla="*/ 2933 w 3371"/>
                <a:gd name="T7" fmla="*/ 682 h 2285"/>
                <a:gd name="T8" fmla="*/ 2839 w 3371"/>
                <a:gd name="T9" fmla="*/ 686 h 2285"/>
                <a:gd name="T10" fmla="*/ 2874 w 3371"/>
                <a:gd name="T11" fmla="*/ 716 h 2285"/>
                <a:gd name="T12" fmla="*/ 3025 w 3371"/>
                <a:gd name="T13" fmla="*/ 798 h 2285"/>
                <a:gd name="T14" fmla="*/ 3039 w 3371"/>
                <a:gd name="T15" fmla="*/ 886 h 2285"/>
                <a:gd name="T16" fmla="*/ 2942 w 3371"/>
                <a:gd name="T17" fmla="*/ 925 h 2285"/>
                <a:gd name="T18" fmla="*/ 3108 w 3371"/>
                <a:gd name="T19" fmla="*/ 1056 h 2285"/>
                <a:gd name="T20" fmla="*/ 3078 w 3371"/>
                <a:gd name="T21" fmla="*/ 1061 h 2285"/>
                <a:gd name="T22" fmla="*/ 2971 w 3371"/>
                <a:gd name="T23" fmla="*/ 1056 h 2285"/>
                <a:gd name="T24" fmla="*/ 3005 w 3371"/>
                <a:gd name="T25" fmla="*/ 1110 h 2285"/>
                <a:gd name="T26" fmla="*/ 3064 w 3371"/>
                <a:gd name="T27" fmla="*/ 1130 h 2285"/>
                <a:gd name="T28" fmla="*/ 3244 w 3371"/>
                <a:gd name="T29" fmla="*/ 1115 h 2285"/>
                <a:gd name="T30" fmla="*/ 3278 w 3371"/>
                <a:gd name="T31" fmla="*/ 1135 h 2285"/>
                <a:gd name="T32" fmla="*/ 3370 w 3371"/>
                <a:gd name="T33" fmla="*/ 1246 h 2285"/>
                <a:gd name="T34" fmla="*/ 3322 w 3371"/>
                <a:gd name="T35" fmla="*/ 1281 h 2285"/>
                <a:gd name="T36" fmla="*/ 3331 w 3371"/>
                <a:gd name="T37" fmla="*/ 1305 h 2285"/>
                <a:gd name="T38" fmla="*/ 828 w 3371"/>
                <a:gd name="T39" fmla="*/ 2070 h 2285"/>
                <a:gd name="T40" fmla="*/ 0 w 3371"/>
                <a:gd name="T41" fmla="*/ 2284 h 2285"/>
                <a:gd name="T42" fmla="*/ 273 w 3371"/>
                <a:gd name="T43" fmla="*/ 2050 h 2285"/>
                <a:gd name="T44" fmla="*/ 322 w 3371"/>
                <a:gd name="T45" fmla="*/ 1967 h 2285"/>
                <a:gd name="T46" fmla="*/ 390 w 3371"/>
                <a:gd name="T47" fmla="*/ 1826 h 2285"/>
                <a:gd name="T48" fmla="*/ 487 w 3371"/>
                <a:gd name="T49" fmla="*/ 1744 h 2285"/>
                <a:gd name="T50" fmla="*/ 536 w 3371"/>
                <a:gd name="T51" fmla="*/ 1680 h 2285"/>
                <a:gd name="T52" fmla="*/ 580 w 3371"/>
                <a:gd name="T53" fmla="*/ 1534 h 2285"/>
                <a:gd name="T54" fmla="*/ 658 w 3371"/>
                <a:gd name="T55" fmla="*/ 1612 h 2285"/>
                <a:gd name="T56" fmla="*/ 804 w 3371"/>
                <a:gd name="T57" fmla="*/ 1699 h 2285"/>
                <a:gd name="T58" fmla="*/ 896 w 3371"/>
                <a:gd name="T59" fmla="*/ 1733 h 2285"/>
                <a:gd name="T60" fmla="*/ 906 w 3371"/>
                <a:gd name="T61" fmla="*/ 1602 h 2285"/>
                <a:gd name="T62" fmla="*/ 1130 w 3371"/>
                <a:gd name="T63" fmla="*/ 1544 h 2285"/>
                <a:gd name="T64" fmla="*/ 1281 w 3371"/>
                <a:gd name="T65" fmla="*/ 1470 h 2285"/>
                <a:gd name="T66" fmla="*/ 1359 w 3371"/>
                <a:gd name="T67" fmla="*/ 1466 h 2285"/>
                <a:gd name="T68" fmla="*/ 1344 w 3371"/>
                <a:gd name="T69" fmla="*/ 1349 h 2285"/>
                <a:gd name="T70" fmla="*/ 1325 w 3371"/>
                <a:gd name="T71" fmla="*/ 1222 h 2285"/>
                <a:gd name="T72" fmla="*/ 1447 w 3371"/>
                <a:gd name="T73" fmla="*/ 978 h 2285"/>
                <a:gd name="T74" fmla="*/ 1578 w 3371"/>
                <a:gd name="T75" fmla="*/ 706 h 2285"/>
                <a:gd name="T76" fmla="*/ 1714 w 3371"/>
                <a:gd name="T77" fmla="*/ 652 h 2285"/>
                <a:gd name="T78" fmla="*/ 1783 w 3371"/>
                <a:gd name="T79" fmla="*/ 530 h 2285"/>
                <a:gd name="T80" fmla="*/ 1822 w 3371"/>
                <a:gd name="T81" fmla="*/ 501 h 2285"/>
                <a:gd name="T82" fmla="*/ 1944 w 3371"/>
                <a:gd name="T83" fmla="*/ 282 h 2285"/>
                <a:gd name="T84" fmla="*/ 1968 w 3371"/>
                <a:gd name="T85" fmla="*/ 185 h 2285"/>
                <a:gd name="T86" fmla="*/ 2002 w 3371"/>
                <a:gd name="T87" fmla="*/ 127 h 2285"/>
                <a:gd name="T88" fmla="*/ 2090 w 3371"/>
                <a:gd name="T89" fmla="*/ 112 h 2285"/>
                <a:gd name="T90" fmla="*/ 2168 w 3371"/>
                <a:gd name="T91" fmla="*/ 141 h 2285"/>
                <a:gd name="T92" fmla="*/ 2212 w 3371"/>
                <a:gd name="T93" fmla="*/ 0 h 2285"/>
                <a:gd name="T94" fmla="*/ 2275 w 3371"/>
                <a:gd name="T95" fmla="*/ 9 h 2285"/>
                <a:gd name="T96" fmla="*/ 2338 w 3371"/>
                <a:gd name="T97" fmla="*/ 48 h 2285"/>
                <a:gd name="T98" fmla="*/ 2504 w 3371"/>
                <a:gd name="T99" fmla="*/ 151 h 2285"/>
                <a:gd name="T100" fmla="*/ 2571 w 3371"/>
                <a:gd name="T101" fmla="*/ 180 h 2285"/>
                <a:gd name="T102" fmla="*/ 2557 w 3371"/>
                <a:gd name="T103" fmla="*/ 331 h 2285"/>
                <a:gd name="T104" fmla="*/ 2504 w 3371"/>
                <a:gd name="T105" fmla="*/ 462 h 2285"/>
                <a:gd name="T106" fmla="*/ 2523 w 3371"/>
                <a:gd name="T107" fmla="*/ 497 h 2285"/>
                <a:gd name="T108" fmla="*/ 2698 w 3371"/>
                <a:gd name="T109" fmla="*/ 492 h 2285"/>
                <a:gd name="T110" fmla="*/ 3288 w 3371"/>
                <a:gd name="T111" fmla="*/ 477 h 2285"/>
                <a:gd name="T112" fmla="*/ 3288 w 3371"/>
                <a:gd name="T113" fmla="*/ 477 h 2285"/>
                <a:gd name="T114" fmla="*/ 3224 w 3371"/>
                <a:gd name="T115" fmla="*/ 686 h 2285"/>
                <a:gd name="T116" fmla="*/ 3273 w 3371"/>
                <a:gd name="T117" fmla="*/ 793 h 2285"/>
                <a:gd name="T118" fmla="*/ 3337 w 3371"/>
                <a:gd name="T119" fmla="*/ 652 h 2285"/>
                <a:gd name="T120" fmla="*/ 3361 w 3371"/>
                <a:gd name="T121" fmla="*/ 458 h 2285"/>
                <a:gd name="T122" fmla="*/ 3288 w 3371"/>
                <a:gd name="T123" fmla="*/ 477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1" h="2285">
                  <a:moveTo>
                    <a:pt x="2864" y="472"/>
                  </a:moveTo>
                  <a:lnTo>
                    <a:pt x="2864" y="472"/>
                  </a:lnTo>
                  <a:cubicBezTo>
                    <a:pt x="2903" y="492"/>
                    <a:pt x="2908" y="525"/>
                    <a:pt x="2947" y="550"/>
                  </a:cubicBezTo>
                  <a:cubicBezTo>
                    <a:pt x="2952" y="550"/>
                    <a:pt x="2957" y="550"/>
                    <a:pt x="2961" y="550"/>
                  </a:cubicBezTo>
                  <a:cubicBezTo>
                    <a:pt x="2996" y="569"/>
                    <a:pt x="3025" y="589"/>
                    <a:pt x="3025" y="628"/>
                  </a:cubicBezTo>
                  <a:cubicBezTo>
                    <a:pt x="3025" y="696"/>
                    <a:pt x="3025" y="696"/>
                    <a:pt x="3025" y="696"/>
                  </a:cubicBezTo>
                  <a:cubicBezTo>
                    <a:pt x="2961" y="696"/>
                    <a:pt x="2961" y="696"/>
                    <a:pt x="2961" y="696"/>
                  </a:cubicBezTo>
                  <a:cubicBezTo>
                    <a:pt x="2947" y="696"/>
                    <a:pt x="2942" y="686"/>
                    <a:pt x="2933" y="682"/>
                  </a:cubicBezTo>
                  <a:cubicBezTo>
                    <a:pt x="2908" y="672"/>
                    <a:pt x="2893" y="667"/>
                    <a:pt x="2874" y="667"/>
                  </a:cubicBezTo>
                  <a:cubicBezTo>
                    <a:pt x="2859" y="667"/>
                    <a:pt x="2850" y="682"/>
                    <a:pt x="2839" y="686"/>
                  </a:cubicBezTo>
                  <a:cubicBezTo>
                    <a:pt x="2845" y="691"/>
                    <a:pt x="2839" y="701"/>
                    <a:pt x="2845" y="701"/>
                  </a:cubicBezTo>
                  <a:cubicBezTo>
                    <a:pt x="2854" y="706"/>
                    <a:pt x="2864" y="711"/>
                    <a:pt x="2874" y="716"/>
                  </a:cubicBezTo>
                  <a:cubicBezTo>
                    <a:pt x="2913" y="730"/>
                    <a:pt x="2933" y="750"/>
                    <a:pt x="2966" y="769"/>
                  </a:cubicBezTo>
                  <a:cubicBezTo>
                    <a:pt x="2991" y="784"/>
                    <a:pt x="3000" y="789"/>
                    <a:pt x="3025" y="798"/>
                  </a:cubicBezTo>
                  <a:cubicBezTo>
                    <a:pt x="3044" y="808"/>
                    <a:pt x="3064" y="813"/>
                    <a:pt x="3064" y="832"/>
                  </a:cubicBezTo>
                  <a:cubicBezTo>
                    <a:pt x="3064" y="857"/>
                    <a:pt x="3059" y="871"/>
                    <a:pt x="3039" y="886"/>
                  </a:cubicBezTo>
                  <a:cubicBezTo>
                    <a:pt x="3039" y="891"/>
                    <a:pt x="3030" y="886"/>
                    <a:pt x="3025" y="891"/>
                  </a:cubicBezTo>
                  <a:cubicBezTo>
                    <a:pt x="2996" y="911"/>
                    <a:pt x="2976" y="925"/>
                    <a:pt x="2942" y="925"/>
                  </a:cubicBezTo>
                  <a:cubicBezTo>
                    <a:pt x="2961" y="939"/>
                    <a:pt x="2976" y="945"/>
                    <a:pt x="3000" y="954"/>
                  </a:cubicBezTo>
                  <a:cubicBezTo>
                    <a:pt x="3049" y="984"/>
                    <a:pt x="3078" y="1008"/>
                    <a:pt x="3108" y="1056"/>
                  </a:cubicBezTo>
                  <a:cubicBezTo>
                    <a:pt x="3103" y="1056"/>
                    <a:pt x="3103" y="1066"/>
                    <a:pt x="3093" y="1066"/>
                  </a:cubicBezTo>
                  <a:cubicBezTo>
                    <a:pt x="3088" y="1066"/>
                    <a:pt x="3083" y="1061"/>
                    <a:pt x="3078" y="1061"/>
                  </a:cubicBezTo>
                  <a:cubicBezTo>
                    <a:pt x="3054" y="1056"/>
                    <a:pt x="3039" y="1047"/>
                    <a:pt x="3015" y="1047"/>
                  </a:cubicBezTo>
                  <a:cubicBezTo>
                    <a:pt x="2996" y="1047"/>
                    <a:pt x="2986" y="1052"/>
                    <a:pt x="2971" y="1056"/>
                  </a:cubicBezTo>
                  <a:cubicBezTo>
                    <a:pt x="2942" y="1061"/>
                    <a:pt x="2922" y="1061"/>
                    <a:pt x="2893" y="1076"/>
                  </a:cubicBezTo>
                  <a:cubicBezTo>
                    <a:pt x="2937" y="1086"/>
                    <a:pt x="2961" y="1100"/>
                    <a:pt x="3005" y="1110"/>
                  </a:cubicBezTo>
                  <a:cubicBezTo>
                    <a:pt x="3015" y="1110"/>
                    <a:pt x="3025" y="1110"/>
                    <a:pt x="3035" y="1115"/>
                  </a:cubicBezTo>
                  <a:cubicBezTo>
                    <a:pt x="3049" y="1120"/>
                    <a:pt x="3049" y="1130"/>
                    <a:pt x="3064" y="1130"/>
                  </a:cubicBezTo>
                  <a:cubicBezTo>
                    <a:pt x="3098" y="1130"/>
                    <a:pt x="3118" y="1130"/>
                    <a:pt x="3151" y="1130"/>
                  </a:cubicBezTo>
                  <a:cubicBezTo>
                    <a:pt x="3190" y="1130"/>
                    <a:pt x="3210" y="1115"/>
                    <a:pt x="3244" y="1115"/>
                  </a:cubicBezTo>
                  <a:cubicBezTo>
                    <a:pt x="3254" y="1115"/>
                    <a:pt x="3268" y="1115"/>
                    <a:pt x="3273" y="1120"/>
                  </a:cubicBezTo>
                  <a:cubicBezTo>
                    <a:pt x="3278" y="1125"/>
                    <a:pt x="3278" y="1130"/>
                    <a:pt x="3278" y="1135"/>
                  </a:cubicBezTo>
                  <a:cubicBezTo>
                    <a:pt x="3288" y="1154"/>
                    <a:pt x="3293" y="1169"/>
                    <a:pt x="3307" y="1183"/>
                  </a:cubicBezTo>
                  <a:cubicBezTo>
                    <a:pt x="3331" y="1207"/>
                    <a:pt x="3356" y="1217"/>
                    <a:pt x="3370" y="1246"/>
                  </a:cubicBezTo>
                  <a:cubicBezTo>
                    <a:pt x="3351" y="1257"/>
                    <a:pt x="3342" y="1261"/>
                    <a:pt x="3322" y="1266"/>
                  </a:cubicBezTo>
                  <a:cubicBezTo>
                    <a:pt x="3322" y="1281"/>
                    <a:pt x="3322" y="1281"/>
                    <a:pt x="3322" y="1281"/>
                  </a:cubicBezTo>
                  <a:cubicBezTo>
                    <a:pt x="3331" y="1305"/>
                    <a:pt x="3331" y="1305"/>
                    <a:pt x="3331" y="1305"/>
                  </a:cubicBezTo>
                  <a:lnTo>
                    <a:pt x="3331" y="1305"/>
                  </a:lnTo>
                  <a:cubicBezTo>
                    <a:pt x="828" y="2070"/>
                    <a:pt x="828" y="2070"/>
                    <a:pt x="828" y="2070"/>
                  </a:cubicBezTo>
                  <a:lnTo>
                    <a:pt x="828" y="2070"/>
                  </a:lnTo>
                  <a:cubicBezTo>
                    <a:pt x="0" y="2284"/>
                    <a:pt x="0" y="2284"/>
                    <a:pt x="0" y="2284"/>
                  </a:cubicBezTo>
                  <a:lnTo>
                    <a:pt x="0" y="2284"/>
                  </a:lnTo>
                  <a:cubicBezTo>
                    <a:pt x="48" y="2230"/>
                    <a:pt x="78" y="2196"/>
                    <a:pt x="136" y="2147"/>
                  </a:cubicBezTo>
                  <a:cubicBezTo>
                    <a:pt x="190" y="2114"/>
                    <a:pt x="224" y="2099"/>
                    <a:pt x="273" y="2050"/>
                  </a:cubicBezTo>
                  <a:cubicBezTo>
                    <a:pt x="283" y="2040"/>
                    <a:pt x="292" y="2040"/>
                    <a:pt x="302" y="2031"/>
                  </a:cubicBezTo>
                  <a:cubicBezTo>
                    <a:pt x="312" y="2006"/>
                    <a:pt x="312" y="1992"/>
                    <a:pt x="322" y="1967"/>
                  </a:cubicBezTo>
                  <a:cubicBezTo>
                    <a:pt x="336" y="1948"/>
                    <a:pt x="355" y="1948"/>
                    <a:pt x="365" y="1934"/>
                  </a:cubicBezTo>
                  <a:cubicBezTo>
                    <a:pt x="390" y="1899"/>
                    <a:pt x="365" y="1860"/>
                    <a:pt x="390" y="1826"/>
                  </a:cubicBezTo>
                  <a:cubicBezTo>
                    <a:pt x="394" y="1812"/>
                    <a:pt x="404" y="1812"/>
                    <a:pt x="419" y="1802"/>
                  </a:cubicBezTo>
                  <a:cubicBezTo>
                    <a:pt x="448" y="1782"/>
                    <a:pt x="468" y="1773"/>
                    <a:pt x="487" y="1744"/>
                  </a:cubicBezTo>
                  <a:cubicBezTo>
                    <a:pt x="497" y="1733"/>
                    <a:pt x="501" y="1724"/>
                    <a:pt x="507" y="1714"/>
                  </a:cubicBezTo>
                  <a:cubicBezTo>
                    <a:pt x="516" y="1699"/>
                    <a:pt x="526" y="1694"/>
                    <a:pt x="536" y="1680"/>
                  </a:cubicBezTo>
                  <a:cubicBezTo>
                    <a:pt x="560" y="1627"/>
                    <a:pt x="570" y="1592"/>
                    <a:pt x="580" y="1534"/>
                  </a:cubicBezTo>
                  <a:lnTo>
                    <a:pt x="580" y="1534"/>
                  </a:lnTo>
                  <a:cubicBezTo>
                    <a:pt x="590" y="1534"/>
                    <a:pt x="609" y="1529"/>
                    <a:pt x="619" y="1534"/>
                  </a:cubicBezTo>
                  <a:cubicBezTo>
                    <a:pt x="643" y="1553"/>
                    <a:pt x="643" y="1583"/>
                    <a:pt x="658" y="1612"/>
                  </a:cubicBezTo>
                  <a:cubicBezTo>
                    <a:pt x="677" y="1641"/>
                    <a:pt x="701" y="1646"/>
                    <a:pt x="731" y="1660"/>
                  </a:cubicBezTo>
                  <a:cubicBezTo>
                    <a:pt x="760" y="1670"/>
                    <a:pt x="780" y="1680"/>
                    <a:pt x="804" y="1699"/>
                  </a:cubicBezTo>
                  <a:cubicBezTo>
                    <a:pt x="818" y="1705"/>
                    <a:pt x="823" y="1714"/>
                    <a:pt x="838" y="1719"/>
                  </a:cubicBezTo>
                  <a:cubicBezTo>
                    <a:pt x="857" y="1729"/>
                    <a:pt x="877" y="1729"/>
                    <a:pt x="896" y="1733"/>
                  </a:cubicBezTo>
                  <a:cubicBezTo>
                    <a:pt x="896" y="1641"/>
                    <a:pt x="896" y="1641"/>
                    <a:pt x="896" y="1641"/>
                  </a:cubicBezTo>
                  <a:cubicBezTo>
                    <a:pt x="896" y="1627"/>
                    <a:pt x="906" y="1617"/>
                    <a:pt x="906" y="1602"/>
                  </a:cubicBezTo>
                  <a:cubicBezTo>
                    <a:pt x="945" y="1607"/>
                    <a:pt x="969" y="1592"/>
                    <a:pt x="1008" y="1578"/>
                  </a:cubicBezTo>
                  <a:cubicBezTo>
                    <a:pt x="1057" y="1563"/>
                    <a:pt x="1086" y="1558"/>
                    <a:pt x="1130" y="1544"/>
                  </a:cubicBezTo>
                  <a:cubicBezTo>
                    <a:pt x="1159" y="1534"/>
                    <a:pt x="1174" y="1514"/>
                    <a:pt x="1208" y="1500"/>
                  </a:cubicBezTo>
                  <a:cubicBezTo>
                    <a:pt x="1232" y="1485"/>
                    <a:pt x="1252" y="1481"/>
                    <a:pt x="1281" y="1470"/>
                  </a:cubicBezTo>
                  <a:cubicBezTo>
                    <a:pt x="1300" y="1470"/>
                    <a:pt x="1300" y="1470"/>
                    <a:pt x="1300" y="1470"/>
                  </a:cubicBezTo>
                  <a:cubicBezTo>
                    <a:pt x="1320" y="1466"/>
                    <a:pt x="1335" y="1466"/>
                    <a:pt x="1359" y="1466"/>
                  </a:cubicBezTo>
                  <a:cubicBezTo>
                    <a:pt x="1359" y="1412"/>
                    <a:pt x="1359" y="1412"/>
                    <a:pt x="1359" y="1412"/>
                  </a:cubicBezTo>
                  <a:cubicBezTo>
                    <a:pt x="1359" y="1387"/>
                    <a:pt x="1349" y="1373"/>
                    <a:pt x="1344" y="1349"/>
                  </a:cubicBezTo>
                  <a:cubicBezTo>
                    <a:pt x="1339" y="1320"/>
                    <a:pt x="1344" y="1300"/>
                    <a:pt x="1339" y="1266"/>
                  </a:cubicBezTo>
                  <a:cubicBezTo>
                    <a:pt x="1335" y="1251"/>
                    <a:pt x="1325" y="1241"/>
                    <a:pt x="1325" y="1222"/>
                  </a:cubicBezTo>
                  <a:cubicBezTo>
                    <a:pt x="1325" y="1183"/>
                    <a:pt x="1344" y="1164"/>
                    <a:pt x="1359" y="1130"/>
                  </a:cubicBezTo>
                  <a:cubicBezTo>
                    <a:pt x="1388" y="1071"/>
                    <a:pt x="1418" y="1037"/>
                    <a:pt x="1447" y="978"/>
                  </a:cubicBezTo>
                  <a:cubicBezTo>
                    <a:pt x="1466" y="945"/>
                    <a:pt x="1466" y="920"/>
                    <a:pt x="1481" y="881"/>
                  </a:cubicBezTo>
                  <a:cubicBezTo>
                    <a:pt x="1510" y="813"/>
                    <a:pt x="1549" y="779"/>
                    <a:pt x="1578" y="706"/>
                  </a:cubicBezTo>
                  <a:cubicBezTo>
                    <a:pt x="1603" y="711"/>
                    <a:pt x="1617" y="716"/>
                    <a:pt x="1637" y="716"/>
                  </a:cubicBezTo>
                  <a:cubicBezTo>
                    <a:pt x="1676" y="716"/>
                    <a:pt x="1695" y="686"/>
                    <a:pt x="1714" y="652"/>
                  </a:cubicBezTo>
                  <a:cubicBezTo>
                    <a:pt x="1729" y="623"/>
                    <a:pt x="1749" y="608"/>
                    <a:pt x="1764" y="580"/>
                  </a:cubicBezTo>
                  <a:cubicBezTo>
                    <a:pt x="1773" y="560"/>
                    <a:pt x="1778" y="550"/>
                    <a:pt x="1783" y="530"/>
                  </a:cubicBezTo>
                  <a:cubicBezTo>
                    <a:pt x="1783" y="521"/>
                    <a:pt x="1783" y="511"/>
                    <a:pt x="1788" y="501"/>
                  </a:cubicBezTo>
                  <a:cubicBezTo>
                    <a:pt x="1797" y="497"/>
                    <a:pt x="1812" y="506"/>
                    <a:pt x="1822" y="501"/>
                  </a:cubicBezTo>
                  <a:cubicBezTo>
                    <a:pt x="1846" y="492"/>
                    <a:pt x="1851" y="467"/>
                    <a:pt x="1861" y="448"/>
                  </a:cubicBezTo>
                  <a:cubicBezTo>
                    <a:pt x="1895" y="384"/>
                    <a:pt x="1924" y="350"/>
                    <a:pt x="1944" y="282"/>
                  </a:cubicBezTo>
                  <a:cubicBezTo>
                    <a:pt x="1953" y="258"/>
                    <a:pt x="1963" y="243"/>
                    <a:pt x="1968" y="214"/>
                  </a:cubicBezTo>
                  <a:cubicBezTo>
                    <a:pt x="1968" y="204"/>
                    <a:pt x="1963" y="194"/>
                    <a:pt x="1968" y="185"/>
                  </a:cubicBezTo>
                  <a:cubicBezTo>
                    <a:pt x="1973" y="166"/>
                    <a:pt x="1982" y="155"/>
                    <a:pt x="1987" y="141"/>
                  </a:cubicBezTo>
                  <a:cubicBezTo>
                    <a:pt x="1992" y="136"/>
                    <a:pt x="1997" y="131"/>
                    <a:pt x="2002" y="127"/>
                  </a:cubicBezTo>
                  <a:cubicBezTo>
                    <a:pt x="2007" y="116"/>
                    <a:pt x="2002" y="97"/>
                    <a:pt x="2016" y="97"/>
                  </a:cubicBezTo>
                  <a:cubicBezTo>
                    <a:pt x="2046" y="97"/>
                    <a:pt x="2060" y="102"/>
                    <a:pt x="2090" y="112"/>
                  </a:cubicBezTo>
                  <a:cubicBezTo>
                    <a:pt x="2109" y="116"/>
                    <a:pt x="2119" y="116"/>
                    <a:pt x="2138" y="121"/>
                  </a:cubicBezTo>
                  <a:cubicBezTo>
                    <a:pt x="2148" y="127"/>
                    <a:pt x="2153" y="141"/>
                    <a:pt x="2168" y="141"/>
                  </a:cubicBezTo>
                  <a:cubicBezTo>
                    <a:pt x="2192" y="141"/>
                    <a:pt x="2192" y="112"/>
                    <a:pt x="2197" y="88"/>
                  </a:cubicBezTo>
                  <a:cubicBezTo>
                    <a:pt x="2206" y="53"/>
                    <a:pt x="2212" y="34"/>
                    <a:pt x="2212" y="0"/>
                  </a:cubicBezTo>
                  <a:lnTo>
                    <a:pt x="2212" y="0"/>
                  </a:lnTo>
                  <a:cubicBezTo>
                    <a:pt x="2236" y="0"/>
                    <a:pt x="2250" y="5"/>
                    <a:pt x="2275" y="9"/>
                  </a:cubicBezTo>
                  <a:cubicBezTo>
                    <a:pt x="2294" y="9"/>
                    <a:pt x="2309" y="5"/>
                    <a:pt x="2323" y="14"/>
                  </a:cubicBezTo>
                  <a:cubicBezTo>
                    <a:pt x="2333" y="24"/>
                    <a:pt x="2333" y="34"/>
                    <a:pt x="2338" y="48"/>
                  </a:cubicBezTo>
                  <a:cubicBezTo>
                    <a:pt x="2353" y="77"/>
                    <a:pt x="2362" y="112"/>
                    <a:pt x="2397" y="116"/>
                  </a:cubicBezTo>
                  <a:cubicBezTo>
                    <a:pt x="2441" y="127"/>
                    <a:pt x="2460" y="151"/>
                    <a:pt x="2504" y="151"/>
                  </a:cubicBezTo>
                  <a:cubicBezTo>
                    <a:pt x="2571" y="151"/>
                    <a:pt x="2571" y="151"/>
                    <a:pt x="2571" y="151"/>
                  </a:cubicBezTo>
                  <a:cubicBezTo>
                    <a:pt x="2571" y="180"/>
                    <a:pt x="2571" y="180"/>
                    <a:pt x="2571" y="180"/>
                  </a:cubicBezTo>
                  <a:cubicBezTo>
                    <a:pt x="2571" y="209"/>
                    <a:pt x="2567" y="224"/>
                    <a:pt x="2567" y="253"/>
                  </a:cubicBezTo>
                  <a:cubicBezTo>
                    <a:pt x="2562" y="282"/>
                    <a:pt x="2567" y="302"/>
                    <a:pt x="2557" y="331"/>
                  </a:cubicBezTo>
                  <a:cubicBezTo>
                    <a:pt x="2547" y="370"/>
                    <a:pt x="2528" y="394"/>
                    <a:pt x="2513" y="433"/>
                  </a:cubicBezTo>
                  <a:cubicBezTo>
                    <a:pt x="2508" y="448"/>
                    <a:pt x="2504" y="453"/>
                    <a:pt x="2504" y="462"/>
                  </a:cubicBezTo>
                  <a:cubicBezTo>
                    <a:pt x="2504" y="497"/>
                    <a:pt x="2504" y="497"/>
                    <a:pt x="2504" y="497"/>
                  </a:cubicBezTo>
                  <a:cubicBezTo>
                    <a:pt x="2508" y="497"/>
                    <a:pt x="2513" y="497"/>
                    <a:pt x="2523" y="497"/>
                  </a:cubicBezTo>
                  <a:cubicBezTo>
                    <a:pt x="2557" y="497"/>
                    <a:pt x="2577" y="492"/>
                    <a:pt x="2606" y="486"/>
                  </a:cubicBezTo>
                  <a:cubicBezTo>
                    <a:pt x="2645" y="486"/>
                    <a:pt x="2665" y="492"/>
                    <a:pt x="2698" y="492"/>
                  </a:cubicBezTo>
                  <a:cubicBezTo>
                    <a:pt x="2762" y="492"/>
                    <a:pt x="2801" y="486"/>
                    <a:pt x="2864" y="472"/>
                  </a:cubicBezTo>
                  <a:close/>
                  <a:moveTo>
                    <a:pt x="3288" y="477"/>
                  </a:moveTo>
                  <a:lnTo>
                    <a:pt x="3288" y="477"/>
                  </a:lnTo>
                  <a:lnTo>
                    <a:pt x="3288" y="477"/>
                  </a:lnTo>
                  <a:cubicBezTo>
                    <a:pt x="3293" y="486"/>
                    <a:pt x="3293" y="497"/>
                    <a:pt x="3293" y="506"/>
                  </a:cubicBezTo>
                  <a:cubicBezTo>
                    <a:pt x="3293" y="584"/>
                    <a:pt x="3224" y="613"/>
                    <a:pt x="3224" y="686"/>
                  </a:cubicBezTo>
                  <a:cubicBezTo>
                    <a:pt x="3224" y="750"/>
                    <a:pt x="3254" y="779"/>
                    <a:pt x="3254" y="837"/>
                  </a:cubicBezTo>
                  <a:cubicBezTo>
                    <a:pt x="3264" y="823"/>
                    <a:pt x="3268" y="808"/>
                    <a:pt x="3273" y="793"/>
                  </a:cubicBezTo>
                  <a:cubicBezTo>
                    <a:pt x="3288" y="760"/>
                    <a:pt x="3312" y="750"/>
                    <a:pt x="3322" y="716"/>
                  </a:cubicBezTo>
                  <a:cubicBezTo>
                    <a:pt x="3331" y="696"/>
                    <a:pt x="3327" y="677"/>
                    <a:pt x="3337" y="652"/>
                  </a:cubicBezTo>
                  <a:cubicBezTo>
                    <a:pt x="3351" y="608"/>
                    <a:pt x="3356" y="580"/>
                    <a:pt x="3361" y="530"/>
                  </a:cubicBezTo>
                  <a:cubicBezTo>
                    <a:pt x="3366" y="501"/>
                    <a:pt x="3361" y="482"/>
                    <a:pt x="3361" y="458"/>
                  </a:cubicBezTo>
                  <a:lnTo>
                    <a:pt x="3361" y="458"/>
                  </a:lnTo>
                  <a:cubicBezTo>
                    <a:pt x="3342" y="467"/>
                    <a:pt x="3312" y="472"/>
                    <a:pt x="3288" y="477"/>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6" name="Freeform 86"/>
            <p:cNvSpPr>
              <a:spLocks noChangeArrowheads="1"/>
            </p:cNvSpPr>
            <p:nvPr/>
          </p:nvSpPr>
          <p:spPr bwMode="auto">
            <a:xfrm>
              <a:off x="11271890" y="6774682"/>
              <a:ext cx="1915366" cy="1128572"/>
            </a:xfrm>
            <a:custGeom>
              <a:avLst/>
              <a:gdLst>
                <a:gd name="T0" fmla="*/ 0 w 3021"/>
                <a:gd name="T1" fmla="*/ 1519 h 1783"/>
                <a:gd name="T2" fmla="*/ 34 w 3021"/>
                <a:gd name="T3" fmla="*/ 1606 h 1783"/>
                <a:gd name="T4" fmla="*/ 44 w 3021"/>
                <a:gd name="T5" fmla="*/ 1782 h 1783"/>
                <a:gd name="T6" fmla="*/ 244 w 3021"/>
                <a:gd name="T7" fmla="*/ 1758 h 1783"/>
                <a:gd name="T8" fmla="*/ 360 w 3021"/>
                <a:gd name="T9" fmla="*/ 1743 h 1783"/>
                <a:gd name="T10" fmla="*/ 575 w 3021"/>
                <a:gd name="T11" fmla="*/ 1665 h 1783"/>
                <a:gd name="T12" fmla="*/ 1690 w 3021"/>
                <a:gd name="T13" fmla="*/ 1426 h 1783"/>
                <a:gd name="T14" fmla="*/ 1816 w 3021"/>
                <a:gd name="T15" fmla="*/ 1446 h 1783"/>
                <a:gd name="T16" fmla="*/ 2411 w 3021"/>
                <a:gd name="T17" fmla="*/ 1344 h 1783"/>
                <a:gd name="T18" fmla="*/ 2440 w 3021"/>
                <a:gd name="T19" fmla="*/ 1334 h 1783"/>
                <a:gd name="T20" fmla="*/ 2713 w 3021"/>
                <a:gd name="T21" fmla="*/ 1100 h 1783"/>
                <a:gd name="T22" fmla="*/ 2762 w 3021"/>
                <a:gd name="T23" fmla="*/ 1017 h 1783"/>
                <a:gd name="T24" fmla="*/ 2830 w 3021"/>
                <a:gd name="T25" fmla="*/ 876 h 1783"/>
                <a:gd name="T26" fmla="*/ 2927 w 3021"/>
                <a:gd name="T27" fmla="*/ 794 h 1783"/>
                <a:gd name="T28" fmla="*/ 2976 w 3021"/>
                <a:gd name="T29" fmla="*/ 730 h 1783"/>
                <a:gd name="T30" fmla="*/ 3020 w 3021"/>
                <a:gd name="T31" fmla="*/ 584 h 1783"/>
                <a:gd name="T32" fmla="*/ 2864 w 3021"/>
                <a:gd name="T33" fmla="*/ 501 h 1783"/>
                <a:gd name="T34" fmla="*/ 2844 w 3021"/>
                <a:gd name="T35" fmla="*/ 482 h 1783"/>
                <a:gd name="T36" fmla="*/ 2795 w 3021"/>
                <a:gd name="T37" fmla="*/ 389 h 1783"/>
                <a:gd name="T38" fmla="*/ 2718 w 3021"/>
                <a:gd name="T39" fmla="*/ 180 h 1783"/>
                <a:gd name="T40" fmla="*/ 2674 w 3021"/>
                <a:gd name="T41" fmla="*/ 131 h 1783"/>
                <a:gd name="T42" fmla="*/ 2543 w 3021"/>
                <a:gd name="T43" fmla="*/ 63 h 1783"/>
                <a:gd name="T44" fmla="*/ 2464 w 3021"/>
                <a:gd name="T45" fmla="*/ 14 h 1783"/>
                <a:gd name="T46" fmla="*/ 2343 w 3021"/>
                <a:gd name="T47" fmla="*/ 92 h 1783"/>
                <a:gd name="T48" fmla="*/ 2192 w 3021"/>
                <a:gd name="T49" fmla="*/ 111 h 1783"/>
                <a:gd name="T50" fmla="*/ 1997 w 3021"/>
                <a:gd name="T51" fmla="*/ 82 h 1783"/>
                <a:gd name="T52" fmla="*/ 1933 w 3021"/>
                <a:gd name="T53" fmla="*/ 82 h 1783"/>
                <a:gd name="T54" fmla="*/ 1894 w 3021"/>
                <a:gd name="T55" fmla="*/ 34 h 1783"/>
                <a:gd name="T56" fmla="*/ 1763 w 3021"/>
                <a:gd name="T57" fmla="*/ 34 h 1783"/>
                <a:gd name="T58" fmla="*/ 1719 w 3021"/>
                <a:gd name="T59" fmla="*/ 24 h 1783"/>
                <a:gd name="T60" fmla="*/ 1690 w 3021"/>
                <a:gd name="T61" fmla="*/ 111 h 1783"/>
                <a:gd name="T62" fmla="*/ 1753 w 3021"/>
                <a:gd name="T63" fmla="*/ 214 h 1783"/>
                <a:gd name="T64" fmla="*/ 1588 w 3021"/>
                <a:gd name="T65" fmla="*/ 263 h 1783"/>
                <a:gd name="T66" fmla="*/ 1413 w 3021"/>
                <a:gd name="T67" fmla="*/ 433 h 1783"/>
                <a:gd name="T68" fmla="*/ 1349 w 3021"/>
                <a:gd name="T69" fmla="*/ 550 h 1783"/>
                <a:gd name="T70" fmla="*/ 1217 w 3021"/>
                <a:gd name="T71" fmla="*/ 749 h 1783"/>
                <a:gd name="T72" fmla="*/ 1110 w 3021"/>
                <a:gd name="T73" fmla="*/ 667 h 1783"/>
                <a:gd name="T74" fmla="*/ 1062 w 3021"/>
                <a:gd name="T75" fmla="*/ 691 h 1783"/>
                <a:gd name="T76" fmla="*/ 1062 w 3021"/>
                <a:gd name="T77" fmla="*/ 764 h 1783"/>
                <a:gd name="T78" fmla="*/ 1062 w 3021"/>
                <a:gd name="T79" fmla="*/ 818 h 1783"/>
                <a:gd name="T80" fmla="*/ 959 w 3021"/>
                <a:gd name="T81" fmla="*/ 818 h 1783"/>
                <a:gd name="T82" fmla="*/ 867 w 3021"/>
                <a:gd name="T83" fmla="*/ 881 h 1783"/>
                <a:gd name="T84" fmla="*/ 760 w 3021"/>
                <a:gd name="T85" fmla="*/ 964 h 1783"/>
                <a:gd name="T86" fmla="*/ 686 w 3021"/>
                <a:gd name="T87" fmla="*/ 925 h 1783"/>
                <a:gd name="T88" fmla="*/ 594 w 3021"/>
                <a:gd name="T89" fmla="*/ 910 h 1783"/>
                <a:gd name="T90" fmla="*/ 531 w 3021"/>
                <a:gd name="T91" fmla="*/ 984 h 1783"/>
                <a:gd name="T92" fmla="*/ 487 w 3021"/>
                <a:gd name="T93" fmla="*/ 973 h 1783"/>
                <a:gd name="T94" fmla="*/ 433 w 3021"/>
                <a:gd name="T95" fmla="*/ 1061 h 1783"/>
                <a:gd name="T96" fmla="*/ 438 w 3021"/>
                <a:gd name="T97" fmla="*/ 1158 h 1783"/>
                <a:gd name="T98" fmla="*/ 419 w 3021"/>
                <a:gd name="T99" fmla="*/ 1208 h 1783"/>
                <a:gd name="T100" fmla="*/ 282 w 3021"/>
                <a:gd name="T101" fmla="*/ 1280 h 1783"/>
                <a:gd name="T102" fmla="*/ 287 w 3021"/>
                <a:gd name="T103" fmla="*/ 1465 h 1783"/>
                <a:gd name="T104" fmla="*/ 180 w 3021"/>
                <a:gd name="T105" fmla="*/ 1431 h 1783"/>
                <a:gd name="T106" fmla="*/ 63 w 3021"/>
                <a:gd name="T107" fmla="*/ 1388 h 1783"/>
                <a:gd name="T108" fmla="*/ 0 w 3021"/>
                <a:gd name="T109" fmla="*/ 1519 h 1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021" h="1783">
                  <a:moveTo>
                    <a:pt x="0" y="1519"/>
                  </a:moveTo>
                  <a:lnTo>
                    <a:pt x="0" y="1519"/>
                  </a:lnTo>
                  <a:cubicBezTo>
                    <a:pt x="9" y="1524"/>
                    <a:pt x="24" y="1524"/>
                    <a:pt x="29" y="1534"/>
                  </a:cubicBezTo>
                  <a:cubicBezTo>
                    <a:pt x="48" y="1553"/>
                    <a:pt x="34" y="1578"/>
                    <a:pt x="34" y="1606"/>
                  </a:cubicBezTo>
                  <a:cubicBezTo>
                    <a:pt x="34" y="1699"/>
                    <a:pt x="34" y="1699"/>
                    <a:pt x="34" y="1699"/>
                  </a:cubicBezTo>
                  <a:cubicBezTo>
                    <a:pt x="34" y="1728"/>
                    <a:pt x="44" y="1753"/>
                    <a:pt x="44" y="1782"/>
                  </a:cubicBezTo>
                  <a:lnTo>
                    <a:pt x="44" y="1782"/>
                  </a:lnTo>
                  <a:cubicBezTo>
                    <a:pt x="117" y="1772"/>
                    <a:pt x="170" y="1767"/>
                    <a:pt x="244" y="1758"/>
                  </a:cubicBezTo>
                  <a:cubicBezTo>
                    <a:pt x="258" y="1753"/>
                    <a:pt x="268" y="1748"/>
                    <a:pt x="287" y="1748"/>
                  </a:cubicBezTo>
                  <a:cubicBezTo>
                    <a:pt x="316" y="1743"/>
                    <a:pt x="331" y="1743"/>
                    <a:pt x="360" y="1743"/>
                  </a:cubicBezTo>
                  <a:cubicBezTo>
                    <a:pt x="433" y="1733"/>
                    <a:pt x="467" y="1709"/>
                    <a:pt x="526" y="1680"/>
                  </a:cubicBezTo>
                  <a:cubicBezTo>
                    <a:pt x="545" y="1670"/>
                    <a:pt x="555" y="1670"/>
                    <a:pt x="575" y="1665"/>
                  </a:cubicBezTo>
                  <a:cubicBezTo>
                    <a:pt x="609" y="1646"/>
                    <a:pt x="628" y="1636"/>
                    <a:pt x="667" y="1626"/>
                  </a:cubicBezTo>
                  <a:cubicBezTo>
                    <a:pt x="1690" y="1426"/>
                    <a:pt x="1690" y="1426"/>
                    <a:pt x="1690" y="1426"/>
                  </a:cubicBezTo>
                  <a:cubicBezTo>
                    <a:pt x="1714" y="1431"/>
                    <a:pt x="1724" y="1441"/>
                    <a:pt x="1748" y="1446"/>
                  </a:cubicBezTo>
                  <a:cubicBezTo>
                    <a:pt x="1772" y="1446"/>
                    <a:pt x="1792" y="1446"/>
                    <a:pt x="1816" y="1446"/>
                  </a:cubicBezTo>
                  <a:cubicBezTo>
                    <a:pt x="2362" y="1334"/>
                    <a:pt x="2362" y="1334"/>
                    <a:pt x="2362" y="1334"/>
                  </a:cubicBezTo>
                  <a:cubicBezTo>
                    <a:pt x="2411" y="1344"/>
                    <a:pt x="2411" y="1344"/>
                    <a:pt x="2411" y="1344"/>
                  </a:cubicBezTo>
                  <a:cubicBezTo>
                    <a:pt x="2440" y="1334"/>
                    <a:pt x="2440" y="1334"/>
                    <a:pt x="2440" y="1334"/>
                  </a:cubicBezTo>
                  <a:lnTo>
                    <a:pt x="2440" y="1334"/>
                  </a:lnTo>
                  <a:cubicBezTo>
                    <a:pt x="2488" y="1280"/>
                    <a:pt x="2518" y="1246"/>
                    <a:pt x="2576" y="1197"/>
                  </a:cubicBezTo>
                  <a:cubicBezTo>
                    <a:pt x="2630" y="1164"/>
                    <a:pt x="2664" y="1149"/>
                    <a:pt x="2713" y="1100"/>
                  </a:cubicBezTo>
                  <a:cubicBezTo>
                    <a:pt x="2723" y="1090"/>
                    <a:pt x="2732" y="1090"/>
                    <a:pt x="2742" y="1081"/>
                  </a:cubicBezTo>
                  <a:cubicBezTo>
                    <a:pt x="2752" y="1056"/>
                    <a:pt x="2752" y="1042"/>
                    <a:pt x="2762" y="1017"/>
                  </a:cubicBezTo>
                  <a:cubicBezTo>
                    <a:pt x="2776" y="998"/>
                    <a:pt x="2795" y="998"/>
                    <a:pt x="2805" y="984"/>
                  </a:cubicBezTo>
                  <a:cubicBezTo>
                    <a:pt x="2830" y="949"/>
                    <a:pt x="2805" y="910"/>
                    <a:pt x="2830" y="876"/>
                  </a:cubicBezTo>
                  <a:cubicBezTo>
                    <a:pt x="2834" y="862"/>
                    <a:pt x="2844" y="862"/>
                    <a:pt x="2859" y="852"/>
                  </a:cubicBezTo>
                  <a:cubicBezTo>
                    <a:pt x="2888" y="832"/>
                    <a:pt x="2908" y="823"/>
                    <a:pt x="2927" y="794"/>
                  </a:cubicBezTo>
                  <a:cubicBezTo>
                    <a:pt x="2937" y="783"/>
                    <a:pt x="2941" y="774"/>
                    <a:pt x="2947" y="764"/>
                  </a:cubicBezTo>
                  <a:cubicBezTo>
                    <a:pt x="2956" y="749"/>
                    <a:pt x="2966" y="744"/>
                    <a:pt x="2976" y="730"/>
                  </a:cubicBezTo>
                  <a:cubicBezTo>
                    <a:pt x="3000" y="677"/>
                    <a:pt x="3010" y="642"/>
                    <a:pt x="3020" y="584"/>
                  </a:cubicBezTo>
                  <a:lnTo>
                    <a:pt x="3020" y="584"/>
                  </a:lnTo>
                  <a:cubicBezTo>
                    <a:pt x="3005" y="579"/>
                    <a:pt x="2985" y="579"/>
                    <a:pt x="2966" y="574"/>
                  </a:cubicBezTo>
                  <a:cubicBezTo>
                    <a:pt x="2922" y="559"/>
                    <a:pt x="2898" y="535"/>
                    <a:pt x="2864" y="501"/>
                  </a:cubicBezTo>
                  <a:cubicBezTo>
                    <a:pt x="2859" y="496"/>
                    <a:pt x="2864" y="492"/>
                    <a:pt x="2859" y="487"/>
                  </a:cubicBezTo>
                  <a:cubicBezTo>
                    <a:pt x="2854" y="482"/>
                    <a:pt x="2849" y="482"/>
                    <a:pt x="2844" y="482"/>
                  </a:cubicBezTo>
                  <a:cubicBezTo>
                    <a:pt x="2825" y="462"/>
                    <a:pt x="2815" y="442"/>
                    <a:pt x="2805" y="418"/>
                  </a:cubicBezTo>
                  <a:cubicBezTo>
                    <a:pt x="2800" y="409"/>
                    <a:pt x="2800" y="399"/>
                    <a:pt x="2795" y="389"/>
                  </a:cubicBezTo>
                  <a:cubicBezTo>
                    <a:pt x="2791" y="365"/>
                    <a:pt x="2776" y="355"/>
                    <a:pt x="2767" y="331"/>
                  </a:cubicBezTo>
                  <a:cubicBezTo>
                    <a:pt x="2747" y="272"/>
                    <a:pt x="2742" y="238"/>
                    <a:pt x="2718" y="180"/>
                  </a:cubicBezTo>
                  <a:lnTo>
                    <a:pt x="2718" y="180"/>
                  </a:lnTo>
                  <a:cubicBezTo>
                    <a:pt x="2708" y="160"/>
                    <a:pt x="2693" y="150"/>
                    <a:pt x="2674" y="131"/>
                  </a:cubicBezTo>
                  <a:cubicBezTo>
                    <a:pt x="2649" y="106"/>
                    <a:pt x="2635" y="87"/>
                    <a:pt x="2601" y="82"/>
                  </a:cubicBezTo>
                  <a:cubicBezTo>
                    <a:pt x="2576" y="78"/>
                    <a:pt x="2562" y="73"/>
                    <a:pt x="2543" y="63"/>
                  </a:cubicBezTo>
                  <a:cubicBezTo>
                    <a:pt x="2513" y="43"/>
                    <a:pt x="2513" y="0"/>
                    <a:pt x="2479" y="0"/>
                  </a:cubicBezTo>
                  <a:cubicBezTo>
                    <a:pt x="2474" y="0"/>
                    <a:pt x="2474" y="9"/>
                    <a:pt x="2464" y="14"/>
                  </a:cubicBezTo>
                  <a:cubicBezTo>
                    <a:pt x="2455" y="19"/>
                    <a:pt x="2445" y="24"/>
                    <a:pt x="2435" y="34"/>
                  </a:cubicBezTo>
                  <a:cubicBezTo>
                    <a:pt x="2401" y="58"/>
                    <a:pt x="2386" y="92"/>
                    <a:pt x="2343" y="92"/>
                  </a:cubicBezTo>
                  <a:cubicBezTo>
                    <a:pt x="2303" y="92"/>
                    <a:pt x="2284" y="73"/>
                    <a:pt x="2245" y="73"/>
                  </a:cubicBezTo>
                  <a:cubicBezTo>
                    <a:pt x="2216" y="73"/>
                    <a:pt x="2206" y="92"/>
                    <a:pt x="2192" y="111"/>
                  </a:cubicBezTo>
                  <a:cubicBezTo>
                    <a:pt x="2070" y="82"/>
                    <a:pt x="2070" y="82"/>
                    <a:pt x="2070" y="82"/>
                  </a:cubicBezTo>
                  <a:cubicBezTo>
                    <a:pt x="1997" y="82"/>
                    <a:pt x="1997" y="82"/>
                    <a:pt x="1997" y="82"/>
                  </a:cubicBezTo>
                  <a:cubicBezTo>
                    <a:pt x="1963" y="92"/>
                    <a:pt x="1963" y="92"/>
                    <a:pt x="1963" y="92"/>
                  </a:cubicBezTo>
                  <a:cubicBezTo>
                    <a:pt x="1953" y="87"/>
                    <a:pt x="1943" y="87"/>
                    <a:pt x="1933" y="82"/>
                  </a:cubicBezTo>
                  <a:cubicBezTo>
                    <a:pt x="1919" y="67"/>
                    <a:pt x="1924" y="48"/>
                    <a:pt x="1909" y="34"/>
                  </a:cubicBezTo>
                  <a:cubicBezTo>
                    <a:pt x="1904" y="34"/>
                    <a:pt x="1899" y="39"/>
                    <a:pt x="1894" y="34"/>
                  </a:cubicBezTo>
                  <a:cubicBezTo>
                    <a:pt x="1870" y="24"/>
                    <a:pt x="1855" y="14"/>
                    <a:pt x="1831" y="14"/>
                  </a:cubicBezTo>
                  <a:cubicBezTo>
                    <a:pt x="1807" y="14"/>
                    <a:pt x="1792" y="34"/>
                    <a:pt x="1763" y="34"/>
                  </a:cubicBezTo>
                  <a:cubicBezTo>
                    <a:pt x="1748" y="34"/>
                    <a:pt x="1734" y="24"/>
                    <a:pt x="1719" y="24"/>
                  </a:cubicBezTo>
                  <a:lnTo>
                    <a:pt x="1719" y="24"/>
                  </a:lnTo>
                  <a:cubicBezTo>
                    <a:pt x="1700" y="43"/>
                    <a:pt x="1680" y="53"/>
                    <a:pt x="1680" y="82"/>
                  </a:cubicBezTo>
                  <a:cubicBezTo>
                    <a:pt x="1680" y="92"/>
                    <a:pt x="1685" y="102"/>
                    <a:pt x="1690" y="111"/>
                  </a:cubicBezTo>
                  <a:cubicBezTo>
                    <a:pt x="1709" y="150"/>
                    <a:pt x="1729" y="170"/>
                    <a:pt x="1763" y="199"/>
                  </a:cubicBezTo>
                  <a:cubicBezTo>
                    <a:pt x="1758" y="204"/>
                    <a:pt x="1758" y="214"/>
                    <a:pt x="1753" y="214"/>
                  </a:cubicBezTo>
                  <a:cubicBezTo>
                    <a:pt x="1719" y="233"/>
                    <a:pt x="1700" y="233"/>
                    <a:pt x="1661" y="243"/>
                  </a:cubicBezTo>
                  <a:cubicBezTo>
                    <a:pt x="1631" y="248"/>
                    <a:pt x="1617" y="257"/>
                    <a:pt x="1588" y="263"/>
                  </a:cubicBezTo>
                  <a:cubicBezTo>
                    <a:pt x="1520" y="277"/>
                    <a:pt x="1485" y="311"/>
                    <a:pt x="1413" y="311"/>
                  </a:cubicBezTo>
                  <a:cubicBezTo>
                    <a:pt x="1413" y="355"/>
                    <a:pt x="1427" y="384"/>
                    <a:pt x="1413" y="433"/>
                  </a:cubicBezTo>
                  <a:cubicBezTo>
                    <a:pt x="1407" y="457"/>
                    <a:pt x="1388" y="467"/>
                    <a:pt x="1374" y="492"/>
                  </a:cubicBezTo>
                  <a:cubicBezTo>
                    <a:pt x="1363" y="511"/>
                    <a:pt x="1359" y="525"/>
                    <a:pt x="1349" y="550"/>
                  </a:cubicBezTo>
                  <a:cubicBezTo>
                    <a:pt x="1335" y="594"/>
                    <a:pt x="1319" y="618"/>
                    <a:pt x="1305" y="657"/>
                  </a:cubicBezTo>
                  <a:cubicBezTo>
                    <a:pt x="1286" y="701"/>
                    <a:pt x="1266" y="749"/>
                    <a:pt x="1217" y="749"/>
                  </a:cubicBezTo>
                  <a:cubicBezTo>
                    <a:pt x="1193" y="749"/>
                    <a:pt x="1174" y="749"/>
                    <a:pt x="1159" y="730"/>
                  </a:cubicBezTo>
                  <a:cubicBezTo>
                    <a:pt x="1134" y="710"/>
                    <a:pt x="1140" y="667"/>
                    <a:pt x="1110" y="667"/>
                  </a:cubicBezTo>
                  <a:cubicBezTo>
                    <a:pt x="1101" y="667"/>
                    <a:pt x="1101" y="677"/>
                    <a:pt x="1095" y="681"/>
                  </a:cubicBezTo>
                  <a:cubicBezTo>
                    <a:pt x="1081" y="686"/>
                    <a:pt x="1071" y="681"/>
                    <a:pt x="1062" y="691"/>
                  </a:cubicBezTo>
                  <a:cubicBezTo>
                    <a:pt x="1057" y="701"/>
                    <a:pt x="1062" y="710"/>
                    <a:pt x="1062" y="720"/>
                  </a:cubicBezTo>
                  <a:cubicBezTo>
                    <a:pt x="1062" y="740"/>
                    <a:pt x="1057" y="749"/>
                    <a:pt x="1062" y="764"/>
                  </a:cubicBezTo>
                  <a:cubicBezTo>
                    <a:pt x="1067" y="779"/>
                    <a:pt x="1076" y="783"/>
                    <a:pt x="1076" y="799"/>
                  </a:cubicBezTo>
                  <a:cubicBezTo>
                    <a:pt x="1076" y="808"/>
                    <a:pt x="1067" y="813"/>
                    <a:pt x="1062" y="818"/>
                  </a:cubicBezTo>
                  <a:cubicBezTo>
                    <a:pt x="1047" y="827"/>
                    <a:pt x="1037" y="837"/>
                    <a:pt x="1023" y="837"/>
                  </a:cubicBezTo>
                  <a:cubicBezTo>
                    <a:pt x="998" y="837"/>
                    <a:pt x="989" y="818"/>
                    <a:pt x="959" y="818"/>
                  </a:cubicBezTo>
                  <a:cubicBezTo>
                    <a:pt x="945" y="818"/>
                    <a:pt x="940" y="832"/>
                    <a:pt x="930" y="842"/>
                  </a:cubicBezTo>
                  <a:cubicBezTo>
                    <a:pt x="906" y="862"/>
                    <a:pt x="891" y="871"/>
                    <a:pt x="867" y="881"/>
                  </a:cubicBezTo>
                  <a:cubicBezTo>
                    <a:pt x="847" y="896"/>
                    <a:pt x="833" y="905"/>
                    <a:pt x="813" y="920"/>
                  </a:cubicBezTo>
                  <a:cubicBezTo>
                    <a:pt x="789" y="935"/>
                    <a:pt x="784" y="964"/>
                    <a:pt x="760" y="964"/>
                  </a:cubicBezTo>
                  <a:cubicBezTo>
                    <a:pt x="745" y="964"/>
                    <a:pt x="740" y="949"/>
                    <a:pt x="730" y="944"/>
                  </a:cubicBezTo>
                  <a:cubicBezTo>
                    <a:pt x="716" y="935"/>
                    <a:pt x="706" y="930"/>
                    <a:pt x="686" y="925"/>
                  </a:cubicBezTo>
                  <a:cubicBezTo>
                    <a:pt x="662" y="920"/>
                    <a:pt x="647" y="920"/>
                    <a:pt x="628" y="915"/>
                  </a:cubicBezTo>
                  <a:cubicBezTo>
                    <a:pt x="614" y="915"/>
                    <a:pt x="609" y="910"/>
                    <a:pt x="594" y="910"/>
                  </a:cubicBezTo>
                  <a:cubicBezTo>
                    <a:pt x="570" y="910"/>
                    <a:pt x="579" y="954"/>
                    <a:pt x="560" y="973"/>
                  </a:cubicBezTo>
                  <a:cubicBezTo>
                    <a:pt x="555" y="984"/>
                    <a:pt x="545" y="984"/>
                    <a:pt x="531" y="984"/>
                  </a:cubicBezTo>
                  <a:cubicBezTo>
                    <a:pt x="516" y="984"/>
                    <a:pt x="501" y="978"/>
                    <a:pt x="487" y="973"/>
                  </a:cubicBezTo>
                  <a:lnTo>
                    <a:pt x="487" y="973"/>
                  </a:lnTo>
                  <a:cubicBezTo>
                    <a:pt x="482" y="998"/>
                    <a:pt x="477" y="1003"/>
                    <a:pt x="467" y="1022"/>
                  </a:cubicBezTo>
                  <a:cubicBezTo>
                    <a:pt x="457" y="1042"/>
                    <a:pt x="443" y="1047"/>
                    <a:pt x="433" y="1061"/>
                  </a:cubicBezTo>
                  <a:cubicBezTo>
                    <a:pt x="429" y="1066"/>
                    <a:pt x="424" y="1066"/>
                    <a:pt x="424" y="1076"/>
                  </a:cubicBezTo>
                  <a:cubicBezTo>
                    <a:pt x="424" y="1110"/>
                    <a:pt x="438" y="1125"/>
                    <a:pt x="438" y="1158"/>
                  </a:cubicBezTo>
                  <a:cubicBezTo>
                    <a:pt x="438" y="1173"/>
                    <a:pt x="438" y="1183"/>
                    <a:pt x="433" y="1197"/>
                  </a:cubicBezTo>
                  <a:cubicBezTo>
                    <a:pt x="433" y="1203"/>
                    <a:pt x="424" y="1203"/>
                    <a:pt x="419" y="1208"/>
                  </a:cubicBezTo>
                  <a:cubicBezTo>
                    <a:pt x="399" y="1227"/>
                    <a:pt x="385" y="1232"/>
                    <a:pt x="360" y="1246"/>
                  </a:cubicBezTo>
                  <a:cubicBezTo>
                    <a:pt x="331" y="1261"/>
                    <a:pt x="316" y="1275"/>
                    <a:pt x="282" y="1280"/>
                  </a:cubicBezTo>
                  <a:cubicBezTo>
                    <a:pt x="302" y="1373"/>
                    <a:pt x="302" y="1373"/>
                    <a:pt x="302" y="1373"/>
                  </a:cubicBezTo>
                  <a:cubicBezTo>
                    <a:pt x="292" y="1407"/>
                    <a:pt x="292" y="1426"/>
                    <a:pt x="287" y="1465"/>
                  </a:cubicBezTo>
                  <a:cubicBezTo>
                    <a:pt x="258" y="1465"/>
                    <a:pt x="258" y="1465"/>
                    <a:pt x="258" y="1465"/>
                  </a:cubicBezTo>
                  <a:cubicBezTo>
                    <a:pt x="224" y="1465"/>
                    <a:pt x="209" y="1446"/>
                    <a:pt x="180" y="1431"/>
                  </a:cubicBezTo>
                  <a:cubicBezTo>
                    <a:pt x="151" y="1417"/>
                    <a:pt x="126" y="1417"/>
                    <a:pt x="92" y="1402"/>
                  </a:cubicBezTo>
                  <a:cubicBezTo>
                    <a:pt x="78" y="1397"/>
                    <a:pt x="73" y="1388"/>
                    <a:pt x="63" y="1388"/>
                  </a:cubicBezTo>
                  <a:cubicBezTo>
                    <a:pt x="39" y="1388"/>
                    <a:pt x="34" y="1417"/>
                    <a:pt x="29" y="1436"/>
                  </a:cubicBezTo>
                  <a:cubicBezTo>
                    <a:pt x="14" y="1465"/>
                    <a:pt x="14" y="1495"/>
                    <a:pt x="0" y="1519"/>
                  </a:cubicBezTo>
                </a:path>
              </a:pathLst>
            </a:custGeom>
            <a:solidFill>
              <a:schemeClr val="accent2"/>
            </a:solid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7" name="Freeform 87"/>
            <p:cNvSpPr>
              <a:spLocks noChangeArrowheads="1"/>
            </p:cNvSpPr>
            <p:nvPr/>
          </p:nvSpPr>
          <p:spPr bwMode="auto">
            <a:xfrm>
              <a:off x="8751671" y="5878546"/>
              <a:ext cx="677659" cy="1002552"/>
            </a:xfrm>
            <a:custGeom>
              <a:avLst/>
              <a:gdLst>
                <a:gd name="T0" fmla="*/ 0 w 1073"/>
                <a:gd name="T1" fmla="*/ 19 h 1584"/>
                <a:gd name="T2" fmla="*/ 0 w 1073"/>
                <a:gd name="T3" fmla="*/ 19 h 1584"/>
                <a:gd name="T4" fmla="*/ 5 w 1073"/>
                <a:gd name="T5" fmla="*/ 19 h 1584"/>
                <a:gd name="T6" fmla="*/ 78 w 1073"/>
                <a:gd name="T7" fmla="*/ 10 h 1584"/>
                <a:gd name="T8" fmla="*/ 146 w 1073"/>
                <a:gd name="T9" fmla="*/ 0 h 1584"/>
                <a:gd name="T10" fmla="*/ 195 w 1073"/>
                <a:gd name="T11" fmla="*/ 29 h 1584"/>
                <a:gd name="T12" fmla="*/ 258 w 1073"/>
                <a:gd name="T13" fmla="*/ 59 h 1584"/>
                <a:gd name="T14" fmla="*/ 360 w 1073"/>
                <a:gd name="T15" fmla="*/ 87 h 1584"/>
                <a:gd name="T16" fmla="*/ 424 w 1073"/>
                <a:gd name="T17" fmla="*/ 102 h 1584"/>
                <a:gd name="T18" fmla="*/ 570 w 1073"/>
                <a:gd name="T19" fmla="*/ 195 h 1584"/>
                <a:gd name="T20" fmla="*/ 570 w 1073"/>
                <a:gd name="T21" fmla="*/ 195 h 1584"/>
                <a:gd name="T22" fmla="*/ 604 w 1073"/>
                <a:gd name="T23" fmla="*/ 278 h 1584"/>
                <a:gd name="T24" fmla="*/ 643 w 1073"/>
                <a:gd name="T25" fmla="*/ 414 h 1584"/>
                <a:gd name="T26" fmla="*/ 706 w 1073"/>
                <a:gd name="T27" fmla="*/ 482 h 1584"/>
                <a:gd name="T28" fmla="*/ 755 w 1073"/>
                <a:gd name="T29" fmla="*/ 575 h 1584"/>
                <a:gd name="T30" fmla="*/ 765 w 1073"/>
                <a:gd name="T31" fmla="*/ 614 h 1584"/>
                <a:gd name="T32" fmla="*/ 755 w 1073"/>
                <a:gd name="T33" fmla="*/ 657 h 1584"/>
                <a:gd name="T34" fmla="*/ 794 w 1073"/>
                <a:gd name="T35" fmla="*/ 726 h 1584"/>
                <a:gd name="T36" fmla="*/ 833 w 1073"/>
                <a:gd name="T37" fmla="*/ 828 h 1584"/>
                <a:gd name="T38" fmla="*/ 882 w 1073"/>
                <a:gd name="T39" fmla="*/ 979 h 1584"/>
                <a:gd name="T40" fmla="*/ 915 w 1073"/>
                <a:gd name="T41" fmla="*/ 1101 h 1584"/>
                <a:gd name="T42" fmla="*/ 911 w 1073"/>
                <a:gd name="T43" fmla="*/ 1159 h 1584"/>
                <a:gd name="T44" fmla="*/ 964 w 1073"/>
                <a:gd name="T45" fmla="*/ 1276 h 1584"/>
                <a:gd name="T46" fmla="*/ 964 w 1073"/>
                <a:gd name="T47" fmla="*/ 1276 h 1584"/>
                <a:gd name="T48" fmla="*/ 964 w 1073"/>
                <a:gd name="T49" fmla="*/ 1286 h 1584"/>
                <a:gd name="T50" fmla="*/ 998 w 1073"/>
                <a:gd name="T51" fmla="*/ 1408 h 1584"/>
                <a:gd name="T52" fmla="*/ 1033 w 1073"/>
                <a:gd name="T53" fmla="*/ 1480 h 1584"/>
                <a:gd name="T54" fmla="*/ 1047 w 1073"/>
                <a:gd name="T55" fmla="*/ 1510 h 1584"/>
                <a:gd name="T56" fmla="*/ 1072 w 1073"/>
                <a:gd name="T57" fmla="*/ 1529 h 1584"/>
                <a:gd name="T58" fmla="*/ 1072 w 1073"/>
                <a:gd name="T59" fmla="*/ 1529 h 1584"/>
                <a:gd name="T60" fmla="*/ 0 w 1073"/>
                <a:gd name="T61" fmla="*/ 1583 h 1584"/>
                <a:gd name="T62" fmla="*/ 0 w 1073"/>
                <a:gd name="T63" fmla="*/ 1583 h 1584"/>
                <a:gd name="T64" fmla="*/ 0 w 1073"/>
                <a:gd name="T65" fmla="*/ 19 h 1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3" h="1584">
                  <a:moveTo>
                    <a:pt x="0" y="19"/>
                  </a:moveTo>
                  <a:lnTo>
                    <a:pt x="0" y="19"/>
                  </a:lnTo>
                  <a:cubicBezTo>
                    <a:pt x="0" y="19"/>
                    <a:pt x="0" y="19"/>
                    <a:pt x="5" y="19"/>
                  </a:cubicBezTo>
                  <a:cubicBezTo>
                    <a:pt x="34" y="15"/>
                    <a:pt x="49" y="15"/>
                    <a:pt x="78" y="10"/>
                  </a:cubicBezTo>
                  <a:cubicBezTo>
                    <a:pt x="107" y="10"/>
                    <a:pt x="122" y="0"/>
                    <a:pt x="146" y="0"/>
                  </a:cubicBezTo>
                  <a:cubicBezTo>
                    <a:pt x="171" y="0"/>
                    <a:pt x="180" y="15"/>
                    <a:pt x="195" y="29"/>
                  </a:cubicBezTo>
                  <a:cubicBezTo>
                    <a:pt x="219" y="44"/>
                    <a:pt x="234" y="49"/>
                    <a:pt x="258" y="59"/>
                  </a:cubicBezTo>
                  <a:cubicBezTo>
                    <a:pt x="297" y="68"/>
                    <a:pt x="321" y="78"/>
                    <a:pt x="360" y="87"/>
                  </a:cubicBezTo>
                  <a:cubicBezTo>
                    <a:pt x="384" y="92"/>
                    <a:pt x="404" y="92"/>
                    <a:pt x="424" y="102"/>
                  </a:cubicBezTo>
                  <a:cubicBezTo>
                    <a:pt x="487" y="131"/>
                    <a:pt x="511" y="161"/>
                    <a:pt x="570" y="195"/>
                  </a:cubicBezTo>
                  <a:lnTo>
                    <a:pt x="570" y="195"/>
                  </a:lnTo>
                  <a:cubicBezTo>
                    <a:pt x="589" y="224"/>
                    <a:pt x="599" y="244"/>
                    <a:pt x="604" y="278"/>
                  </a:cubicBezTo>
                  <a:cubicBezTo>
                    <a:pt x="609" y="336"/>
                    <a:pt x="609" y="370"/>
                    <a:pt x="643" y="414"/>
                  </a:cubicBezTo>
                  <a:cubicBezTo>
                    <a:pt x="663" y="443"/>
                    <a:pt x="682" y="458"/>
                    <a:pt x="706" y="482"/>
                  </a:cubicBezTo>
                  <a:cubicBezTo>
                    <a:pt x="730" y="511"/>
                    <a:pt x="740" y="535"/>
                    <a:pt x="755" y="575"/>
                  </a:cubicBezTo>
                  <a:cubicBezTo>
                    <a:pt x="760" y="590"/>
                    <a:pt x="765" y="594"/>
                    <a:pt x="765" y="614"/>
                  </a:cubicBezTo>
                  <a:cubicBezTo>
                    <a:pt x="765" y="629"/>
                    <a:pt x="755" y="638"/>
                    <a:pt x="755" y="657"/>
                  </a:cubicBezTo>
                  <a:cubicBezTo>
                    <a:pt x="755" y="687"/>
                    <a:pt x="779" y="696"/>
                    <a:pt x="794" y="726"/>
                  </a:cubicBezTo>
                  <a:cubicBezTo>
                    <a:pt x="818" y="760"/>
                    <a:pt x="823" y="789"/>
                    <a:pt x="833" y="828"/>
                  </a:cubicBezTo>
                  <a:cubicBezTo>
                    <a:pt x="848" y="891"/>
                    <a:pt x="877" y="921"/>
                    <a:pt x="882" y="979"/>
                  </a:cubicBezTo>
                  <a:cubicBezTo>
                    <a:pt x="887" y="1027"/>
                    <a:pt x="911" y="1052"/>
                    <a:pt x="915" y="1101"/>
                  </a:cubicBezTo>
                  <a:cubicBezTo>
                    <a:pt x="920" y="1125"/>
                    <a:pt x="906" y="1140"/>
                    <a:pt x="911" y="1159"/>
                  </a:cubicBezTo>
                  <a:cubicBezTo>
                    <a:pt x="920" y="1208"/>
                    <a:pt x="959" y="1232"/>
                    <a:pt x="964" y="1276"/>
                  </a:cubicBezTo>
                  <a:lnTo>
                    <a:pt x="964" y="1276"/>
                  </a:lnTo>
                  <a:cubicBezTo>
                    <a:pt x="964" y="1281"/>
                    <a:pt x="964" y="1286"/>
                    <a:pt x="964" y="1286"/>
                  </a:cubicBezTo>
                  <a:cubicBezTo>
                    <a:pt x="964" y="1334"/>
                    <a:pt x="979" y="1364"/>
                    <a:pt x="998" y="1408"/>
                  </a:cubicBezTo>
                  <a:cubicBezTo>
                    <a:pt x="1008" y="1437"/>
                    <a:pt x="1018" y="1456"/>
                    <a:pt x="1033" y="1480"/>
                  </a:cubicBezTo>
                  <a:cubicBezTo>
                    <a:pt x="1037" y="1495"/>
                    <a:pt x="1037" y="1505"/>
                    <a:pt x="1047" y="1510"/>
                  </a:cubicBezTo>
                  <a:cubicBezTo>
                    <a:pt x="1057" y="1519"/>
                    <a:pt x="1061" y="1524"/>
                    <a:pt x="1072" y="1529"/>
                  </a:cubicBezTo>
                  <a:lnTo>
                    <a:pt x="1072" y="1529"/>
                  </a:lnTo>
                  <a:cubicBezTo>
                    <a:pt x="1072" y="1529"/>
                    <a:pt x="667" y="1559"/>
                    <a:pt x="0" y="1583"/>
                  </a:cubicBezTo>
                  <a:lnTo>
                    <a:pt x="0" y="1583"/>
                  </a:lnTo>
                  <a:cubicBezTo>
                    <a:pt x="0" y="19"/>
                    <a:pt x="0" y="19"/>
                    <a:pt x="0" y="19"/>
                  </a:cubicBezTo>
                </a:path>
              </a:pathLst>
            </a:custGeom>
            <a:solidFill>
              <a:schemeClr val="accent1"/>
            </a:solid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8" name="Freeform 88"/>
            <p:cNvSpPr>
              <a:spLocks noChangeArrowheads="1"/>
            </p:cNvSpPr>
            <p:nvPr/>
          </p:nvSpPr>
          <p:spPr bwMode="auto">
            <a:xfrm>
              <a:off x="9364924" y="6598255"/>
              <a:ext cx="1934968" cy="1565438"/>
            </a:xfrm>
            <a:custGeom>
              <a:avLst/>
              <a:gdLst>
                <a:gd name="T0" fmla="*/ 0 w 3050"/>
                <a:gd name="T1" fmla="*/ 141 h 2470"/>
                <a:gd name="T2" fmla="*/ 1808 w 3050"/>
                <a:gd name="T3" fmla="*/ 102 h 2470"/>
                <a:gd name="T4" fmla="*/ 1803 w 3050"/>
                <a:gd name="T5" fmla="*/ 199 h 2470"/>
                <a:gd name="T6" fmla="*/ 1856 w 3050"/>
                <a:gd name="T7" fmla="*/ 375 h 2470"/>
                <a:gd name="T8" fmla="*/ 2061 w 3050"/>
                <a:gd name="T9" fmla="*/ 526 h 2470"/>
                <a:gd name="T10" fmla="*/ 2173 w 3050"/>
                <a:gd name="T11" fmla="*/ 711 h 2470"/>
                <a:gd name="T12" fmla="*/ 2261 w 3050"/>
                <a:gd name="T13" fmla="*/ 881 h 2470"/>
                <a:gd name="T14" fmla="*/ 2314 w 3050"/>
                <a:gd name="T15" fmla="*/ 809 h 2470"/>
                <a:gd name="T16" fmla="*/ 2421 w 3050"/>
                <a:gd name="T17" fmla="*/ 881 h 2470"/>
                <a:gd name="T18" fmla="*/ 2402 w 3050"/>
                <a:gd name="T19" fmla="*/ 1008 h 2470"/>
                <a:gd name="T20" fmla="*/ 2421 w 3050"/>
                <a:gd name="T21" fmla="*/ 1193 h 2470"/>
                <a:gd name="T22" fmla="*/ 2582 w 3050"/>
                <a:gd name="T23" fmla="*/ 1300 h 2470"/>
                <a:gd name="T24" fmla="*/ 2660 w 3050"/>
                <a:gd name="T25" fmla="*/ 1344 h 2470"/>
                <a:gd name="T26" fmla="*/ 2762 w 3050"/>
                <a:gd name="T27" fmla="*/ 1466 h 2470"/>
                <a:gd name="T28" fmla="*/ 2811 w 3050"/>
                <a:gd name="T29" fmla="*/ 1656 h 2470"/>
                <a:gd name="T30" fmla="*/ 2899 w 3050"/>
                <a:gd name="T31" fmla="*/ 1782 h 2470"/>
                <a:gd name="T32" fmla="*/ 3001 w 3050"/>
                <a:gd name="T33" fmla="*/ 1797 h 2470"/>
                <a:gd name="T34" fmla="*/ 3035 w 3050"/>
                <a:gd name="T35" fmla="*/ 1884 h 2470"/>
                <a:gd name="T36" fmla="*/ 3045 w 3050"/>
                <a:gd name="T37" fmla="*/ 2060 h 2470"/>
                <a:gd name="T38" fmla="*/ 2972 w 3050"/>
                <a:gd name="T39" fmla="*/ 2075 h 2470"/>
                <a:gd name="T40" fmla="*/ 2884 w 3050"/>
                <a:gd name="T41" fmla="*/ 2143 h 2470"/>
                <a:gd name="T42" fmla="*/ 2821 w 3050"/>
                <a:gd name="T43" fmla="*/ 2294 h 2470"/>
                <a:gd name="T44" fmla="*/ 2830 w 3050"/>
                <a:gd name="T45" fmla="*/ 2425 h 2470"/>
                <a:gd name="T46" fmla="*/ 2747 w 3050"/>
                <a:gd name="T47" fmla="*/ 2430 h 2470"/>
                <a:gd name="T48" fmla="*/ 2596 w 3050"/>
                <a:gd name="T49" fmla="*/ 2459 h 2470"/>
                <a:gd name="T50" fmla="*/ 2548 w 3050"/>
                <a:gd name="T51" fmla="*/ 2464 h 2470"/>
                <a:gd name="T52" fmla="*/ 2572 w 3050"/>
                <a:gd name="T53" fmla="*/ 2270 h 2470"/>
                <a:gd name="T54" fmla="*/ 2538 w 3050"/>
                <a:gd name="T55" fmla="*/ 2187 h 2470"/>
                <a:gd name="T56" fmla="*/ 609 w 3050"/>
                <a:gd name="T57" fmla="*/ 2416 h 2470"/>
                <a:gd name="T58" fmla="*/ 585 w 3050"/>
                <a:gd name="T59" fmla="*/ 2119 h 2470"/>
                <a:gd name="T60" fmla="*/ 404 w 3050"/>
                <a:gd name="T61" fmla="*/ 842 h 2470"/>
                <a:gd name="T62" fmla="*/ 283 w 3050"/>
                <a:gd name="T63" fmla="*/ 696 h 2470"/>
                <a:gd name="T64" fmla="*/ 361 w 3050"/>
                <a:gd name="T65" fmla="*/ 545 h 2470"/>
                <a:gd name="T66" fmla="*/ 108 w 3050"/>
                <a:gd name="T67" fmla="*/ 394 h 2470"/>
                <a:gd name="T68" fmla="*/ 83 w 3050"/>
                <a:gd name="T69" fmla="*/ 375 h 2470"/>
                <a:gd name="T70" fmla="*/ 34 w 3050"/>
                <a:gd name="T71" fmla="*/ 273 h 2470"/>
                <a:gd name="T72" fmla="*/ 0 w 3050"/>
                <a:gd name="T73" fmla="*/ 141 h 2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50" h="2470">
                  <a:moveTo>
                    <a:pt x="0" y="141"/>
                  </a:moveTo>
                  <a:lnTo>
                    <a:pt x="0" y="141"/>
                  </a:lnTo>
                  <a:cubicBezTo>
                    <a:pt x="979" y="93"/>
                    <a:pt x="1667" y="0"/>
                    <a:pt x="1667" y="0"/>
                  </a:cubicBezTo>
                  <a:cubicBezTo>
                    <a:pt x="1700" y="58"/>
                    <a:pt x="1744" y="73"/>
                    <a:pt x="1808" y="102"/>
                  </a:cubicBezTo>
                  <a:lnTo>
                    <a:pt x="1808" y="102"/>
                  </a:lnTo>
                  <a:cubicBezTo>
                    <a:pt x="1803" y="141"/>
                    <a:pt x="1803" y="160"/>
                    <a:pt x="1803" y="199"/>
                  </a:cubicBezTo>
                  <a:cubicBezTo>
                    <a:pt x="1803" y="239"/>
                    <a:pt x="1797" y="263"/>
                    <a:pt x="1808" y="297"/>
                  </a:cubicBezTo>
                  <a:cubicBezTo>
                    <a:pt x="1817" y="331"/>
                    <a:pt x="1837" y="345"/>
                    <a:pt x="1856" y="375"/>
                  </a:cubicBezTo>
                  <a:cubicBezTo>
                    <a:pt x="1905" y="443"/>
                    <a:pt x="1944" y="477"/>
                    <a:pt x="2017" y="511"/>
                  </a:cubicBezTo>
                  <a:cubicBezTo>
                    <a:pt x="2037" y="521"/>
                    <a:pt x="2046" y="521"/>
                    <a:pt x="2061" y="526"/>
                  </a:cubicBezTo>
                  <a:cubicBezTo>
                    <a:pt x="2104" y="545"/>
                    <a:pt x="2109" y="585"/>
                    <a:pt x="2124" y="624"/>
                  </a:cubicBezTo>
                  <a:cubicBezTo>
                    <a:pt x="2139" y="657"/>
                    <a:pt x="2153" y="677"/>
                    <a:pt x="2173" y="711"/>
                  </a:cubicBezTo>
                  <a:cubicBezTo>
                    <a:pt x="2192" y="750"/>
                    <a:pt x="2202" y="774"/>
                    <a:pt x="2212" y="818"/>
                  </a:cubicBezTo>
                  <a:cubicBezTo>
                    <a:pt x="2217" y="847"/>
                    <a:pt x="2226" y="881"/>
                    <a:pt x="2261" y="881"/>
                  </a:cubicBezTo>
                  <a:cubicBezTo>
                    <a:pt x="2275" y="881"/>
                    <a:pt x="2275" y="862"/>
                    <a:pt x="2280" y="847"/>
                  </a:cubicBezTo>
                  <a:cubicBezTo>
                    <a:pt x="2289" y="833"/>
                    <a:pt x="2299" y="818"/>
                    <a:pt x="2314" y="809"/>
                  </a:cubicBezTo>
                  <a:cubicBezTo>
                    <a:pt x="2324" y="818"/>
                    <a:pt x="2329" y="828"/>
                    <a:pt x="2343" y="833"/>
                  </a:cubicBezTo>
                  <a:cubicBezTo>
                    <a:pt x="2372" y="847"/>
                    <a:pt x="2421" y="847"/>
                    <a:pt x="2421" y="881"/>
                  </a:cubicBezTo>
                  <a:cubicBezTo>
                    <a:pt x="2421" y="916"/>
                    <a:pt x="2407" y="930"/>
                    <a:pt x="2402" y="964"/>
                  </a:cubicBezTo>
                  <a:cubicBezTo>
                    <a:pt x="2402" y="983"/>
                    <a:pt x="2402" y="994"/>
                    <a:pt x="2402" y="1008"/>
                  </a:cubicBezTo>
                  <a:cubicBezTo>
                    <a:pt x="2402" y="1042"/>
                    <a:pt x="2392" y="1061"/>
                    <a:pt x="2392" y="1091"/>
                  </a:cubicBezTo>
                  <a:cubicBezTo>
                    <a:pt x="2392" y="1135"/>
                    <a:pt x="2392" y="1164"/>
                    <a:pt x="2421" y="1193"/>
                  </a:cubicBezTo>
                  <a:cubicBezTo>
                    <a:pt x="2435" y="1208"/>
                    <a:pt x="2450" y="1208"/>
                    <a:pt x="2465" y="1222"/>
                  </a:cubicBezTo>
                  <a:cubicBezTo>
                    <a:pt x="2504" y="1262"/>
                    <a:pt x="2538" y="1271"/>
                    <a:pt x="2582" y="1300"/>
                  </a:cubicBezTo>
                  <a:cubicBezTo>
                    <a:pt x="2606" y="1315"/>
                    <a:pt x="2616" y="1329"/>
                    <a:pt x="2645" y="1344"/>
                  </a:cubicBezTo>
                  <a:cubicBezTo>
                    <a:pt x="2650" y="1344"/>
                    <a:pt x="2655" y="1344"/>
                    <a:pt x="2660" y="1344"/>
                  </a:cubicBezTo>
                  <a:cubicBezTo>
                    <a:pt x="2670" y="1354"/>
                    <a:pt x="2675" y="1364"/>
                    <a:pt x="2684" y="1373"/>
                  </a:cubicBezTo>
                  <a:cubicBezTo>
                    <a:pt x="2718" y="1403"/>
                    <a:pt x="2747" y="1422"/>
                    <a:pt x="2762" y="1466"/>
                  </a:cubicBezTo>
                  <a:cubicBezTo>
                    <a:pt x="2772" y="1490"/>
                    <a:pt x="2772" y="1505"/>
                    <a:pt x="2777" y="1524"/>
                  </a:cubicBezTo>
                  <a:cubicBezTo>
                    <a:pt x="2796" y="1573"/>
                    <a:pt x="2806" y="1607"/>
                    <a:pt x="2811" y="1656"/>
                  </a:cubicBezTo>
                  <a:cubicBezTo>
                    <a:pt x="2816" y="1699"/>
                    <a:pt x="2840" y="1724"/>
                    <a:pt x="2874" y="1758"/>
                  </a:cubicBezTo>
                  <a:cubicBezTo>
                    <a:pt x="2884" y="1768"/>
                    <a:pt x="2888" y="1778"/>
                    <a:pt x="2899" y="1782"/>
                  </a:cubicBezTo>
                  <a:cubicBezTo>
                    <a:pt x="2927" y="1802"/>
                    <a:pt x="2966" y="1792"/>
                    <a:pt x="3001" y="1797"/>
                  </a:cubicBezTo>
                  <a:lnTo>
                    <a:pt x="3001" y="1797"/>
                  </a:lnTo>
                  <a:cubicBezTo>
                    <a:pt x="3010" y="1802"/>
                    <a:pt x="3025" y="1802"/>
                    <a:pt x="3030" y="1812"/>
                  </a:cubicBezTo>
                  <a:cubicBezTo>
                    <a:pt x="3049" y="1831"/>
                    <a:pt x="3035" y="1856"/>
                    <a:pt x="3035" y="1884"/>
                  </a:cubicBezTo>
                  <a:cubicBezTo>
                    <a:pt x="3035" y="1977"/>
                    <a:pt x="3035" y="1977"/>
                    <a:pt x="3035" y="1977"/>
                  </a:cubicBezTo>
                  <a:cubicBezTo>
                    <a:pt x="3035" y="2006"/>
                    <a:pt x="3045" y="2031"/>
                    <a:pt x="3045" y="2060"/>
                  </a:cubicBezTo>
                  <a:lnTo>
                    <a:pt x="3045" y="2060"/>
                  </a:lnTo>
                  <a:cubicBezTo>
                    <a:pt x="3020" y="2070"/>
                    <a:pt x="3001" y="2070"/>
                    <a:pt x="2972" y="2075"/>
                  </a:cubicBezTo>
                  <a:cubicBezTo>
                    <a:pt x="2952" y="2080"/>
                    <a:pt x="2947" y="2104"/>
                    <a:pt x="2927" y="2113"/>
                  </a:cubicBezTo>
                  <a:cubicBezTo>
                    <a:pt x="2913" y="2128"/>
                    <a:pt x="2894" y="2128"/>
                    <a:pt x="2884" y="2143"/>
                  </a:cubicBezTo>
                  <a:cubicBezTo>
                    <a:pt x="2864" y="2177"/>
                    <a:pt x="2860" y="2202"/>
                    <a:pt x="2850" y="2235"/>
                  </a:cubicBezTo>
                  <a:cubicBezTo>
                    <a:pt x="2845" y="2260"/>
                    <a:pt x="2825" y="2270"/>
                    <a:pt x="2821" y="2294"/>
                  </a:cubicBezTo>
                  <a:cubicBezTo>
                    <a:pt x="2816" y="2313"/>
                    <a:pt x="2825" y="2323"/>
                    <a:pt x="2825" y="2343"/>
                  </a:cubicBezTo>
                  <a:cubicBezTo>
                    <a:pt x="2825" y="2376"/>
                    <a:pt x="2821" y="2391"/>
                    <a:pt x="2830" y="2425"/>
                  </a:cubicBezTo>
                  <a:lnTo>
                    <a:pt x="2830" y="2425"/>
                  </a:lnTo>
                  <a:cubicBezTo>
                    <a:pt x="2801" y="2425"/>
                    <a:pt x="2777" y="2430"/>
                    <a:pt x="2747" y="2430"/>
                  </a:cubicBezTo>
                  <a:cubicBezTo>
                    <a:pt x="2709" y="2430"/>
                    <a:pt x="2689" y="2445"/>
                    <a:pt x="2655" y="2450"/>
                  </a:cubicBezTo>
                  <a:cubicBezTo>
                    <a:pt x="2631" y="2455"/>
                    <a:pt x="2616" y="2455"/>
                    <a:pt x="2596" y="2459"/>
                  </a:cubicBezTo>
                  <a:cubicBezTo>
                    <a:pt x="2582" y="2459"/>
                    <a:pt x="2577" y="2469"/>
                    <a:pt x="2562" y="2469"/>
                  </a:cubicBezTo>
                  <a:cubicBezTo>
                    <a:pt x="2557" y="2469"/>
                    <a:pt x="2553" y="2464"/>
                    <a:pt x="2548" y="2464"/>
                  </a:cubicBezTo>
                  <a:cubicBezTo>
                    <a:pt x="2548" y="2425"/>
                    <a:pt x="2543" y="2401"/>
                    <a:pt x="2543" y="2357"/>
                  </a:cubicBezTo>
                  <a:cubicBezTo>
                    <a:pt x="2543" y="2323"/>
                    <a:pt x="2557" y="2304"/>
                    <a:pt x="2572" y="2270"/>
                  </a:cubicBezTo>
                  <a:cubicBezTo>
                    <a:pt x="2577" y="2255"/>
                    <a:pt x="2587" y="2245"/>
                    <a:pt x="2587" y="2230"/>
                  </a:cubicBezTo>
                  <a:cubicBezTo>
                    <a:pt x="2587" y="2206"/>
                    <a:pt x="2562" y="2191"/>
                    <a:pt x="2538" y="2187"/>
                  </a:cubicBezTo>
                  <a:cubicBezTo>
                    <a:pt x="609" y="2416"/>
                    <a:pt x="609" y="2416"/>
                    <a:pt x="609" y="2416"/>
                  </a:cubicBezTo>
                  <a:lnTo>
                    <a:pt x="609" y="2416"/>
                  </a:lnTo>
                  <a:cubicBezTo>
                    <a:pt x="585" y="2119"/>
                    <a:pt x="585" y="2119"/>
                    <a:pt x="585" y="2119"/>
                  </a:cubicBezTo>
                  <a:lnTo>
                    <a:pt x="585" y="2119"/>
                  </a:lnTo>
                  <a:cubicBezTo>
                    <a:pt x="502" y="983"/>
                    <a:pt x="502" y="983"/>
                    <a:pt x="502" y="983"/>
                  </a:cubicBezTo>
                  <a:cubicBezTo>
                    <a:pt x="468" y="925"/>
                    <a:pt x="453" y="886"/>
                    <a:pt x="404" y="842"/>
                  </a:cubicBezTo>
                  <a:cubicBezTo>
                    <a:pt x="371" y="809"/>
                    <a:pt x="346" y="798"/>
                    <a:pt x="317" y="760"/>
                  </a:cubicBezTo>
                  <a:cubicBezTo>
                    <a:pt x="302" y="735"/>
                    <a:pt x="283" y="726"/>
                    <a:pt x="283" y="696"/>
                  </a:cubicBezTo>
                  <a:cubicBezTo>
                    <a:pt x="283" y="677"/>
                    <a:pt x="293" y="667"/>
                    <a:pt x="298" y="652"/>
                  </a:cubicBezTo>
                  <a:cubicBezTo>
                    <a:pt x="317" y="609"/>
                    <a:pt x="337" y="585"/>
                    <a:pt x="361" y="545"/>
                  </a:cubicBezTo>
                  <a:cubicBezTo>
                    <a:pt x="341" y="535"/>
                    <a:pt x="327" y="535"/>
                    <a:pt x="302" y="526"/>
                  </a:cubicBezTo>
                  <a:cubicBezTo>
                    <a:pt x="224" y="487"/>
                    <a:pt x="171" y="463"/>
                    <a:pt x="108" y="394"/>
                  </a:cubicBezTo>
                  <a:lnTo>
                    <a:pt x="108" y="394"/>
                  </a:lnTo>
                  <a:cubicBezTo>
                    <a:pt x="97" y="389"/>
                    <a:pt x="93" y="384"/>
                    <a:pt x="83" y="375"/>
                  </a:cubicBezTo>
                  <a:cubicBezTo>
                    <a:pt x="73" y="370"/>
                    <a:pt x="73" y="360"/>
                    <a:pt x="69" y="345"/>
                  </a:cubicBezTo>
                  <a:cubicBezTo>
                    <a:pt x="54" y="321"/>
                    <a:pt x="44" y="302"/>
                    <a:pt x="34" y="273"/>
                  </a:cubicBezTo>
                  <a:cubicBezTo>
                    <a:pt x="15" y="229"/>
                    <a:pt x="0" y="199"/>
                    <a:pt x="0" y="151"/>
                  </a:cubicBezTo>
                  <a:cubicBezTo>
                    <a:pt x="0" y="151"/>
                    <a:pt x="0" y="146"/>
                    <a:pt x="0" y="14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29" name="Freeform 89"/>
            <p:cNvSpPr>
              <a:spLocks noChangeArrowheads="1"/>
            </p:cNvSpPr>
            <p:nvPr/>
          </p:nvSpPr>
          <p:spPr bwMode="auto">
            <a:xfrm>
              <a:off x="11036669" y="7485990"/>
              <a:ext cx="2318601" cy="1036158"/>
            </a:xfrm>
            <a:custGeom>
              <a:avLst/>
              <a:gdLst>
                <a:gd name="T0" fmla="*/ 199 w 3654"/>
                <a:gd name="T1" fmla="*/ 1027 h 1637"/>
                <a:gd name="T2" fmla="*/ 190 w 3654"/>
                <a:gd name="T3" fmla="*/ 896 h 1637"/>
                <a:gd name="T4" fmla="*/ 253 w 3654"/>
                <a:gd name="T5" fmla="*/ 745 h 1637"/>
                <a:gd name="T6" fmla="*/ 341 w 3654"/>
                <a:gd name="T7" fmla="*/ 677 h 1637"/>
                <a:gd name="T8" fmla="*/ 414 w 3654"/>
                <a:gd name="T9" fmla="*/ 662 h 1637"/>
                <a:gd name="T10" fmla="*/ 657 w 3654"/>
                <a:gd name="T11" fmla="*/ 628 h 1637"/>
                <a:gd name="T12" fmla="*/ 896 w 3654"/>
                <a:gd name="T13" fmla="*/ 560 h 1637"/>
                <a:gd name="T14" fmla="*/ 1037 w 3654"/>
                <a:gd name="T15" fmla="*/ 506 h 1637"/>
                <a:gd name="T16" fmla="*/ 2118 w 3654"/>
                <a:gd name="T17" fmla="*/ 326 h 1637"/>
                <a:gd name="T18" fmla="*/ 2732 w 3654"/>
                <a:gd name="T19" fmla="*/ 214 h 1637"/>
                <a:gd name="T20" fmla="*/ 2810 w 3654"/>
                <a:gd name="T21" fmla="*/ 214 h 1637"/>
                <a:gd name="T22" fmla="*/ 3638 w 3654"/>
                <a:gd name="T23" fmla="*/ 0 h 1637"/>
                <a:gd name="T24" fmla="*/ 3653 w 3654"/>
                <a:gd name="T25" fmla="*/ 97 h 1637"/>
                <a:gd name="T26" fmla="*/ 3623 w 3654"/>
                <a:gd name="T27" fmla="*/ 165 h 1637"/>
                <a:gd name="T28" fmla="*/ 3560 w 3654"/>
                <a:gd name="T29" fmla="*/ 253 h 1637"/>
                <a:gd name="T30" fmla="*/ 3453 w 3654"/>
                <a:gd name="T31" fmla="*/ 268 h 1637"/>
                <a:gd name="T32" fmla="*/ 3419 w 3654"/>
                <a:gd name="T33" fmla="*/ 306 h 1637"/>
                <a:gd name="T34" fmla="*/ 3273 w 3654"/>
                <a:gd name="T35" fmla="*/ 370 h 1637"/>
                <a:gd name="T36" fmla="*/ 3170 w 3654"/>
                <a:gd name="T37" fmla="*/ 511 h 1637"/>
                <a:gd name="T38" fmla="*/ 3015 w 3654"/>
                <a:gd name="T39" fmla="*/ 643 h 1637"/>
                <a:gd name="T40" fmla="*/ 2864 w 3654"/>
                <a:gd name="T41" fmla="*/ 779 h 1637"/>
                <a:gd name="T42" fmla="*/ 2752 w 3654"/>
                <a:gd name="T43" fmla="*/ 876 h 1637"/>
                <a:gd name="T44" fmla="*/ 2717 w 3654"/>
                <a:gd name="T45" fmla="*/ 935 h 1637"/>
                <a:gd name="T46" fmla="*/ 2610 w 3654"/>
                <a:gd name="T47" fmla="*/ 993 h 1637"/>
                <a:gd name="T48" fmla="*/ 2606 w 3654"/>
                <a:gd name="T49" fmla="*/ 1163 h 1637"/>
                <a:gd name="T50" fmla="*/ 2123 w 3654"/>
                <a:gd name="T51" fmla="*/ 1290 h 1637"/>
                <a:gd name="T52" fmla="*/ 1295 w 3654"/>
                <a:gd name="T53" fmla="*/ 1446 h 1637"/>
                <a:gd name="T54" fmla="*/ 1159 w 3654"/>
                <a:gd name="T55" fmla="*/ 1393 h 1637"/>
                <a:gd name="T56" fmla="*/ 979 w 3654"/>
                <a:gd name="T57" fmla="*/ 1442 h 1637"/>
                <a:gd name="T58" fmla="*/ 910 w 3654"/>
                <a:gd name="T59" fmla="*/ 1485 h 1637"/>
                <a:gd name="T60" fmla="*/ 0 w 3654"/>
                <a:gd name="T61" fmla="*/ 1636 h 1637"/>
                <a:gd name="T62" fmla="*/ 48 w 3654"/>
                <a:gd name="T63" fmla="*/ 1461 h 1637"/>
                <a:gd name="T64" fmla="*/ 116 w 3654"/>
                <a:gd name="T65" fmla="*/ 1257 h 1637"/>
                <a:gd name="T66" fmla="*/ 155 w 3654"/>
                <a:gd name="T67" fmla="*/ 1135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54" h="1637">
                  <a:moveTo>
                    <a:pt x="199" y="1027"/>
                  </a:moveTo>
                  <a:lnTo>
                    <a:pt x="199" y="1027"/>
                  </a:lnTo>
                  <a:cubicBezTo>
                    <a:pt x="190" y="993"/>
                    <a:pt x="194" y="978"/>
                    <a:pt x="194" y="945"/>
                  </a:cubicBezTo>
                  <a:cubicBezTo>
                    <a:pt x="194" y="925"/>
                    <a:pt x="185" y="915"/>
                    <a:pt x="190" y="896"/>
                  </a:cubicBezTo>
                  <a:cubicBezTo>
                    <a:pt x="194" y="872"/>
                    <a:pt x="214" y="862"/>
                    <a:pt x="219" y="837"/>
                  </a:cubicBezTo>
                  <a:cubicBezTo>
                    <a:pt x="229" y="804"/>
                    <a:pt x="233" y="779"/>
                    <a:pt x="253" y="745"/>
                  </a:cubicBezTo>
                  <a:cubicBezTo>
                    <a:pt x="263" y="730"/>
                    <a:pt x="282" y="730"/>
                    <a:pt x="296" y="715"/>
                  </a:cubicBezTo>
                  <a:cubicBezTo>
                    <a:pt x="316" y="706"/>
                    <a:pt x="321" y="682"/>
                    <a:pt x="341" y="677"/>
                  </a:cubicBezTo>
                  <a:cubicBezTo>
                    <a:pt x="370" y="672"/>
                    <a:pt x="389" y="672"/>
                    <a:pt x="414" y="662"/>
                  </a:cubicBezTo>
                  <a:lnTo>
                    <a:pt x="414" y="662"/>
                  </a:lnTo>
                  <a:cubicBezTo>
                    <a:pt x="487" y="652"/>
                    <a:pt x="540" y="647"/>
                    <a:pt x="614" y="638"/>
                  </a:cubicBezTo>
                  <a:cubicBezTo>
                    <a:pt x="628" y="633"/>
                    <a:pt x="638" y="628"/>
                    <a:pt x="657" y="628"/>
                  </a:cubicBezTo>
                  <a:cubicBezTo>
                    <a:pt x="686" y="623"/>
                    <a:pt x="701" y="623"/>
                    <a:pt x="730" y="623"/>
                  </a:cubicBezTo>
                  <a:cubicBezTo>
                    <a:pt x="803" y="613"/>
                    <a:pt x="837" y="589"/>
                    <a:pt x="896" y="560"/>
                  </a:cubicBezTo>
                  <a:cubicBezTo>
                    <a:pt x="915" y="550"/>
                    <a:pt x="925" y="550"/>
                    <a:pt x="945" y="545"/>
                  </a:cubicBezTo>
                  <a:cubicBezTo>
                    <a:pt x="979" y="526"/>
                    <a:pt x="998" y="516"/>
                    <a:pt x="1037" y="506"/>
                  </a:cubicBezTo>
                  <a:cubicBezTo>
                    <a:pt x="2060" y="306"/>
                    <a:pt x="2060" y="306"/>
                    <a:pt x="2060" y="306"/>
                  </a:cubicBezTo>
                  <a:cubicBezTo>
                    <a:pt x="2084" y="311"/>
                    <a:pt x="2094" y="321"/>
                    <a:pt x="2118" y="326"/>
                  </a:cubicBezTo>
                  <a:cubicBezTo>
                    <a:pt x="2142" y="326"/>
                    <a:pt x="2162" y="326"/>
                    <a:pt x="2186" y="326"/>
                  </a:cubicBezTo>
                  <a:cubicBezTo>
                    <a:pt x="2732" y="214"/>
                    <a:pt x="2732" y="214"/>
                    <a:pt x="2732" y="214"/>
                  </a:cubicBezTo>
                  <a:cubicBezTo>
                    <a:pt x="2781" y="224"/>
                    <a:pt x="2781" y="224"/>
                    <a:pt x="2781" y="224"/>
                  </a:cubicBezTo>
                  <a:cubicBezTo>
                    <a:pt x="2810" y="214"/>
                    <a:pt x="2810" y="214"/>
                    <a:pt x="2810" y="214"/>
                  </a:cubicBezTo>
                  <a:lnTo>
                    <a:pt x="2810" y="214"/>
                  </a:lnTo>
                  <a:cubicBezTo>
                    <a:pt x="3638" y="0"/>
                    <a:pt x="3638" y="0"/>
                    <a:pt x="3638" y="0"/>
                  </a:cubicBezTo>
                  <a:lnTo>
                    <a:pt x="3638" y="0"/>
                  </a:lnTo>
                  <a:cubicBezTo>
                    <a:pt x="3643" y="38"/>
                    <a:pt x="3653" y="58"/>
                    <a:pt x="3653" y="97"/>
                  </a:cubicBezTo>
                  <a:cubicBezTo>
                    <a:pt x="3653" y="107"/>
                    <a:pt x="3643" y="112"/>
                    <a:pt x="3643" y="121"/>
                  </a:cubicBezTo>
                  <a:cubicBezTo>
                    <a:pt x="3638" y="141"/>
                    <a:pt x="3628" y="151"/>
                    <a:pt x="3623" y="165"/>
                  </a:cubicBezTo>
                  <a:cubicBezTo>
                    <a:pt x="3618" y="175"/>
                    <a:pt x="3623" y="185"/>
                    <a:pt x="3618" y="195"/>
                  </a:cubicBezTo>
                  <a:cubicBezTo>
                    <a:pt x="3609" y="229"/>
                    <a:pt x="3590" y="243"/>
                    <a:pt x="3560" y="253"/>
                  </a:cubicBezTo>
                  <a:cubicBezTo>
                    <a:pt x="3536" y="263"/>
                    <a:pt x="3521" y="263"/>
                    <a:pt x="3497" y="263"/>
                  </a:cubicBezTo>
                  <a:cubicBezTo>
                    <a:pt x="3482" y="263"/>
                    <a:pt x="3468" y="258"/>
                    <a:pt x="3453" y="268"/>
                  </a:cubicBezTo>
                  <a:cubicBezTo>
                    <a:pt x="3448" y="268"/>
                    <a:pt x="3453" y="277"/>
                    <a:pt x="3448" y="282"/>
                  </a:cubicBezTo>
                  <a:cubicBezTo>
                    <a:pt x="3438" y="297"/>
                    <a:pt x="3429" y="297"/>
                    <a:pt x="3419" y="306"/>
                  </a:cubicBezTo>
                  <a:cubicBezTo>
                    <a:pt x="3390" y="331"/>
                    <a:pt x="3370" y="350"/>
                    <a:pt x="3331" y="360"/>
                  </a:cubicBezTo>
                  <a:cubicBezTo>
                    <a:pt x="3311" y="365"/>
                    <a:pt x="3292" y="360"/>
                    <a:pt x="3273" y="370"/>
                  </a:cubicBezTo>
                  <a:cubicBezTo>
                    <a:pt x="3248" y="384"/>
                    <a:pt x="3248" y="404"/>
                    <a:pt x="3234" y="428"/>
                  </a:cubicBezTo>
                  <a:cubicBezTo>
                    <a:pt x="3214" y="462"/>
                    <a:pt x="3200" y="482"/>
                    <a:pt x="3170" y="511"/>
                  </a:cubicBezTo>
                  <a:cubicBezTo>
                    <a:pt x="3137" y="550"/>
                    <a:pt x="3107" y="560"/>
                    <a:pt x="3068" y="594"/>
                  </a:cubicBezTo>
                  <a:cubicBezTo>
                    <a:pt x="3049" y="613"/>
                    <a:pt x="3034" y="623"/>
                    <a:pt x="3015" y="643"/>
                  </a:cubicBezTo>
                  <a:cubicBezTo>
                    <a:pt x="3000" y="652"/>
                    <a:pt x="2995" y="662"/>
                    <a:pt x="2985" y="672"/>
                  </a:cubicBezTo>
                  <a:cubicBezTo>
                    <a:pt x="2941" y="715"/>
                    <a:pt x="2917" y="745"/>
                    <a:pt x="2864" y="779"/>
                  </a:cubicBezTo>
                  <a:cubicBezTo>
                    <a:pt x="2844" y="798"/>
                    <a:pt x="2830" y="813"/>
                    <a:pt x="2805" y="828"/>
                  </a:cubicBezTo>
                  <a:cubicBezTo>
                    <a:pt x="2781" y="842"/>
                    <a:pt x="2761" y="852"/>
                    <a:pt x="2752" y="876"/>
                  </a:cubicBezTo>
                  <a:cubicBezTo>
                    <a:pt x="2747" y="891"/>
                    <a:pt x="2747" y="901"/>
                    <a:pt x="2747" y="911"/>
                  </a:cubicBezTo>
                  <a:cubicBezTo>
                    <a:pt x="2742" y="920"/>
                    <a:pt x="2727" y="925"/>
                    <a:pt x="2717" y="935"/>
                  </a:cubicBezTo>
                  <a:cubicBezTo>
                    <a:pt x="2693" y="950"/>
                    <a:pt x="2679" y="964"/>
                    <a:pt x="2654" y="974"/>
                  </a:cubicBezTo>
                  <a:cubicBezTo>
                    <a:pt x="2640" y="978"/>
                    <a:pt x="2620" y="978"/>
                    <a:pt x="2610" y="993"/>
                  </a:cubicBezTo>
                  <a:cubicBezTo>
                    <a:pt x="2606" y="998"/>
                    <a:pt x="2615" y="998"/>
                    <a:pt x="2615" y="1008"/>
                  </a:cubicBezTo>
                  <a:cubicBezTo>
                    <a:pt x="2615" y="1061"/>
                    <a:pt x="2610" y="1110"/>
                    <a:pt x="2606" y="1163"/>
                  </a:cubicBezTo>
                  <a:lnTo>
                    <a:pt x="2606" y="1163"/>
                  </a:lnTo>
                  <a:cubicBezTo>
                    <a:pt x="2123" y="1290"/>
                    <a:pt x="2123" y="1290"/>
                    <a:pt x="2123" y="1290"/>
                  </a:cubicBezTo>
                  <a:cubicBezTo>
                    <a:pt x="2118" y="1290"/>
                    <a:pt x="2118" y="1290"/>
                    <a:pt x="2118" y="1290"/>
                  </a:cubicBezTo>
                  <a:cubicBezTo>
                    <a:pt x="1295" y="1446"/>
                    <a:pt x="1295" y="1446"/>
                    <a:pt x="1295" y="1446"/>
                  </a:cubicBezTo>
                  <a:cubicBezTo>
                    <a:pt x="1256" y="1436"/>
                    <a:pt x="1237" y="1431"/>
                    <a:pt x="1203" y="1417"/>
                  </a:cubicBezTo>
                  <a:cubicBezTo>
                    <a:pt x="1188" y="1412"/>
                    <a:pt x="1178" y="1393"/>
                    <a:pt x="1159" y="1393"/>
                  </a:cubicBezTo>
                  <a:cubicBezTo>
                    <a:pt x="1130" y="1393"/>
                    <a:pt x="1115" y="1412"/>
                    <a:pt x="1081" y="1412"/>
                  </a:cubicBezTo>
                  <a:cubicBezTo>
                    <a:pt x="1042" y="1417"/>
                    <a:pt x="1017" y="1431"/>
                    <a:pt x="979" y="1442"/>
                  </a:cubicBezTo>
                  <a:cubicBezTo>
                    <a:pt x="969" y="1442"/>
                    <a:pt x="954" y="1436"/>
                    <a:pt x="949" y="1442"/>
                  </a:cubicBezTo>
                  <a:cubicBezTo>
                    <a:pt x="930" y="1451"/>
                    <a:pt x="925" y="1470"/>
                    <a:pt x="910" y="1485"/>
                  </a:cubicBezTo>
                  <a:lnTo>
                    <a:pt x="910" y="1485"/>
                  </a:lnTo>
                  <a:cubicBezTo>
                    <a:pt x="0" y="1636"/>
                    <a:pt x="0" y="1636"/>
                    <a:pt x="0" y="1636"/>
                  </a:cubicBezTo>
                  <a:lnTo>
                    <a:pt x="0" y="1636"/>
                  </a:lnTo>
                  <a:cubicBezTo>
                    <a:pt x="14" y="1568"/>
                    <a:pt x="48" y="1529"/>
                    <a:pt x="48" y="1461"/>
                  </a:cubicBezTo>
                  <a:cubicBezTo>
                    <a:pt x="48" y="1431"/>
                    <a:pt x="39" y="1417"/>
                    <a:pt x="48" y="1393"/>
                  </a:cubicBezTo>
                  <a:cubicBezTo>
                    <a:pt x="63" y="1334"/>
                    <a:pt x="111" y="1315"/>
                    <a:pt x="116" y="1257"/>
                  </a:cubicBezTo>
                  <a:cubicBezTo>
                    <a:pt x="116" y="1227"/>
                    <a:pt x="111" y="1207"/>
                    <a:pt x="121" y="1179"/>
                  </a:cubicBezTo>
                  <a:cubicBezTo>
                    <a:pt x="126" y="1159"/>
                    <a:pt x="146" y="1154"/>
                    <a:pt x="155" y="1135"/>
                  </a:cubicBezTo>
                  <a:cubicBezTo>
                    <a:pt x="180" y="1100"/>
                    <a:pt x="199" y="1076"/>
                    <a:pt x="199" y="102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0" name="Freeform 90"/>
            <p:cNvSpPr>
              <a:spLocks noChangeArrowheads="1"/>
            </p:cNvSpPr>
            <p:nvPr/>
          </p:nvSpPr>
          <p:spPr bwMode="auto">
            <a:xfrm>
              <a:off x="12691613" y="7001516"/>
              <a:ext cx="2394208" cy="1220986"/>
            </a:xfrm>
            <a:custGeom>
              <a:avLst/>
              <a:gdLst>
                <a:gd name="T0" fmla="*/ 1032 w 3775"/>
                <a:gd name="T1" fmla="*/ 765 h 1929"/>
                <a:gd name="T2" fmla="*/ 3535 w 3775"/>
                <a:gd name="T3" fmla="*/ 0 h 1929"/>
                <a:gd name="T4" fmla="*/ 3599 w 3775"/>
                <a:gd name="T5" fmla="*/ 180 h 1929"/>
                <a:gd name="T6" fmla="*/ 3541 w 3775"/>
                <a:gd name="T7" fmla="*/ 176 h 1929"/>
                <a:gd name="T8" fmla="*/ 3477 w 3775"/>
                <a:gd name="T9" fmla="*/ 229 h 1929"/>
                <a:gd name="T10" fmla="*/ 3443 w 3775"/>
                <a:gd name="T11" fmla="*/ 258 h 1929"/>
                <a:gd name="T12" fmla="*/ 3336 w 3775"/>
                <a:gd name="T13" fmla="*/ 258 h 1929"/>
                <a:gd name="T14" fmla="*/ 3258 w 3775"/>
                <a:gd name="T15" fmla="*/ 239 h 1929"/>
                <a:gd name="T16" fmla="*/ 3292 w 3775"/>
                <a:gd name="T17" fmla="*/ 375 h 1929"/>
                <a:gd name="T18" fmla="*/ 3404 w 3775"/>
                <a:gd name="T19" fmla="*/ 370 h 1929"/>
                <a:gd name="T20" fmla="*/ 3560 w 3775"/>
                <a:gd name="T21" fmla="*/ 370 h 1929"/>
                <a:gd name="T22" fmla="*/ 3628 w 3775"/>
                <a:gd name="T23" fmla="*/ 404 h 1929"/>
                <a:gd name="T24" fmla="*/ 3692 w 3775"/>
                <a:gd name="T25" fmla="*/ 268 h 1929"/>
                <a:gd name="T26" fmla="*/ 3759 w 3775"/>
                <a:gd name="T27" fmla="*/ 458 h 1929"/>
                <a:gd name="T28" fmla="*/ 3623 w 3775"/>
                <a:gd name="T29" fmla="*/ 677 h 1929"/>
                <a:gd name="T30" fmla="*/ 3546 w 3775"/>
                <a:gd name="T31" fmla="*/ 667 h 1929"/>
                <a:gd name="T32" fmla="*/ 3428 w 3775"/>
                <a:gd name="T33" fmla="*/ 677 h 1929"/>
                <a:gd name="T34" fmla="*/ 3307 w 3775"/>
                <a:gd name="T35" fmla="*/ 775 h 1929"/>
                <a:gd name="T36" fmla="*/ 3472 w 3775"/>
                <a:gd name="T37" fmla="*/ 789 h 1929"/>
                <a:gd name="T38" fmla="*/ 3463 w 3775"/>
                <a:gd name="T39" fmla="*/ 842 h 1929"/>
                <a:gd name="T40" fmla="*/ 3428 w 3775"/>
                <a:gd name="T41" fmla="*/ 964 h 1929"/>
                <a:gd name="T42" fmla="*/ 3389 w 3775"/>
                <a:gd name="T43" fmla="*/ 1047 h 1929"/>
                <a:gd name="T44" fmla="*/ 3477 w 3775"/>
                <a:gd name="T45" fmla="*/ 994 h 1929"/>
                <a:gd name="T46" fmla="*/ 3555 w 3775"/>
                <a:gd name="T47" fmla="*/ 940 h 1929"/>
                <a:gd name="T48" fmla="*/ 3589 w 3775"/>
                <a:gd name="T49" fmla="*/ 1042 h 1929"/>
                <a:gd name="T50" fmla="*/ 3535 w 3775"/>
                <a:gd name="T51" fmla="*/ 1110 h 1929"/>
                <a:gd name="T52" fmla="*/ 3385 w 3775"/>
                <a:gd name="T53" fmla="*/ 1149 h 1929"/>
                <a:gd name="T54" fmla="*/ 3190 w 3775"/>
                <a:gd name="T55" fmla="*/ 1344 h 1929"/>
                <a:gd name="T56" fmla="*/ 3132 w 3775"/>
                <a:gd name="T57" fmla="*/ 1417 h 1929"/>
                <a:gd name="T58" fmla="*/ 3019 w 3775"/>
                <a:gd name="T59" fmla="*/ 1724 h 1929"/>
                <a:gd name="T60" fmla="*/ 2839 w 3775"/>
                <a:gd name="T61" fmla="*/ 1812 h 1929"/>
                <a:gd name="T62" fmla="*/ 2756 w 3775"/>
                <a:gd name="T63" fmla="*/ 1865 h 1929"/>
                <a:gd name="T64" fmla="*/ 1714 w 3775"/>
                <a:gd name="T65" fmla="*/ 1627 h 1929"/>
                <a:gd name="T66" fmla="*/ 1582 w 3775"/>
                <a:gd name="T67" fmla="*/ 1519 h 1929"/>
                <a:gd name="T68" fmla="*/ 1412 w 3775"/>
                <a:gd name="T69" fmla="*/ 1510 h 1929"/>
                <a:gd name="T70" fmla="*/ 1227 w 3775"/>
                <a:gd name="T71" fmla="*/ 1544 h 1929"/>
                <a:gd name="T72" fmla="*/ 1056 w 3775"/>
                <a:gd name="T73" fmla="*/ 1578 h 1929"/>
                <a:gd name="T74" fmla="*/ 769 w 3775"/>
                <a:gd name="T75" fmla="*/ 1676 h 1929"/>
                <a:gd name="T76" fmla="*/ 608 w 3775"/>
                <a:gd name="T77" fmla="*/ 1758 h 1929"/>
                <a:gd name="T78" fmla="*/ 574 w 3775"/>
                <a:gd name="T79" fmla="*/ 1792 h 1929"/>
                <a:gd name="T80" fmla="*/ 0 w 3775"/>
                <a:gd name="T81" fmla="*/ 1928 h 1929"/>
                <a:gd name="T82" fmla="*/ 4 w 3775"/>
                <a:gd name="T83" fmla="*/ 1758 h 1929"/>
                <a:gd name="T84" fmla="*/ 111 w 3775"/>
                <a:gd name="T85" fmla="*/ 1700 h 1929"/>
                <a:gd name="T86" fmla="*/ 146 w 3775"/>
                <a:gd name="T87" fmla="*/ 1641 h 1929"/>
                <a:gd name="T88" fmla="*/ 258 w 3775"/>
                <a:gd name="T89" fmla="*/ 1544 h 1929"/>
                <a:gd name="T90" fmla="*/ 409 w 3775"/>
                <a:gd name="T91" fmla="*/ 1408 h 1929"/>
                <a:gd name="T92" fmla="*/ 564 w 3775"/>
                <a:gd name="T93" fmla="*/ 1276 h 1929"/>
                <a:gd name="T94" fmla="*/ 667 w 3775"/>
                <a:gd name="T95" fmla="*/ 1135 h 1929"/>
                <a:gd name="T96" fmla="*/ 813 w 3775"/>
                <a:gd name="T97" fmla="*/ 1071 h 1929"/>
                <a:gd name="T98" fmla="*/ 847 w 3775"/>
                <a:gd name="T99" fmla="*/ 1033 h 1929"/>
                <a:gd name="T100" fmla="*/ 954 w 3775"/>
                <a:gd name="T101" fmla="*/ 1018 h 1929"/>
                <a:gd name="T102" fmla="*/ 1017 w 3775"/>
                <a:gd name="T103" fmla="*/ 930 h 1929"/>
                <a:gd name="T104" fmla="*/ 1047 w 3775"/>
                <a:gd name="T105" fmla="*/ 862 h 1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75" h="1929">
                  <a:moveTo>
                    <a:pt x="1032" y="765"/>
                  </a:moveTo>
                  <a:lnTo>
                    <a:pt x="1032" y="765"/>
                  </a:lnTo>
                  <a:cubicBezTo>
                    <a:pt x="3535" y="0"/>
                    <a:pt x="3535" y="0"/>
                    <a:pt x="3535" y="0"/>
                  </a:cubicBezTo>
                  <a:lnTo>
                    <a:pt x="3535" y="0"/>
                  </a:lnTo>
                  <a:cubicBezTo>
                    <a:pt x="3618" y="146"/>
                    <a:pt x="3618" y="146"/>
                    <a:pt x="3618" y="146"/>
                  </a:cubicBezTo>
                  <a:cubicBezTo>
                    <a:pt x="3618" y="161"/>
                    <a:pt x="3613" y="180"/>
                    <a:pt x="3599" y="180"/>
                  </a:cubicBezTo>
                  <a:cubicBezTo>
                    <a:pt x="3589" y="180"/>
                    <a:pt x="3580" y="170"/>
                    <a:pt x="3570" y="170"/>
                  </a:cubicBezTo>
                  <a:cubicBezTo>
                    <a:pt x="3560" y="170"/>
                    <a:pt x="3546" y="170"/>
                    <a:pt x="3541" y="176"/>
                  </a:cubicBezTo>
                  <a:cubicBezTo>
                    <a:pt x="3521" y="190"/>
                    <a:pt x="3526" y="214"/>
                    <a:pt x="3511" y="224"/>
                  </a:cubicBezTo>
                  <a:cubicBezTo>
                    <a:pt x="3502" y="229"/>
                    <a:pt x="3487" y="229"/>
                    <a:pt x="3477" y="229"/>
                  </a:cubicBezTo>
                  <a:cubicBezTo>
                    <a:pt x="3472" y="229"/>
                    <a:pt x="3468" y="229"/>
                    <a:pt x="3463" y="229"/>
                  </a:cubicBezTo>
                  <a:cubicBezTo>
                    <a:pt x="3453" y="234"/>
                    <a:pt x="3453" y="253"/>
                    <a:pt x="3443" y="258"/>
                  </a:cubicBezTo>
                  <a:cubicBezTo>
                    <a:pt x="3424" y="283"/>
                    <a:pt x="3404" y="287"/>
                    <a:pt x="3385" y="312"/>
                  </a:cubicBezTo>
                  <a:cubicBezTo>
                    <a:pt x="3360" y="297"/>
                    <a:pt x="3355" y="278"/>
                    <a:pt x="3336" y="258"/>
                  </a:cubicBezTo>
                  <a:cubicBezTo>
                    <a:pt x="3326" y="248"/>
                    <a:pt x="3322" y="239"/>
                    <a:pt x="3307" y="239"/>
                  </a:cubicBezTo>
                  <a:cubicBezTo>
                    <a:pt x="3258" y="239"/>
                    <a:pt x="3258" y="239"/>
                    <a:pt x="3258" y="239"/>
                  </a:cubicBezTo>
                  <a:cubicBezTo>
                    <a:pt x="3263" y="263"/>
                    <a:pt x="3273" y="278"/>
                    <a:pt x="3278" y="302"/>
                  </a:cubicBezTo>
                  <a:cubicBezTo>
                    <a:pt x="3287" y="331"/>
                    <a:pt x="3287" y="350"/>
                    <a:pt x="3292" y="375"/>
                  </a:cubicBezTo>
                  <a:cubicBezTo>
                    <a:pt x="3292" y="400"/>
                    <a:pt x="3302" y="414"/>
                    <a:pt x="3302" y="439"/>
                  </a:cubicBezTo>
                  <a:cubicBezTo>
                    <a:pt x="3346" y="414"/>
                    <a:pt x="3355" y="370"/>
                    <a:pt x="3404" y="370"/>
                  </a:cubicBezTo>
                  <a:cubicBezTo>
                    <a:pt x="3497" y="370"/>
                    <a:pt x="3497" y="370"/>
                    <a:pt x="3497" y="370"/>
                  </a:cubicBezTo>
                  <a:cubicBezTo>
                    <a:pt x="3521" y="370"/>
                    <a:pt x="3535" y="365"/>
                    <a:pt x="3560" y="370"/>
                  </a:cubicBezTo>
                  <a:cubicBezTo>
                    <a:pt x="3565" y="370"/>
                    <a:pt x="3570" y="380"/>
                    <a:pt x="3574" y="380"/>
                  </a:cubicBezTo>
                  <a:cubicBezTo>
                    <a:pt x="3589" y="389"/>
                    <a:pt x="3604" y="404"/>
                    <a:pt x="3628" y="404"/>
                  </a:cubicBezTo>
                  <a:cubicBezTo>
                    <a:pt x="3653" y="404"/>
                    <a:pt x="3657" y="370"/>
                    <a:pt x="3662" y="341"/>
                  </a:cubicBezTo>
                  <a:cubicBezTo>
                    <a:pt x="3672" y="312"/>
                    <a:pt x="3677" y="292"/>
                    <a:pt x="3692" y="268"/>
                  </a:cubicBezTo>
                  <a:cubicBezTo>
                    <a:pt x="3745" y="292"/>
                    <a:pt x="3774" y="331"/>
                    <a:pt x="3774" y="385"/>
                  </a:cubicBezTo>
                  <a:cubicBezTo>
                    <a:pt x="3774" y="414"/>
                    <a:pt x="3765" y="428"/>
                    <a:pt x="3759" y="458"/>
                  </a:cubicBezTo>
                  <a:cubicBezTo>
                    <a:pt x="3750" y="502"/>
                    <a:pt x="3745" y="526"/>
                    <a:pt x="3726" y="565"/>
                  </a:cubicBezTo>
                  <a:cubicBezTo>
                    <a:pt x="3701" y="618"/>
                    <a:pt x="3677" y="653"/>
                    <a:pt x="3623" y="677"/>
                  </a:cubicBezTo>
                  <a:cubicBezTo>
                    <a:pt x="3604" y="682"/>
                    <a:pt x="3599" y="701"/>
                    <a:pt x="3574" y="701"/>
                  </a:cubicBezTo>
                  <a:cubicBezTo>
                    <a:pt x="3560" y="701"/>
                    <a:pt x="3555" y="682"/>
                    <a:pt x="3546" y="667"/>
                  </a:cubicBezTo>
                  <a:cubicBezTo>
                    <a:pt x="3531" y="653"/>
                    <a:pt x="3516" y="643"/>
                    <a:pt x="3492" y="643"/>
                  </a:cubicBezTo>
                  <a:cubicBezTo>
                    <a:pt x="3468" y="643"/>
                    <a:pt x="3448" y="657"/>
                    <a:pt x="3428" y="677"/>
                  </a:cubicBezTo>
                  <a:cubicBezTo>
                    <a:pt x="3443" y="726"/>
                    <a:pt x="3443" y="726"/>
                    <a:pt x="3443" y="726"/>
                  </a:cubicBezTo>
                  <a:cubicBezTo>
                    <a:pt x="3399" y="765"/>
                    <a:pt x="3346" y="735"/>
                    <a:pt x="3307" y="775"/>
                  </a:cubicBezTo>
                  <a:cubicBezTo>
                    <a:pt x="3326" y="784"/>
                    <a:pt x="3341" y="789"/>
                    <a:pt x="3365" y="794"/>
                  </a:cubicBezTo>
                  <a:cubicBezTo>
                    <a:pt x="3404" y="799"/>
                    <a:pt x="3428" y="789"/>
                    <a:pt x="3472" y="789"/>
                  </a:cubicBezTo>
                  <a:cubicBezTo>
                    <a:pt x="3472" y="799"/>
                    <a:pt x="3477" y="803"/>
                    <a:pt x="3477" y="814"/>
                  </a:cubicBezTo>
                  <a:cubicBezTo>
                    <a:pt x="3477" y="828"/>
                    <a:pt x="3468" y="833"/>
                    <a:pt x="3463" y="842"/>
                  </a:cubicBezTo>
                  <a:cubicBezTo>
                    <a:pt x="3458" y="872"/>
                    <a:pt x="3453" y="891"/>
                    <a:pt x="3448" y="920"/>
                  </a:cubicBezTo>
                  <a:cubicBezTo>
                    <a:pt x="3448" y="940"/>
                    <a:pt x="3448" y="960"/>
                    <a:pt x="3428" y="964"/>
                  </a:cubicBezTo>
                  <a:cubicBezTo>
                    <a:pt x="3385" y="984"/>
                    <a:pt x="3355" y="979"/>
                    <a:pt x="3312" y="989"/>
                  </a:cubicBezTo>
                  <a:cubicBezTo>
                    <a:pt x="3331" y="1018"/>
                    <a:pt x="3350" y="1047"/>
                    <a:pt x="3389" y="1047"/>
                  </a:cubicBezTo>
                  <a:cubicBezTo>
                    <a:pt x="3399" y="1047"/>
                    <a:pt x="3409" y="1038"/>
                    <a:pt x="3419" y="1028"/>
                  </a:cubicBezTo>
                  <a:cubicBezTo>
                    <a:pt x="3443" y="1018"/>
                    <a:pt x="3458" y="1008"/>
                    <a:pt x="3477" y="994"/>
                  </a:cubicBezTo>
                  <a:cubicBezTo>
                    <a:pt x="3497" y="984"/>
                    <a:pt x="3507" y="979"/>
                    <a:pt x="3526" y="969"/>
                  </a:cubicBezTo>
                  <a:cubicBezTo>
                    <a:pt x="3541" y="960"/>
                    <a:pt x="3535" y="940"/>
                    <a:pt x="3555" y="940"/>
                  </a:cubicBezTo>
                  <a:cubicBezTo>
                    <a:pt x="3580" y="940"/>
                    <a:pt x="3594" y="955"/>
                    <a:pt x="3613" y="964"/>
                  </a:cubicBezTo>
                  <a:cubicBezTo>
                    <a:pt x="3609" y="999"/>
                    <a:pt x="3599" y="1013"/>
                    <a:pt x="3589" y="1042"/>
                  </a:cubicBezTo>
                  <a:cubicBezTo>
                    <a:pt x="3585" y="1057"/>
                    <a:pt x="3585" y="1071"/>
                    <a:pt x="3580" y="1086"/>
                  </a:cubicBezTo>
                  <a:cubicBezTo>
                    <a:pt x="3574" y="1106"/>
                    <a:pt x="3555" y="1101"/>
                    <a:pt x="3535" y="1110"/>
                  </a:cubicBezTo>
                  <a:cubicBezTo>
                    <a:pt x="3507" y="1121"/>
                    <a:pt x="3492" y="1140"/>
                    <a:pt x="3458" y="1145"/>
                  </a:cubicBezTo>
                  <a:cubicBezTo>
                    <a:pt x="3428" y="1145"/>
                    <a:pt x="3414" y="1140"/>
                    <a:pt x="3385" y="1149"/>
                  </a:cubicBezTo>
                  <a:cubicBezTo>
                    <a:pt x="3317" y="1174"/>
                    <a:pt x="3297" y="1218"/>
                    <a:pt x="3253" y="1271"/>
                  </a:cubicBezTo>
                  <a:cubicBezTo>
                    <a:pt x="3229" y="1301"/>
                    <a:pt x="3209" y="1315"/>
                    <a:pt x="3190" y="1344"/>
                  </a:cubicBezTo>
                  <a:cubicBezTo>
                    <a:pt x="3185" y="1354"/>
                    <a:pt x="3175" y="1369"/>
                    <a:pt x="3170" y="1378"/>
                  </a:cubicBezTo>
                  <a:cubicBezTo>
                    <a:pt x="3156" y="1393"/>
                    <a:pt x="3141" y="1398"/>
                    <a:pt x="3132" y="1417"/>
                  </a:cubicBezTo>
                  <a:cubicBezTo>
                    <a:pt x="3097" y="1480"/>
                    <a:pt x="3097" y="1524"/>
                    <a:pt x="3078" y="1597"/>
                  </a:cubicBezTo>
                  <a:cubicBezTo>
                    <a:pt x="3068" y="1651"/>
                    <a:pt x="3063" y="1695"/>
                    <a:pt x="3019" y="1724"/>
                  </a:cubicBezTo>
                  <a:cubicBezTo>
                    <a:pt x="2985" y="1739"/>
                    <a:pt x="2961" y="1743"/>
                    <a:pt x="2927" y="1758"/>
                  </a:cubicBezTo>
                  <a:cubicBezTo>
                    <a:pt x="2893" y="1773"/>
                    <a:pt x="2873" y="1792"/>
                    <a:pt x="2839" y="1812"/>
                  </a:cubicBezTo>
                  <a:cubicBezTo>
                    <a:pt x="2805" y="1826"/>
                    <a:pt x="2775" y="1841"/>
                    <a:pt x="2756" y="1865"/>
                  </a:cubicBezTo>
                  <a:lnTo>
                    <a:pt x="2756" y="1865"/>
                  </a:lnTo>
                  <a:cubicBezTo>
                    <a:pt x="2186" y="1495"/>
                    <a:pt x="2186" y="1495"/>
                    <a:pt x="2186" y="1495"/>
                  </a:cubicBezTo>
                  <a:cubicBezTo>
                    <a:pt x="1714" y="1627"/>
                    <a:pt x="1714" y="1627"/>
                    <a:pt x="1714" y="1627"/>
                  </a:cubicBezTo>
                  <a:cubicBezTo>
                    <a:pt x="1680" y="1612"/>
                    <a:pt x="1665" y="1588"/>
                    <a:pt x="1641" y="1558"/>
                  </a:cubicBezTo>
                  <a:cubicBezTo>
                    <a:pt x="1626" y="1534"/>
                    <a:pt x="1607" y="1534"/>
                    <a:pt x="1582" y="1519"/>
                  </a:cubicBezTo>
                  <a:cubicBezTo>
                    <a:pt x="1563" y="1510"/>
                    <a:pt x="1553" y="1491"/>
                    <a:pt x="1529" y="1491"/>
                  </a:cubicBezTo>
                  <a:cubicBezTo>
                    <a:pt x="1485" y="1491"/>
                    <a:pt x="1461" y="1500"/>
                    <a:pt x="1412" y="1510"/>
                  </a:cubicBezTo>
                  <a:cubicBezTo>
                    <a:pt x="1378" y="1515"/>
                    <a:pt x="1358" y="1515"/>
                    <a:pt x="1324" y="1519"/>
                  </a:cubicBezTo>
                  <a:cubicBezTo>
                    <a:pt x="1285" y="1524"/>
                    <a:pt x="1266" y="1534"/>
                    <a:pt x="1227" y="1544"/>
                  </a:cubicBezTo>
                  <a:cubicBezTo>
                    <a:pt x="1197" y="1549"/>
                    <a:pt x="1178" y="1549"/>
                    <a:pt x="1144" y="1554"/>
                  </a:cubicBezTo>
                  <a:cubicBezTo>
                    <a:pt x="1110" y="1558"/>
                    <a:pt x="1090" y="1569"/>
                    <a:pt x="1056" y="1578"/>
                  </a:cubicBezTo>
                  <a:cubicBezTo>
                    <a:pt x="959" y="1597"/>
                    <a:pt x="896" y="1597"/>
                    <a:pt x="813" y="1651"/>
                  </a:cubicBezTo>
                  <a:cubicBezTo>
                    <a:pt x="799" y="1661"/>
                    <a:pt x="784" y="1666"/>
                    <a:pt x="769" y="1676"/>
                  </a:cubicBezTo>
                  <a:cubicBezTo>
                    <a:pt x="744" y="1700"/>
                    <a:pt x="730" y="1719"/>
                    <a:pt x="696" y="1729"/>
                  </a:cubicBezTo>
                  <a:cubicBezTo>
                    <a:pt x="662" y="1743"/>
                    <a:pt x="638" y="1739"/>
                    <a:pt x="608" y="1758"/>
                  </a:cubicBezTo>
                  <a:cubicBezTo>
                    <a:pt x="594" y="1763"/>
                    <a:pt x="589" y="1783"/>
                    <a:pt x="574" y="1792"/>
                  </a:cubicBezTo>
                  <a:lnTo>
                    <a:pt x="574" y="1792"/>
                  </a:lnTo>
                  <a:cubicBezTo>
                    <a:pt x="0" y="1928"/>
                    <a:pt x="0" y="1928"/>
                    <a:pt x="0" y="1928"/>
                  </a:cubicBezTo>
                  <a:lnTo>
                    <a:pt x="0" y="1928"/>
                  </a:lnTo>
                  <a:cubicBezTo>
                    <a:pt x="4" y="1875"/>
                    <a:pt x="9" y="1826"/>
                    <a:pt x="9" y="1773"/>
                  </a:cubicBezTo>
                  <a:cubicBezTo>
                    <a:pt x="9" y="1763"/>
                    <a:pt x="0" y="1763"/>
                    <a:pt x="4" y="1758"/>
                  </a:cubicBezTo>
                  <a:cubicBezTo>
                    <a:pt x="14" y="1743"/>
                    <a:pt x="34" y="1743"/>
                    <a:pt x="48" y="1739"/>
                  </a:cubicBezTo>
                  <a:cubicBezTo>
                    <a:pt x="73" y="1729"/>
                    <a:pt x="87" y="1715"/>
                    <a:pt x="111" y="1700"/>
                  </a:cubicBezTo>
                  <a:cubicBezTo>
                    <a:pt x="121" y="1690"/>
                    <a:pt x="136" y="1685"/>
                    <a:pt x="141" y="1676"/>
                  </a:cubicBezTo>
                  <a:cubicBezTo>
                    <a:pt x="141" y="1666"/>
                    <a:pt x="141" y="1656"/>
                    <a:pt x="146" y="1641"/>
                  </a:cubicBezTo>
                  <a:cubicBezTo>
                    <a:pt x="155" y="1617"/>
                    <a:pt x="175" y="1607"/>
                    <a:pt x="199" y="1593"/>
                  </a:cubicBezTo>
                  <a:cubicBezTo>
                    <a:pt x="224" y="1578"/>
                    <a:pt x="238" y="1563"/>
                    <a:pt x="258" y="1544"/>
                  </a:cubicBezTo>
                  <a:cubicBezTo>
                    <a:pt x="311" y="1510"/>
                    <a:pt x="335" y="1480"/>
                    <a:pt x="379" y="1437"/>
                  </a:cubicBezTo>
                  <a:cubicBezTo>
                    <a:pt x="389" y="1427"/>
                    <a:pt x="394" y="1417"/>
                    <a:pt x="409" y="1408"/>
                  </a:cubicBezTo>
                  <a:cubicBezTo>
                    <a:pt x="428" y="1388"/>
                    <a:pt x="443" y="1378"/>
                    <a:pt x="462" y="1359"/>
                  </a:cubicBezTo>
                  <a:cubicBezTo>
                    <a:pt x="501" y="1325"/>
                    <a:pt x="531" y="1315"/>
                    <a:pt x="564" y="1276"/>
                  </a:cubicBezTo>
                  <a:cubicBezTo>
                    <a:pt x="594" y="1247"/>
                    <a:pt x="608" y="1227"/>
                    <a:pt x="628" y="1193"/>
                  </a:cubicBezTo>
                  <a:cubicBezTo>
                    <a:pt x="642" y="1169"/>
                    <a:pt x="642" y="1149"/>
                    <a:pt x="667" y="1135"/>
                  </a:cubicBezTo>
                  <a:cubicBezTo>
                    <a:pt x="686" y="1125"/>
                    <a:pt x="705" y="1130"/>
                    <a:pt x="725" y="1125"/>
                  </a:cubicBezTo>
                  <a:cubicBezTo>
                    <a:pt x="764" y="1115"/>
                    <a:pt x="784" y="1096"/>
                    <a:pt x="813" y="1071"/>
                  </a:cubicBezTo>
                  <a:cubicBezTo>
                    <a:pt x="823" y="1062"/>
                    <a:pt x="832" y="1062"/>
                    <a:pt x="842" y="1047"/>
                  </a:cubicBezTo>
                  <a:cubicBezTo>
                    <a:pt x="847" y="1042"/>
                    <a:pt x="842" y="1033"/>
                    <a:pt x="847" y="1033"/>
                  </a:cubicBezTo>
                  <a:cubicBezTo>
                    <a:pt x="862" y="1023"/>
                    <a:pt x="876" y="1028"/>
                    <a:pt x="891" y="1028"/>
                  </a:cubicBezTo>
                  <a:cubicBezTo>
                    <a:pt x="915" y="1028"/>
                    <a:pt x="930" y="1028"/>
                    <a:pt x="954" y="1018"/>
                  </a:cubicBezTo>
                  <a:cubicBezTo>
                    <a:pt x="984" y="1008"/>
                    <a:pt x="1003" y="994"/>
                    <a:pt x="1012" y="960"/>
                  </a:cubicBezTo>
                  <a:cubicBezTo>
                    <a:pt x="1017" y="950"/>
                    <a:pt x="1012" y="940"/>
                    <a:pt x="1017" y="930"/>
                  </a:cubicBezTo>
                  <a:cubicBezTo>
                    <a:pt x="1022" y="916"/>
                    <a:pt x="1032" y="906"/>
                    <a:pt x="1037" y="886"/>
                  </a:cubicBezTo>
                  <a:cubicBezTo>
                    <a:pt x="1037" y="877"/>
                    <a:pt x="1047" y="872"/>
                    <a:pt x="1047" y="862"/>
                  </a:cubicBezTo>
                  <a:cubicBezTo>
                    <a:pt x="1047" y="823"/>
                    <a:pt x="1037" y="803"/>
                    <a:pt x="1032" y="76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1" name="Freeform 91"/>
            <p:cNvSpPr>
              <a:spLocks noChangeArrowheads="1"/>
            </p:cNvSpPr>
            <p:nvPr/>
          </p:nvSpPr>
          <p:spPr bwMode="auto">
            <a:xfrm>
              <a:off x="13038843" y="7948060"/>
              <a:ext cx="1397321" cy="1064162"/>
            </a:xfrm>
            <a:custGeom>
              <a:avLst/>
              <a:gdLst>
                <a:gd name="T0" fmla="*/ 24 w 2207"/>
                <a:gd name="T1" fmla="*/ 301 h 1681"/>
                <a:gd name="T2" fmla="*/ 24 w 2207"/>
                <a:gd name="T3" fmla="*/ 301 h 1681"/>
                <a:gd name="T4" fmla="*/ 0 w 2207"/>
                <a:gd name="T5" fmla="*/ 404 h 1681"/>
                <a:gd name="T6" fmla="*/ 14 w 2207"/>
                <a:gd name="T7" fmla="*/ 467 h 1681"/>
                <a:gd name="T8" fmla="*/ 44 w 2207"/>
                <a:gd name="T9" fmla="*/ 511 h 1681"/>
                <a:gd name="T10" fmla="*/ 151 w 2207"/>
                <a:gd name="T11" fmla="*/ 569 h 1681"/>
                <a:gd name="T12" fmla="*/ 268 w 2207"/>
                <a:gd name="T13" fmla="*/ 701 h 1681"/>
                <a:gd name="T14" fmla="*/ 316 w 2207"/>
                <a:gd name="T15" fmla="*/ 759 h 1681"/>
                <a:gd name="T16" fmla="*/ 521 w 2207"/>
                <a:gd name="T17" fmla="*/ 857 h 1681"/>
                <a:gd name="T18" fmla="*/ 726 w 2207"/>
                <a:gd name="T19" fmla="*/ 1008 h 1681"/>
                <a:gd name="T20" fmla="*/ 813 w 2207"/>
                <a:gd name="T21" fmla="*/ 1105 h 1681"/>
                <a:gd name="T22" fmla="*/ 843 w 2207"/>
                <a:gd name="T23" fmla="*/ 1110 h 1681"/>
                <a:gd name="T24" fmla="*/ 926 w 2207"/>
                <a:gd name="T25" fmla="*/ 1134 h 1681"/>
                <a:gd name="T26" fmla="*/ 974 w 2207"/>
                <a:gd name="T27" fmla="*/ 1208 h 1681"/>
                <a:gd name="T28" fmla="*/ 998 w 2207"/>
                <a:gd name="T29" fmla="*/ 1329 h 1681"/>
                <a:gd name="T30" fmla="*/ 1101 w 2207"/>
                <a:gd name="T31" fmla="*/ 1451 h 1681"/>
                <a:gd name="T32" fmla="*/ 1174 w 2207"/>
                <a:gd name="T33" fmla="*/ 1519 h 1681"/>
                <a:gd name="T34" fmla="*/ 1232 w 2207"/>
                <a:gd name="T35" fmla="*/ 1636 h 1681"/>
                <a:gd name="T36" fmla="*/ 1252 w 2207"/>
                <a:gd name="T37" fmla="*/ 1670 h 1681"/>
                <a:gd name="T38" fmla="*/ 1320 w 2207"/>
                <a:gd name="T39" fmla="*/ 1675 h 1681"/>
                <a:gd name="T40" fmla="*/ 1320 w 2207"/>
                <a:gd name="T41" fmla="*/ 1675 h 1681"/>
                <a:gd name="T42" fmla="*/ 1315 w 2207"/>
                <a:gd name="T43" fmla="*/ 1650 h 1681"/>
                <a:gd name="T44" fmla="*/ 1359 w 2207"/>
                <a:gd name="T45" fmla="*/ 1548 h 1681"/>
                <a:gd name="T46" fmla="*/ 1335 w 2207"/>
                <a:gd name="T47" fmla="*/ 1456 h 1681"/>
                <a:gd name="T48" fmla="*/ 1349 w 2207"/>
                <a:gd name="T49" fmla="*/ 1451 h 1681"/>
                <a:gd name="T50" fmla="*/ 1393 w 2207"/>
                <a:gd name="T51" fmla="*/ 1475 h 1681"/>
                <a:gd name="T52" fmla="*/ 1432 w 2207"/>
                <a:gd name="T53" fmla="*/ 1407 h 1681"/>
                <a:gd name="T54" fmla="*/ 1495 w 2207"/>
                <a:gd name="T55" fmla="*/ 1368 h 1681"/>
                <a:gd name="T56" fmla="*/ 1588 w 2207"/>
                <a:gd name="T57" fmla="*/ 1334 h 1681"/>
                <a:gd name="T58" fmla="*/ 1627 w 2207"/>
                <a:gd name="T59" fmla="*/ 1276 h 1681"/>
                <a:gd name="T60" fmla="*/ 1719 w 2207"/>
                <a:gd name="T61" fmla="*/ 1202 h 1681"/>
                <a:gd name="T62" fmla="*/ 1763 w 2207"/>
                <a:gd name="T63" fmla="*/ 1130 h 1681"/>
                <a:gd name="T64" fmla="*/ 1763 w 2207"/>
                <a:gd name="T65" fmla="*/ 1100 h 1681"/>
                <a:gd name="T66" fmla="*/ 1816 w 2207"/>
                <a:gd name="T67" fmla="*/ 1066 h 1681"/>
                <a:gd name="T68" fmla="*/ 1855 w 2207"/>
                <a:gd name="T69" fmla="*/ 1003 h 1681"/>
                <a:gd name="T70" fmla="*/ 1870 w 2207"/>
                <a:gd name="T71" fmla="*/ 998 h 1681"/>
                <a:gd name="T72" fmla="*/ 1909 w 2207"/>
                <a:gd name="T73" fmla="*/ 920 h 1681"/>
                <a:gd name="T74" fmla="*/ 1943 w 2207"/>
                <a:gd name="T75" fmla="*/ 862 h 1681"/>
                <a:gd name="T76" fmla="*/ 1943 w 2207"/>
                <a:gd name="T77" fmla="*/ 818 h 1681"/>
                <a:gd name="T78" fmla="*/ 1968 w 2207"/>
                <a:gd name="T79" fmla="*/ 799 h 1681"/>
                <a:gd name="T80" fmla="*/ 2021 w 2207"/>
                <a:gd name="T81" fmla="*/ 720 h 1681"/>
                <a:gd name="T82" fmla="*/ 2070 w 2207"/>
                <a:gd name="T83" fmla="*/ 633 h 1681"/>
                <a:gd name="T84" fmla="*/ 2095 w 2207"/>
                <a:gd name="T85" fmla="*/ 569 h 1681"/>
                <a:gd name="T86" fmla="*/ 2182 w 2207"/>
                <a:gd name="T87" fmla="*/ 404 h 1681"/>
                <a:gd name="T88" fmla="*/ 2206 w 2207"/>
                <a:gd name="T89" fmla="*/ 374 h 1681"/>
                <a:gd name="T90" fmla="*/ 2206 w 2207"/>
                <a:gd name="T91" fmla="*/ 374 h 1681"/>
                <a:gd name="T92" fmla="*/ 1636 w 2207"/>
                <a:gd name="T93" fmla="*/ 4 h 1681"/>
                <a:gd name="T94" fmla="*/ 1164 w 2207"/>
                <a:gd name="T95" fmla="*/ 136 h 1681"/>
                <a:gd name="T96" fmla="*/ 1091 w 2207"/>
                <a:gd name="T97" fmla="*/ 67 h 1681"/>
                <a:gd name="T98" fmla="*/ 1032 w 2207"/>
                <a:gd name="T99" fmla="*/ 28 h 1681"/>
                <a:gd name="T100" fmla="*/ 979 w 2207"/>
                <a:gd name="T101" fmla="*/ 0 h 1681"/>
                <a:gd name="T102" fmla="*/ 862 w 2207"/>
                <a:gd name="T103" fmla="*/ 19 h 1681"/>
                <a:gd name="T104" fmla="*/ 774 w 2207"/>
                <a:gd name="T105" fmla="*/ 28 h 1681"/>
                <a:gd name="T106" fmla="*/ 677 w 2207"/>
                <a:gd name="T107" fmla="*/ 53 h 1681"/>
                <a:gd name="T108" fmla="*/ 594 w 2207"/>
                <a:gd name="T109" fmla="*/ 63 h 1681"/>
                <a:gd name="T110" fmla="*/ 506 w 2207"/>
                <a:gd name="T111" fmla="*/ 87 h 1681"/>
                <a:gd name="T112" fmla="*/ 263 w 2207"/>
                <a:gd name="T113" fmla="*/ 160 h 1681"/>
                <a:gd name="T114" fmla="*/ 219 w 2207"/>
                <a:gd name="T115" fmla="*/ 185 h 1681"/>
                <a:gd name="T116" fmla="*/ 146 w 2207"/>
                <a:gd name="T117" fmla="*/ 238 h 1681"/>
                <a:gd name="T118" fmla="*/ 58 w 2207"/>
                <a:gd name="T119" fmla="*/ 267 h 1681"/>
                <a:gd name="T120" fmla="*/ 24 w 2207"/>
                <a:gd name="T121" fmla="*/ 301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07" h="1681">
                  <a:moveTo>
                    <a:pt x="24" y="301"/>
                  </a:moveTo>
                  <a:lnTo>
                    <a:pt x="24" y="301"/>
                  </a:lnTo>
                  <a:cubicBezTo>
                    <a:pt x="14" y="340"/>
                    <a:pt x="0" y="360"/>
                    <a:pt x="0" y="404"/>
                  </a:cubicBezTo>
                  <a:cubicBezTo>
                    <a:pt x="0" y="428"/>
                    <a:pt x="5" y="442"/>
                    <a:pt x="14" y="467"/>
                  </a:cubicBezTo>
                  <a:cubicBezTo>
                    <a:pt x="24" y="481"/>
                    <a:pt x="29" y="501"/>
                    <a:pt x="44" y="511"/>
                  </a:cubicBezTo>
                  <a:cubicBezTo>
                    <a:pt x="88" y="535"/>
                    <a:pt x="112" y="540"/>
                    <a:pt x="151" y="569"/>
                  </a:cubicBezTo>
                  <a:cubicBezTo>
                    <a:pt x="209" y="608"/>
                    <a:pt x="229" y="642"/>
                    <a:pt x="268" y="701"/>
                  </a:cubicBezTo>
                  <a:cubicBezTo>
                    <a:pt x="282" y="725"/>
                    <a:pt x="297" y="740"/>
                    <a:pt x="316" y="759"/>
                  </a:cubicBezTo>
                  <a:cubicBezTo>
                    <a:pt x="375" y="827"/>
                    <a:pt x="438" y="832"/>
                    <a:pt x="521" y="857"/>
                  </a:cubicBezTo>
                  <a:cubicBezTo>
                    <a:pt x="614" y="890"/>
                    <a:pt x="658" y="940"/>
                    <a:pt x="726" y="1008"/>
                  </a:cubicBezTo>
                  <a:cubicBezTo>
                    <a:pt x="765" y="1042"/>
                    <a:pt x="769" y="1081"/>
                    <a:pt x="813" y="1105"/>
                  </a:cubicBezTo>
                  <a:cubicBezTo>
                    <a:pt x="823" y="1110"/>
                    <a:pt x="833" y="1110"/>
                    <a:pt x="843" y="1110"/>
                  </a:cubicBezTo>
                  <a:cubicBezTo>
                    <a:pt x="877" y="1115"/>
                    <a:pt x="891" y="1125"/>
                    <a:pt x="926" y="1134"/>
                  </a:cubicBezTo>
                  <a:cubicBezTo>
                    <a:pt x="954" y="1144"/>
                    <a:pt x="965" y="1173"/>
                    <a:pt x="974" y="1208"/>
                  </a:cubicBezTo>
                  <a:cubicBezTo>
                    <a:pt x="984" y="1256"/>
                    <a:pt x="984" y="1285"/>
                    <a:pt x="998" y="1329"/>
                  </a:cubicBezTo>
                  <a:cubicBezTo>
                    <a:pt x="1018" y="1388"/>
                    <a:pt x="1052" y="1417"/>
                    <a:pt x="1101" y="1451"/>
                  </a:cubicBezTo>
                  <a:cubicBezTo>
                    <a:pt x="1130" y="1475"/>
                    <a:pt x="1150" y="1485"/>
                    <a:pt x="1174" y="1519"/>
                  </a:cubicBezTo>
                  <a:cubicBezTo>
                    <a:pt x="1203" y="1558"/>
                    <a:pt x="1203" y="1592"/>
                    <a:pt x="1232" y="1636"/>
                  </a:cubicBezTo>
                  <a:cubicBezTo>
                    <a:pt x="1237" y="1646"/>
                    <a:pt x="1242" y="1661"/>
                    <a:pt x="1252" y="1670"/>
                  </a:cubicBezTo>
                  <a:cubicBezTo>
                    <a:pt x="1271" y="1680"/>
                    <a:pt x="1300" y="1670"/>
                    <a:pt x="1320" y="1675"/>
                  </a:cubicBezTo>
                  <a:lnTo>
                    <a:pt x="1320" y="1675"/>
                  </a:lnTo>
                  <a:cubicBezTo>
                    <a:pt x="1320" y="1670"/>
                    <a:pt x="1315" y="1661"/>
                    <a:pt x="1315" y="1650"/>
                  </a:cubicBezTo>
                  <a:cubicBezTo>
                    <a:pt x="1315" y="1606"/>
                    <a:pt x="1359" y="1592"/>
                    <a:pt x="1359" y="1548"/>
                  </a:cubicBezTo>
                  <a:cubicBezTo>
                    <a:pt x="1359" y="1509"/>
                    <a:pt x="1339" y="1495"/>
                    <a:pt x="1335" y="1456"/>
                  </a:cubicBezTo>
                  <a:cubicBezTo>
                    <a:pt x="1339" y="1456"/>
                    <a:pt x="1344" y="1451"/>
                    <a:pt x="1349" y="1451"/>
                  </a:cubicBezTo>
                  <a:cubicBezTo>
                    <a:pt x="1368" y="1451"/>
                    <a:pt x="1374" y="1475"/>
                    <a:pt x="1393" y="1475"/>
                  </a:cubicBezTo>
                  <a:cubicBezTo>
                    <a:pt x="1422" y="1475"/>
                    <a:pt x="1422" y="1436"/>
                    <a:pt x="1432" y="1407"/>
                  </a:cubicBezTo>
                  <a:cubicBezTo>
                    <a:pt x="1442" y="1383"/>
                    <a:pt x="1471" y="1383"/>
                    <a:pt x="1495" y="1368"/>
                  </a:cubicBezTo>
                  <a:cubicBezTo>
                    <a:pt x="1529" y="1354"/>
                    <a:pt x="1559" y="1358"/>
                    <a:pt x="1588" y="1334"/>
                  </a:cubicBezTo>
                  <a:cubicBezTo>
                    <a:pt x="1607" y="1319"/>
                    <a:pt x="1607" y="1295"/>
                    <a:pt x="1627" y="1276"/>
                  </a:cubicBezTo>
                  <a:cubicBezTo>
                    <a:pt x="1661" y="1241"/>
                    <a:pt x="1685" y="1236"/>
                    <a:pt x="1719" y="1202"/>
                  </a:cubicBezTo>
                  <a:cubicBezTo>
                    <a:pt x="1744" y="1183"/>
                    <a:pt x="1758" y="1163"/>
                    <a:pt x="1763" y="1130"/>
                  </a:cubicBezTo>
                  <a:cubicBezTo>
                    <a:pt x="1763" y="1120"/>
                    <a:pt x="1758" y="1110"/>
                    <a:pt x="1763" y="1100"/>
                  </a:cubicBezTo>
                  <a:cubicBezTo>
                    <a:pt x="1773" y="1076"/>
                    <a:pt x="1797" y="1081"/>
                    <a:pt x="1816" y="1066"/>
                  </a:cubicBezTo>
                  <a:cubicBezTo>
                    <a:pt x="1836" y="1047"/>
                    <a:pt x="1836" y="1022"/>
                    <a:pt x="1855" y="1003"/>
                  </a:cubicBezTo>
                  <a:cubicBezTo>
                    <a:pt x="1860" y="998"/>
                    <a:pt x="1866" y="1003"/>
                    <a:pt x="1870" y="998"/>
                  </a:cubicBezTo>
                  <a:cubicBezTo>
                    <a:pt x="1890" y="973"/>
                    <a:pt x="1894" y="949"/>
                    <a:pt x="1909" y="920"/>
                  </a:cubicBezTo>
                  <a:cubicBezTo>
                    <a:pt x="1924" y="901"/>
                    <a:pt x="1938" y="886"/>
                    <a:pt x="1943" y="862"/>
                  </a:cubicBezTo>
                  <a:cubicBezTo>
                    <a:pt x="1943" y="842"/>
                    <a:pt x="1934" y="832"/>
                    <a:pt x="1943" y="818"/>
                  </a:cubicBezTo>
                  <a:cubicBezTo>
                    <a:pt x="1948" y="808"/>
                    <a:pt x="1958" y="803"/>
                    <a:pt x="1968" y="799"/>
                  </a:cubicBezTo>
                  <a:cubicBezTo>
                    <a:pt x="1997" y="779"/>
                    <a:pt x="2007" y="754"/>
                    <a:pt x="2021" y="720"/>
                  </a:cubicBezTo>
                  <a:cubicBezTo>
                    <a:pt x="2040" y="686"/>
                    <a:pt x="2051" y="667"/>
                    <a:pt x="2070" y="633"/>
                  </a:cubicBezTo>
                  <a:cubicBezTo>
                    <a:pt x="2080" y="608"/>
                    <a:pt x="2084" y="594"/>
                    <a:pt x="2095" y="569"/>
                  </a:cubicBezTo>
                  <a:cubicBezTo>
                    <a:pt x="2123" y="506"/>
                    <a:pt x="2143" y="467"/>
                    <a:pt x="2182" y="404"/>
                  </a:cubicBezTo>
                  <a:cubicBezTo>
                    <a:pt x="2192" y="394"/>
                    <a:pt x="2197" y="384"/>
                    <a:pt x="2206" y="374"/>
                  </a:cubicBezTo>
                  <a:lnTo>
                    <a:pt x="2206" y="374"/>
                  </a:lnTo>
                  <a:cubicBezTo>
                    <a:pt x="1636" y="4"/>
                    <a:pt x="1636" y="4"/>
                    <a:pt x="1636" y="4"/>
                  </a:cubicBezTo>
                  <a:cubicBezTo>
                    <a:pt x="1164" y="136"/>
                    <a:pt x="1164" y="136"/>
                    <a:pt x="1164" y="136"/>
                  </a:cubicBezTo>
                  <a:cubicBezTo>
                    <a:pt x="1130" y="121"/>
                    <a:pt x="1115" y="97"/>
                    <a:pt x="1091" y="67"/>
                  </a:cubicBezTo>
                  <a:cubicBezTo>
                    <a:pt x="1076" y="43"/>
                    <a:pt x="1057" y="43"/>
                    <a:pt x="1032" y="28"/>
                  </a:cubicBezTo>
                  <a:cubicBezTo>
                    <a:pt x="1013" y="19"/>
                    <a:pt x="1003" y="0"/>
                    <a:pt x="979" y="0"/>
                  </a:cubicBezTo>
                  <a:cubicBezTo>
                    <a:pt x="935" y="0"/>
                    <a:pt x="911" y="9"/>
                    <a:pt x="862" y="19"/>
                  </a:cubicBezTo>
                  <a:cubicBezTo>
                    <a:pt x="828" y="24"/>
                    <a:pt x="808" y="24"/>
                    <a:pt x="774" y="28"/>
                  </a:cubicBezTo>
                  <a:cubicBezTo>
                    <a:pt x="735" y="33"/>
                    <a:pt x="716" y="43"/>
                    <a:pt x="677" y="53"/>
                  </a:cubicBezTo>
                  <a:cubicBezTo>
                    <a:pt x="647" y="58"/>
                    <a:pt x="628" y="58"/>
                    <a:pt x="594" y="63"/>
                  </a:cubicBezTo>
                  <a:cubicBezTo>
                    <a:pt x="560" y="67"/>
                    <a:pt x="540" y="78"/>
                    <a:pt x="506" y="87"/>
                  </a:cubicBezTo>
                  <a:cubicBezTo>
                    <a:pt x="409" y="106"/>
                    <a:pt x="346" y="106"/>
                    <a:pt x="263" y="160"/>
                  </a:cubicBezTo>
                  <a:cubicBezTo>
                    <a:pt x="249" y="170"/>
                    <a:pt x="234" y="175"/>
                    <a:pt x="219" y="185"/>
                  </a:cubicBezTo>
                  <a:cubicBezTo>
                    <a:pt x="194" y="209"/>
                    <a:pt x="180" y="228"/>
                    <a:pt x="146" y="238"/>
                  </a:cubicBezTo>
                  <a:cubicBezTo>
                    <a:pt x="112" y="252"/>
                    <a:pt x="88" y="248"/>
                    <a:pt x="58" y="267"/>
                  </a:cubicBezTo>
                  <a:cubicBezTo>
                    <a:pt x="44" y="272"/>
                    <a:pt x="39" y="292"/>
                    <a:pt x="24" y="30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2" name="Freeform 92"/>
            <p:cNvSpPr>
              <a:spLocks noChangeArrowheads="1"/>
            </p:cNvSpPr>
            <p:nvPr/>
          </p:nvSpPr>
          <p:spPr bwMode="auto">
            <a:xfrm>
              <a:off x="12380786" y="8138489"/>
              <a:ext cx="1503731" cy="1596243"/>
            </a:xfrm>
            <a:custGeom>
              <a:avLst/>
              <a:gdLst>
                <a:gd name="T0" fmla="*/ 488 w 2374"/>
                <a:gd name="T1" fmla="*/ 136 h 2519"/>
                <a:gd name="T2" fmla="*/ 1062 w 2374"/>
                <a:gd name="T3" fmla="*/ 0 h 2519"/>
                <a:gd name="T4" fmla="*/ 1052 w 2374"/>
                <a:gd name="T5" fmla="*/ 166 h 2519"/>
                <a:gd name="T6" fmla="*/ 1189 w 2374"/>
                <a:gd name="T7" fmla="*/ 268 h 2519"/>
                <a:gd name="T8" fmla="*/ 1354 w 2374"/>
                <a:gd name="T9" fmla="*/ 458 h 2519"/>
                <a:gd name="T10" fmla="*/ 1764 w 2374"/>
                <a:gd name="T11" fmla="*/ 707 h 2519"/>
                <a:gd name="T12" fmla="*/ 1881 w 2374"/>
                <a:gd name="T13" fmla="*/ 809 h 2519"/>
                <a:gd name="T14" fmla="*/ 2012 w 2374"/>
                <a:gd name="T15" fmla="*/ 907 h 2519"/>
                <a:gd name="T16" fmla="*/ 2139 w 2374"/>
                <a:gd name="T17" fmla="*/ 1150 h 2519"/>
                <a:gd name="T18" fmla="*/ 2270 w 2374"/>
                <a:gd name="T19" fmla="*/ 1335 h 2519"/>
                <a:gd name="T20" fmla="*/ 2358 w 2374"/>
                <a:gd name="T21" fmla="*/ 1374 h 2519"/>
                <a:gd name="T22" fmla="*/ 2373 w 2374"/>
                <a:gd name="T23" fmla="*/ 1413 h 2519"/>
                <a:gd name="T24" fmla="*/ 2280 w 2374"/>
                <a:gd name="T25" fmla="*/ 1603 h 2519"/>
                <a:gd name="T26" fmla="*/ 2251 w 2374"/>
                <a:gd name="T27" fmla="*/ 1808 h 2519"/>
                <a:gd name="T28" fmla="*/ 2231 w 2374"/>
                <a:gd name="T29" fmla="*/ 1958 h 2519"/>
                <a:gd name="T30" fmla="*/ 2260 w 2374"/>
                <a:gd name="T31" fmla="*/ 2056 h 2519"/>
                <a:gd name="T32" fmla="*/ 2280 w 2374"/>
                <a:gd name="T33" fmla="*/ 2183 h 2519"/>
                <a:gd name="T34" fmla="*/ 2216 w 2374"/>
                <a:gd name="T35" fmla="*/ 2197 h 2519"/>
                <a:gd name="T36" fmla="*/ 2158 w 2374"/>
                <a:gd name="T37" fmla="*/ 2202 h 2519"/>
                <a:gd name="T38" fmla="*/ 2080 w 2374"/>
                <a:gd name="T39" fmla="*/ 2202 h 2519"/>
                <a:gd name="T40" fmla="*/ 1978 w 2374"/>
                <a:gd name="T41" fmla="*/ 2270 h 2519"/>
                <a:gd name="T42" fmla="*/ 1953 w 2374"/>
                <a:gd name="T43" fmla="*/ 2460 h 2519"/>
                <a:gd name="T44" fmla="*/ 1057 w 2374"/>
                <a:gd name="T45" fmla="*/ 2499 h 2519"/>
                <a:gd name="T46" fmla="*/ 614 w 2374"/>
                <a:gd name="T47" fmla="*/ 2465 h 2519"/>
                <a:gd name="T48" fmla="*/ 478 w 2374"/>
                <a:gd name="T49" fmla="*/ 2407 h 2519"/>
                <a:gd name="T50" fmla="*/ 449 w 2374"/>
                <a:gd name="T51" fmla="*/ 1919 h 2519"/>
                <a:gd name="T52" fmla="*/ 468 w 2374"/>
                <a:gd name="T53" fmla="*/ 1734 h 2519"/>
                <a:gd name="T54" fmla="*/ 522 w 2374"/>
                <a:gd name="T55" fmla="*/ 1661 h 2519"/>
                <a:gd name="T56" fmla="*/ 449 w 2374"/>
                <a:gd name="T57" fmla="*/ 1545 h 2519"/>
                <a:gd name="T58" fmla="*/ 366 w 2374"/>
                <a:gd name="T59" fmla="*/ 1486 h 2519"/>
                <a:gd name="T60" fmla="*/ 336 w 2374"/>
                <a:gd name="T61" fmla="*/ 1369 h 2519"/>
                <a:gd name="T62" fmla="*/ 307 w 2374"/>
                <a:gd name="T63" fmla="*/ 1184 h 2519"/>
                <a:gd name="T64" fmla="*/ 5 w 2374"/>
                <a:gd name="T65" fmla="*/ 263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74" h="2519">
                  <a:moveTo>
                    <a:pt x="488" y="136"/>
                  </a:moveTo>
                  <a:lnTo>
                    <a:pt x="488" y="136"/>
                  </a:lnTo>
                  <a:cubicBezTo>
                    <a:pt x="1062" y="0"/>
                    <a:pt x="1062" y="0"/>
                    <a:pt x="1062" y="0"/>
                  </a:cubicBezTo>
                  <a:lnTo>
                    <a:pt x="1062" y="0"/>
                  </a:lnTo>
                  <a:cubicBezTo>
                    <a:pt x="1052" y="39"/>
                    <a:pt x="1038" y="59"/>
                    <a:pt x="1038" y="103"/>
                  </a:cubicBezTo>
                  <a:cubicBezTo>
                    <a:pt x="1038" y="127"/>
                    <a:pt x="1043" y="141"/>
                    <a:pt x="1052" y="166"/>
                  </a:cubicBezTo>
                  <a:cubicBezTo>
                    <a:pt x="1062" y="180"/>
                    <a:pt x="1067" y="200"/>
                    <a:pt x="1082" y="210"/>
                  </a:cubicBezTo>
                  <a:cubicBezTo>
                    <a:pt x="1126" y="234"/>
                    <a:pt x="1150" y="239"/>
                    <a:pt x="1189" y="268"/>
                  </a:cubicBezTo>
                  <a:cubicBezTo>
                    <a:pt x="1247" y="307"/>
                    <a:pt x="1267" y="341"/>
                    <a:pt x="1306" y="400"/>
                  </a:cubicBezTo>
                  <a:cubicBezTo>
                    <a:pt x="1320" y="424"/>
                    <a:pt x="1335" y="439"/>
                    <a:pt x="1354" y="458"/>
                  </a:cubicBezTo>
                  <a:cubicBezTo>
                    <a:pt x="1413" y="526"/>
                    <a:pt x="1476" y="531"/>
                    <a:pt x="1559" y="556"/>
                  </a:cubicBezTo>
                  <a:cubicBezTo>
                    <a:pt x="1652" y="589"/>
                    <a:pt x="1696" y="639"/>
                    <a:pt x="1764" y="707"/>
                  </a:cubicBezTo>
                  <a:cubicBezTo>
                    <a:pt x="1803" y="741"/>
                    <a:pt x="1807" y="780"/>
                    <a:pt x="1851" y="804"/>
                  </a:cubicBezTo>
                  <a:cubicBezTo>
                    <a:pt x="1861" y="809"/>
                    <a:pt x="1871" y="809"/>
                    <a:pt x="1881" y="809"/>
                  </a:cubicBezTo>
                  <a:cubicBezTo>
                    <a:pt x="1915" y="814"/>
                    <a:pt x="1929" y="824"/>
                    <a:pt x="1964" y="833"/>
                  </a:cubicBezTo>
                  <a:cubicBezTo>
                    <a:pt x="1992" y="843"/>
                    <a:pt x="2003" y="872"/>
                    <a:pt x="2012" y="907"/>
                  </a:cubicBezTo>
                  <a:cubicBezTo>
                    <a:pt x="2022" y="955"/>
                    <a:pt x="2022" y="984"/>
                    <a:pt x="2036" y="1028"/>
                  </a:cubicBezTo>
                  <a:cubicBezTo>
                    <a:pt x="2056" y="1087"/>
                    <a:pt x="2090" y="1116"/>
                    <a:pt x="2139" y="1150"/>
                  </a:cubicBezTo>
                  <a:cubicBezTo>
                    <a:pt x="2168" y="1174"/>
                    <a:pt x="2188" y="1184"/>
                    <a:pt x="2212" y="1218"/>
                  </a:cubicBezTo>
                  <a:cubicBezTo>
                    <a:pt x="2241" y="1257"/>
                    <a:pt x="2241" y="1291"/>
                    <a:pt x="2270" y="1335"/>
                  </a:cubicBezTo>
                  <a:cubicBezTo>
                    <a:pt x="2275" y="1345"/>
                    <a:pt x="2280" y="1360"/>
                    <a:pt x="2290" y="1369"/>
                  </a:cubicBezTo>
                  <a:cubicBezTo>
                    <a:pt x="2309" y="1379"/>
                    <a:pt x="2338" y="1369"/>
                    <a:pt x="2358" y="1374"/>
                  </a:cubicBezTo>
                  <a:lnTo>
                    <a:pt x="2358" y="1374"/>
                  </a:lnTo>
                  <a:cubicBezTo>
                    <a:pt x="2362" y="1388"/>
                    <a:pt x="2373" y="1398"/>
                    <a:pt x="2373" y="1413"/>
                  </a:cubicBezTo>
                  <a:cubicBezTo>
                    <a:pt x="2373" y="1452"/>
                    <a:pt x="2343" y="1466"/>
                    <a:pt x="2314" y="1501"/>
                  </a:cubicBezTo>
                  <a:cubicBezTo>
                    <a:pt x="2309" y="1545"/>
                    <a:pt x="2295" y="1564"/>
                    <a:pt x="2280" y="1603"/>
                  </a:cubicBezTo>
                  <a:cubicBezTo>
                    <a:pt x="2270" y="1656"/>
                    <a:pt x="2275" y="1686"/>
                    <a:pt x="2265" y="1739"/>
                  </a:cubicBezTo>
                  <a:cubicBezTo>
                    <a:pt x="2265" y="1769"/>
                    <a:pt x="2251" y="1783"/>
                    <a:pt x="2251" y="1808"/>
                  </a:cubicBezTo>
                  <a:cubicBezTo>
                    <a:pt x="2251" y="1827"/>
                    <a:pt x="2265" y="1841"/>
                    <a:pt x="2265" y="1861"/>
                  </a:cubicBezTo>
                  <a:cubicBezTo>
                    <a:pt x="2265" y="1900"/>
                    <a:pt x="2231" y="1919"/>
                    <a:pt x="2231" y="1958"/>
                  </a:cubicBezTo>
                  <a:cubicBezTo>
                    <a:pt x="2231" y="1978"/>
                    <a:pt x="2251" y="1978"/>
                    <a:pt x="2251" y="1998"/>
                  </a:cubicBezTo>
                  <a:cubicBezTo>
                    <a:pt x="2255" y="2017"/>
                    <a:pt x="2255" y="2037"/>
                    <a:pt x="2260" y="2056"/>
                  </a:cubicBezTo>
                  <a:cubicBezTo>
                    <a:pt x="2265" y="2085"/>
                    <a:pt x="2270" y="2104"/>
                    <a:pt x="2270" y="2134"/>
                  </a:cubicBezTo>
                  <a:cubicBezTo>
                    <a:pt x="2275" y="2153"/>
                    <a:pt x="2275" y="2168"/>
                    <a:pt x="2280" y="2183"/>
                  </a:cubicBezTo>
                  <a:lnTo>
                    <a:pt x="2280" y="2183"/>
                  </a:lnTo>
                  <a:cubicBezTo>
                    <a:pt x="2260" y="2187"/>
                    <a:pt x="2236" y="2192"/>
                    <a:pt x="2216" y="2197"/>
                  </a:cubicBezTo>
                  <a:cubicBezTo>
                    <a:pt x="2207" y="2202"/>
                    <a:pt x="2202" y="2207"/>
                    <a:pt x="2188" y="2207"/>
                  </a:cubicBezTo>
                  <a:cubicBezTo>
                    <a:pt x="2178" y="2207"/>
                    <a:pt x="2168" y="2202"/>
                    <a:pt x="2158" y="2202"/>
                  </a:cubicBezTo>
                  <a:cubicBezTo>
                    <a:pt x="2149" y="2207"/>
                    <a:pt x="2139" y="2212"/>
                    <a:pt x="2129" y="2212"/>
                  </a:cubicBezTo>
                  <a:cubicBezTo>
                    <a:pt x="2110" y="2212"/>
                    <a:pt x="2100" y="2207"/>
                    <a:pt x="2080" y="2202"/>
                  </a:cubicBezTo>
                  <a:cubicBezTo>
                    <a:pt x="2075" y="2202"/>
                    <a:pt x="2075" y="2197"/>
                    <a:pt x="2066" y="2197"/>
                  </a:cubicBezTo>
                  <a:cubicBezTo>
                    <a:pt x="2022" y="2197"/>
                    <a:pt x="1992" y="2231"/>
                    <a:pt x="1978" y="2270"/>
                  </a:cubicBezTo>
                  <a:cubicBezTo>
                    <a:pt x="1968" y="2294"/>
                    <a:pt x="1953" y="2309"/>
                    <a:pt x="1953" y="2333"/>
                  </a:cubicBezTo>
                  <a:cubicBezTo>
                    <a:pt x="1953" y="2460"/>
                    <a:pt x="1953" y="2460"/>
                    <a:pt x="1953" y="2460"/>
                  </a:cubicBezTo>
                  <a:cubicBezTo>
                    <a:pt x="1900" y="2450"/>
                    <a:pt x="1871" y="2426"/>
                    <a:pt x="1832" y="2392"/>
                  </a:cubicBezTo>
                  <a:cubicBezTo>
                    <a:pt x="1057" y="2499"/>
                    <a:pt x="1057" y="2499"/>
                    <a:pt x="1057" y="2499"/>
                  </a:cubicBezTo>
                  <a:cubicBezTo>
                    <a:pt x="765" y="2518"/>
                    <a:pt x="765" y="2518"/>
                    <a:pt x="765" y="2518"/>
                  </a:cubicBezTo>
                  <a:cubicBezTo>
                    <a:pt x="707" y="2494"/>
                    <a:pt x="673" y="2490"/>
                    <a:pt x="614" y="2465"/>
                  </a:cubicBezTo>
                  <a:cubicBezTo>
                    <a:pt x="561" y="2446"/>
                    <a:pt x="531" y="2421"/>
                    <a:pt x="478" y="2407"/>
                  </a:cubicBezTo>
                  <a:lnTo>
                    <a:pt x="478" y="2407"/>
                  </a:lnTo>
                  <a:cubicBezTo>
                    <a:pt x="483" y="2329"/>
                    <a:pt x="492" y="2299"/>
                    <a:pt x="497" y="2222"/>
                  </a:cubicBezTo>
                  <a:cubicBezTo>
                    <a:pt x="449" y="1919"/>
                    <a:pt x="449" y="1919"/>
                    <a:pt x="449" y="1919"/>
                  </a:cubicBezTo>
                  <a:cubicBezTo>
                    <a:pt x="453" y="1876"/>
                    <a:pt x="463" y="1851"/>
                    <a:pt x="463" y="1813"/>
                  </a:cubicBezTo>
                  <a:cubicBezTo>
                    <a:pt x="463" y="1783"/>
                    <a:pt x="458" y="1764"/>
                    <a:pt x="468" y="1734"/>
                  </a:cubicBezTo>
                  <a:cubicBezTo>
                    <a:pt x="478" y="1719"/>
                    <a:pt x="488" y="1705"/>
                    <a:pt x="497" y="1691"/>
                  </a:cubicBezTo>
                  <a:cubicBezTo>
                    <a:pt x="507" y="1681"/>
                    <a:pt x="522" y="1676"/>
                    <a:pt x="522" y="1661"/>
                  </a:cubicBezTo>
                  <a:cubicBezTo>
                    <a:pt x="522" y="1632"/>
                    <a:pt x="507" y="1622"/>
                    <a:pt x="492" y="1603"/>
                  </a:cubicBezTo>
                  <a:cubicBezTo>
                    <a:pt x="478" y="1578"/>
                    <a:pt x="463" y="1569"/>
                    <a:pt x="449" y="1545"/>
                  </a:cubicBezTo>
                  <a:cubicBezTo>
                    <a:pt x="434" y="1520"/>
                    <a:pt x="419" y="1510"/>
                    <a:pt x="395" y="1501"/>
                  </a:cubicBezTo>
                  <a:cubicBezTo>
                    <a:pt x="385" y="1496"/>
                    <a:pt x="375" y="1496"/>
                    <a:pt x="366" y="1486"/>
                  </a:cubicBezTo>
                  <a:cubicBezTo>
                    <a:pt x="351" y="1476"/>
                    <a:pt x="346" y="1462"/>
                    <a:pt x="346" y="1442"/>
                  </a:cubicBezTo>
                  <a:cubicBezTo>
                    <a:pt x="336" y="1413"/>
                    <a:pt x="341" y="1393"/>
                    <a:pt x="336" y="1369"/>
                  </a:cubicBezTo>
                  <a:cubicBezTo>
                    <a:pt x="331" y="1345"/>
                    <a:pt x="322" y="1330"/>
                    <a:pt x="317" y="1305"/>
                  </a:cubicBezTo>
                  <a:cubicBezTo>
                    <a:pt x="307" y="1262"/>
                    <a:pt x="312" y="1233"/>
                    <a:pt x="307" y="1184"/>
                  </a:cubicBezTo>
                  <a:cubicBezTo>
                    <a:pt x="0" y="263"/>
                    <a:pt x="0" y="263"/>
                    <a:pt x="0" y="263"/>
                  </a:cubicBezTo>
                  <a:cubicBezTo>
                    <a:pt x="5" y="263"/>
                    <a:pt x="5" y="263"/>
                    <a:pt x="5" y="263"/>
                  </a:cubicBezTo>
                  <a:cubicBezTo>
                    <a:pt x="488" y="136"/>
                    <a:pt x="488" y="136"/>
                    <a:pt x="488" y="13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3" name="Freeform 93"/>
            <p:cNvSpPr>
              <a:spLocks noChangeArrowheads="1"/>
            </p:cNvSpPr>
            <p:nvPr/>
          </p:nvSpPr>
          <p:spPr bwMode="auto">
            <a:xfrm>
              <a:off x="11966350" y="9524700"/>
              <a:ext cx="2503417" cy="1965899"/>
            </a:xfrm>
            <a:custGeom>
              <a:avLst/>
              <a:gdLst>
                <a:gd name="T0" fmla="*/ 1267 w 3947"/>
                <a:gd name="T1" fmla="*/ 282 h 3098"/>
                <a:gd name="T2" fmla="*/ 2485 w 3947"/>
                <a:gd name="T3" fmla="*/ 209 h 3098"/>
                <a:gd name="T4" fmla="*/ 2631 w 3947"/>
                <a:gd name="T5" fmla="*/ 87 h 3098"/>
                <a:gd name="T6" fmla="*/ 2782 w 3947"/>
                <a:gd name="T7" fmla="*/ 29 h 3098"/>
                <a:gd name="T8" fmla="*/ 2869 w 3947"/>
                <a:gd name="T9" fmla="*/ 14 h 3098"/>
                <a:gd name="T10" fmla="*/ 2938 w 3947"/>
                <a:gd name="T11" fmla="*/ 92 h 3098"/>
                <a:gd name="T12" fmla="*/ 2869 w 3947"/>
                <a:gd name="T13" fmla="*/ 185 h 3098"/>
                <a:gd name="T14" fmla="*/ 2904 w 3947"/>
                <a:gd name="T15" fmla="*/ 511 h 3098"/>
                <a:gd name="T16" fmla="*/ 3006 w 3947"/>
                <a:gd name="T17" fmla="*/ 282 h 3098"/>
                <a:gd name="T18" fmla="*/ 3118 w 3947"/>
                <a:gd name="T19" fmla="*/ 555 h 3098"/>
                <a:gd name="T20" fmla="*/ 3332 w 3947"/>
                <a:gd name="T21" fmla="*/ 920 h 3098"/>
                <a:gd name="T22" fmla="*/ 3503 w 3947"/>
                <a:gd name="T23" fmla="*/ 1100 h 3098"/>
                <a:gd name="T24" fmla="*/ 3449 w 3947"/>
                <a:gd name="T25" fmla="*/ 1178 h 3098"/>
                <a:gd name="T26" fmla="*/ 3629 w 3947"/>
                <a:gd name="T27" fmla="*/ 1461 h 3098"/>
                <a:gd name="T28" fmla="*/ 3824 w 3947"/>
                <a:gd name="T29" fmla="*/ 1802 h 3098"/>
                <a:gd name="T30" fmla="*/ 3902 w 3947"/>
                <a:gd name="T31" fmla="*/ 1992 h 3098"/>
                <a:gd name="T32" fmla="*/ 3922 w 3947"/>
                <a:gd name="T33" fmla="*/ 2283 h 3098"/>
                <a:gd name="T34" fmla="*/ 3883 w 3947"/>
                <a:gd name="T35" fmla="*/ 2795 h 3098"/>
                <a:gd name="T36" fmla="*/ 3800 w 3947"/>
                <a:gd name="T37" fmla="*/ 3043 h 3098"/>
                <a:gd name="T38" fmla="*/ 3551 w 3947"/>
                <a:gd name="T39" fmla="*/ 3063 h 3098"/>
                <a:gd name="T40" fmla="*/ 3634 w 3947"/>
                <a:gd name="T41" fmla="*/ 3000 h 3098"/>
                <a:gd name="T42" fmla="*/ 3435 w 3947"/>
                <a:gd name="T43" fmla="*/ 2868 h 3098"/>
                <a:gd name="T44" fmla="*/ 3215 w 3947"/>
                <a:gd name="T45" fmla="*/ 2698 h 3098"/>
                <a:gd name="T46" fmla="*/ 3059 w 3947"/>
                <a:gd name="T47" fmla="*/ 2435 h 3098"/>
                <a:gd name="T48" fmla="*/ 2962 w 3947"/>
                <a:gd name="T49" fmla="*/ 2299 h 3098"/>
                <a:gd name="T50" fmla="*/ 2869 w 3947"/>
                <a:gd name="T51" fmla="*/ 2216 h 3098"/>
                <a:gd name="T52" fmla="*/ 2689 w 3947"/>
                <a:gd name="T53" fmla="*/ 2133 h 3098"/>
                <a:gd name="T54" fmla="*/ 2602 w 3947"/>
                <a:gd name="T55" fmla="*/ 1957 h 3098"/>
                <a:gd name="T56" fmla="*/ 2636 w 3947"/>
                <a:gd name="T57" fmla="*/ 1763 h 3098"/>
                <a:gd name="T58" fmla="*/ 2499 w 3947"/>
                <a:gd name="T59" fmla="*/ 1792 h 3098"/>
                <a:gd name="T60" fmla="*/ 2451 w 3947"/>
                <a:gd name="T61" fmla="*/ 1587 h 3098"/>
                <a:gd name="T62" fmla="*/ 2431 w 3947"/>
                <a:gd name="T63" fmla="*/ 1310 h 3098"/>
                <a:gd name="T64" fmla="*/ 2300 w 3947"/>
                <a:gd name="T65" fmla="*/ 1056 h 3098"/>
                <a:gd name="T66" fmla="*/ 1988 w 3947"/>
                <a:gd name="T67" fmla="*/ 896 h 3098"/>
                <a:gd name="T68" fmla="*/ 1885 w 3947"/>
                <a:gd name="T69" fmla="*/ 720 h 3098"/>
                <a:gd name="T70" fmla="*/ 1754 w 3947"/>
                <a:gd name="T71" fmla="*/ 677 h 3098"/>
                <a:gd name="T72" fmla="*/ 1623 w 3947"/>
                <a:gd name="T73" fmla="*/ 686 h 3098"/>
                <a:gd name="T74" fmla="*/ 1530 w 3947"/>
                <a:gd name="T75" fmla="*/ 808 h 3098"/>
                <a:gd name="T76" fmla="*/ 1365 w 3947"/>
                <a:gd name="T77" fmla="*/ 891 h 3098"/>
                <a:gd name="T78" fmla="*/ 1189 w 3947"/>
                <a:gd name="T79" fmla="*/ 964 h 3098"/>
                <a:gd name="T80" fmla="*/ 1062 w 3947"/>
                <a:gd name="T81" fmla="*/ 837 h 3098"/>
                <a:gd name="T82" fmla="*/ 931 w 3947"/>
                <a:gd name="T83" fmla="*/ 720 h 3098"/>
                <a:gd name="T84" fmla="*/ 697 w 3947"/>
                <a:gd name="T85" fmla="*/ 701 h 3098"/>
                <a:gd name="T86" fmla="*/ 381 w 3947"/>
                <a:gd name="T87" fmla="*/ 705 h 3098"/>
                <a:gd name="T88" fmla="*/ 220 w 3947"/>
                <a:gd name="T89" fmla="*/ 705 h 3098"/>
                <a:gd name="T90" fmla="*/ 166 w 3947"/>
                <a:gd name="T91" fmla="*/ 823 h 3098"/>
                <a:gd name="T92" fmla="*/ 83 w 3947"/>
                <a:gd name="T93" fmla="*/ 832 h 3098"/>
                <a:gd name="T94" fmla="*/ 64 w 3947"/>
                <a:gd name="T95" fmla="*/ 652 h 3098"/>
                <a:gd name="T96" fmla="*/ 30 w 3947"/>
                <a:gd name="T97" fmla="*/ 448 h 3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47" h="3098">
                  <a:moveTo>
                    <a:pt x="1131" y="224"/>
                  </a:moveTo>
                  <a:lnTo>
                    <a:pt x="1131" y="224"/>
                  </a:lnTo>
                  <a:cubicBezTo>
                    <a:pt x="1184" y="238"/>
                    <a:pt x="1214" y="263"/>
                    <a:pt x="1267" y="282"/>
                  </a:cubicBezTo>
                  <a:cubicBezTo>
                    <a:pt x="1326" y="307"/>
                    <a:pt x="1360" y="311"/>
                    <a:pt x="1418" y="335"/>
                  </a:cubicBezTo>
                  <a:cubicBezTo>
                    <a:pt x="1710" y="316"/>
                    <a:pt x="1710" y="316"/>
                    <a:pt x="1710" y="316"/>
                  </a:cubicBezTo>
                  <a:cubicBezTo>
                    <a:pt x="2485" y="209"/>
                    <a:pt x="2485" y="209"/>
                    <a:pt x="2485" y="209"/>
                  </a:cubicBezTo>
                  <a:cubicBezTo>
                    <a:pt x="2524" y="243"/>
                    <a:pt x="2553" y="267"/>
                    <a:pt x="2606" y="277"/>
                  </a:cubicBezTo>
                  <a:cubicBezTo>
                    <a:pt x="2606" y="150"/>
                    <a:pt x="2606" y="150"/>
                    <a:pt x="2606" y="150"/>
                  </a:cubicBezTo>
                  <a:cubicBezTo>
                    <a:pt x="2606" y="126"/>
                    <a:pt x="2621" y="111"/>
                    <a:pt x="2631" y="87"/>
                  </a:cubicBezTo>
                  <a:cubicBezTo>
                    <a:pt x="2645" y="48"/>
                    <a:pt x="2675" y="14"/>
                    <a:pt x="2719" y="14"/>
                  </a:cubicBezTo>
                  <a:cubicBezTo>
                    <a:pt x="2728" y="14"/>
                    <a:pt x="2728" y="19"/>
                    <a:pt x="2733" y="19"/>
                  </a:cubicBezTo>
                  <a:cubicBezTo>
                    <a:pt x="2753" y="24"/>
                    <a:pt x="2763" y="29"/>
                    <a:pt x="2782" y="29"/>
                  </a:cubicBezTo>
                  <a:cubicBezTo>
                    <a:pt x="2792" y="29"/>
                    <a:pt x="2802" y="24"/>
                    <a:pt x="2811" y="19"/>
                  </a:cubicBezTo>
                  <a:cubicBezTo>
                    <a:pt x="2821" y="19"/>
                    <a:pt x="2831" y="24"/>
                    <a:pt x="2841" y="24"/>
                  </a:cubicBezTo>
                  <a:cubicBezTo>
                    <a:pt x="2855" y="24"/>
                    <a:pt x="2860" y="19"/>
                    <a:pt x="2869" y="14"/>
                  </a:cubicBezTo>
                  <a:cubicBezTo>
                    <a:pt x="2889" y="9"/>
                    <a:pt x="2913" y="4"/>
                    <a:pt x="2933" y="0"/>
                  </a:cubicBezTo>
                  <a:lnTo>
                    <a:pt x="2933" y="0"/>
                  </a:lnTo>
                  <a:cubicBezTo>
                    <a:pt x="2933" y="29"/>
                    <a:pt x="2938" y="58"/>
                    <a:pt x="2938" y="92"/>
                  </a:cubicBezTo>
                  <a:cubicBezTo>
                    <a:pt x="2938" y="111"/>
                    <a:pt x="2918" y="116"/>
                    <a:pt x="2908" y="136"/>
                  </a:cubicBezTo>
                  <a:cubicBezTo>
                    <a:pt x="2899" y="150"/>
                    <a:pt x="2894" y="165"/>
                    <a:pt x="2884" y="180"/>
                  </a:cubicBezTo>
                  <a:cubicBezTo>
                    <a:pt x="2879" y="185"/>
                    <a:pt x="2869" y="180"/>
                    <a:pt x="2869" y="185"/>
                  </a:cubicBezTo>
                  <a:cubicBezTo>
                    <a:pt x="2845" y="209"/>
                    <a:pt x="2836" y="228"/>
                    <a:pt x="2836" y="263"/>
                  </a:cubicBezTo>
                  <a:cubicBezTo>
                    <a:pt x="2836" y="311"/>
                    <a:pt x="2865" y="335"/>
                    <a:pt x="2879" y="384"/>
                  </a:cubicBezTo>
                  <a:cubicBezTo>
                    <a:pt x="2894" y="428"/>
                    <a:pt x="2894" y="462"/>
                    <a:pt x="2904" y="511"/>
                  </a:cubicBezTo>
                  <a:cubicBezTo>
                    <a:pt x="2913" y="452"/>
                    <a:pt x="2904" y="418"/>
                    <a:pt x="2904" y="360"/>
                  </a:cubicBezTo>
                  <a:cubicBezTo>
                    <a:pt x="2904" y="277"/>
                    <a:pt x="2908" y="214"/>
                    <a:pt x="2957" y="150"/>
                  </a:cubicBezTo>
                  <a:cubicBezTo>
                    <a:pt x="2987" y="199"/>
                    <a:pt x="2987" y="233"/>
                    <a:pt x="3006" y="282"/>
                  </a:cubicBezTo>
                  <a:cubicBezTo>
                    <a:pt x="3015" y="307"/>
                    <a:pt x="3030" y="321"/>
                    <a:pt x="3035" y="346"/>
                  </a:cubicBezTo>
                  <a:cubicBezTo>
                    <a:pt x="3059" y="409"/>
                    <a:pt x="3065" y="448"/>
                    <a:pt x="3094" y="511"/>
                  </a:cubicBezTo>
                  <a:cubicBezTo>
                    <a:pt x="3098" y="531"/>
                    <a:pt x="3113" y="540"/>
                    <a:pt x="3118" y="555"/>
                  </a:cubicBezTo>
                  <a:cubicBezTo>
                    <a:pt x="3137" y="598"/>
                    <a:pt x="3142" y="628"/>
                    <a:pt x="3167" y="667"/>
                  </a:cubicBezTo>
                  <a:cubicBezTo>
                    <a:pt x="3191" y="711"/>
                    <a:pt x="3225" y="725"/>
                    <a:pt x="3255" y="769"/>
                  </a:cubicBezTo>
                  <a:cubicBezTo>
                    <a:pt x="3294" y="827"/>
                    <a:pt x="3303" y="862"/>
                    <a:pt x="3332" y="920"/>
                  </a:cubicBezTo>
                  <a:cubicBezTo>
                    <a:pt x="3357" y="959"/>
                    <a:pt x="3381" y="973"/>
                    <a:pt x="3405" y="1003"/>
                  </a:cubicBezTo>
                  <a:cubicBezTo>
                    <a:pt x="3420" y="1023"/>
                    <a:pt x="3430" y="1032"/>
                    <a:pt x="3444" y="1051"/>
                  </a:cubicBezTo>
                  <a:cubicBezTo>
                    <a:pt x="3464" y="1071"/>
                    <a:pt x="3483" y="1076"/>
                    <a:pt x="3503" y="1100"/>
                  </a:cubicBezTo>
                  <a:cubicBezTo>
                    <a:pt x="3522" y="1120"/>
                    <a:pt x="3527" y="1134"/>
                    <a:pt x="3537" y="1159"/>
                  </a:cubicBezTo>
                  <a:cubicBezTo>
                    <a:pt x="3488" y="1139"/>
                    <a:pt x="3459" y="1114"/>
                    <a:pt x="3400" y="1110"/>
                  </a:cubicBezTo>
                  <a:cubicBezTo>
                    <a:pt x="3410" y="1139"/>
                    <a:pt x="3435" y="1154"/>
                    <a:pt x="3449" y="1178"/>
                  </a:cubicBezTo>
                  <a:cubicBezTo>
                    <a:pt x="3479" y="1217"/>
                    <a:pt x="3488" y="1241"/>
                    <a:pt x="3513" y="1285"/>
                  </a:cubicBezTo>
                  <a:cubicBezTo>
                    <a:pt x="3527" y="1310"/>
                    <a:pt x="3537" y="1334"/>
                    <a:pt x="3551" y="1358"/>
                  </a:cubicBezTo>
                  <a:cubicBezTo>
                    <a:pt x="3581" y="1397"/>
                    <a:pt x="3610" y="1417"/>
                    <a:pt x="3629" y="1461"/>
                  </a:cubicBezTo>
                  <a:cubicBezTo>
                    <a:pt x="3664" y="1534"/>
                    <a:pt x="3683" y="1578"/>
                    <a:pt x="3731" y="1646"/>
                  </a:cubicBezTo>
                  <a:cubicBezTo>
                    <a:pt x="3746" y="1670"/>
                    <a:pt x="3756" y="1680"/>
                    <a:pt x="3771" y="1704"/>
                  </a:cubicBezTo>
                  <a:cubicBezTo>
                    <a:pt x="3795" y="1743"/>
                    <a:pt x="3824" y="1758"/>
                    <a:pt x="3824" y="1802"/>
                  </a:cubicBezTo>
                  <a:cubicBezTo>
                    <a:pt x="3824" y="1816"/>
                    <a:pt x="3814" y="1821"/>
                    <a:pt x="3814" y="1835"/>
                  </a:cubicBezTo>
                  <a:cubicBezTo>
                    <a:pt x="3814" y="1855"/>
                    <a:pt x="3824" y="1870"/>
                    <a:pt x="3834" y="1885"/>
                  </a:cubicBezTo>
                  <a:cubicBezTo>
                    <a:pt x="3863" y="1924"/>
                    <a:pt x="3878" y="1952"/>
                    <a:pt x="3902" y="1992"/>
                  </a:cubicBezTo>
                  <a:cubicBezTo>
                    <a:pt x="3932" y="2040"/>
                    <a:pt x="3941" y="2079"/>
                    <a:pt x="3941" y="2138"/>
                  </a:cubicBezTo>
                  <a:cubicBezTo>
                    <a:pt x="3941" y="2177"/>
                    <a:pt x="3932" y="2196"/>
                    <a:pt x="3927" y="2230"/>
                  </a:cubicBezTo>
                  <a:cubicBezTo>
                    <a:pt x="3922" y="2250"/>
                    <a:pt x="3927" y="2259"/>
                    <a:pt x="3922" y="2283"/>
                  </a:cubicBezTo>
                  <a:cubicBezTo>
                    <a:pt x="3946" y="2440"/>
                    <a:pt x="3946" y="2440"/>
                    <a:pt x="3946" y="2440"/>
                  </a:cubicBezTo>
                  <a:cubicBezTo>
                    <a:pt x="3932" y="2518"/>
                    <a:pt x="3936" y="2561"/>
                    <a:pt x="3922" y="2634"/>
                  </a:cubicBezTo>
                  <a:cubicBezTo>
                    <a:pt x="3912" y="2698"/>
                    <a:pt x="3892" y="2732"/>
                    <a:pt x="3883" y="2795"/>
                  </a:cubicBezTo>
                  <a:cubicBezTo>
                    <a:pt x="3902" y="2878"/>
                    <a:pt x="3902" y="2878"/>
                    <a:pt x="3902" y="2878"/>
                  </a:cubicBezTo>
                  <a:cubicBezTo>
                    <a:pt x="3897" y="2922"/>
                    <a:pt x="3883" y="2946"/>
                    <a:pt x="3863" y="2985"/>
                  </a:cubicBezTo>
                  <a:cubicBezTo>
                    <a:pt x="3844" y="3010"/>
                    <a:pt x="3834" y="3043"/>
                    <a:pt x="3800" y="3043"/>
                  </a:cubicBezTo>
                  <a:cubicBezTo>
                    <a:pt x="3771" y="3043"/>
                    <a:pt x="3756" y="3034"/>
                    <a:pt x="3731" y="3034"/>
                  </a:cubicBezTo>
                  <a:cubicBezTo>
                    <a:pt x="3683" y="3034"/>
                    <a:pt x="3673" y="3097"/>
                    <a:pt x="3629" y="3097"/>
                  </a:cubicBezTo>
                  <a:cubicBezTo>
                    <a:pt x="3595" y="3097"/>
                    <a:pt x="3571" y="3087"/>
                    <a:pt x="3551" y="3063"/>
                  </a:cubicBezTo>
                  <a:cubicBezTo>
                    <a:pt x="3561" y="3058"/>
                    <a:pt x="3561" y="3054"/>
                    <a:pt x="3566" y="3049"/>
                  </a:cubicBezTo>
                  <a:cubicBezTo>
                    <a:pt x="3581" y="3049"/>
                    <a:pt x="3590" y="3054"/>
                    <a:pt x="3600" y="3049"/>
                  </a:cubicBezTo>
                  <a:cubicBezTo>
                    <a:pt x="3620" y="3039"/>
                    <a:pt x="3634" y="3024"/>
                    <a:pt x="3634" y="3000"/>
                  </a:cubicBezTo>
                  <a:cubicBezTo>
                    <a:pt x="3634" y="2980"/>
                    <a:pt x="3615" y="2976"/>
                    <a:pt x="3600" y="2966"/>
                  </a:cubicBezTo>
                  <a:cubicBezTo>
                    <a:pt x="3595" y="2971"/>
                    <a:pt x="3595" y="2976"/>
                    <a:pt x="3585" y="2976"/>
                  </a:cubicBezTo>
                  <a:cubicBezTo>
                    <a:pt x="3513" y="2976"/>
                    <a:pt x="3488" y="2912"/>
                    <a:pt x="3435" y="2868"/>
                  </a:cubicBezTo>
                  <a:cubicBezTo>
                    <a:pt x="3415" y="2849"/>
                    <a:pt x="3410" y="2829"/>
                    <a:pt x="3391" y="2810"/>
                  </a:cubicBezTo>
                  <a:cubicBezTo>
                    <a:pt x="3357" y="2766"/>
                    <a:pt x="3322" y="2751"/>
                    <a:pt x="3274" y="2732"/>
                  </a:cubicBezTo>
                  <a:cubicBezTo>
                    <a:pt x="3250" y="2722"/>
                    <a:pt x="3225" y="2717"/>
                    <a:pt x="3215" y="2698"/>
                  </a:cubicBezTo>
                  <a:cubicBezTo>
                    <a:pt x="3191" y="2659"/>
                    <a:pt x="3186" y="2634"/>
                    <a:pt x="3176" y="2590"/>
                  </a:cubicBezTo>
                  <a:cubicBezTo>
                    <a:pt x="3167" y="2551"/>
                    <a:pt x="3162" y="2527"/>
                    <a:pt x="3133" y="2498"/>
                  </a:cubicBezTo>
                  <a:cubicBezTo>
                    <a:pt x="3109" y="2474"/>
                    <a:pt x="3059" y="2474"/>
                    <a:pt x="3059" y="2435"/>
                  </a:cubicBezTo>
                  <a:cubicBezTo>
                    <a:pt x="3059" y="2415"/>
                    <a:pt x="3074" y="2401"/>
                    <a:pt x="3084" y="2386"/>
                  </a:cubicBezTo>
                  <a:cubicBezTo>
                    <a:pt x="3059" y="2377"/>
                    <a:pt x="3040" y="2371"/>
                    <a:pt x="3011" y="2362"/>
                  </a:cubicBezTo>
                  <a:cubicBezTo>
                    <a:pt x="2982" y="2352"/>
                    <a:pt x="2977" y="2328"/>
                    <a:pt x="2962" y="2299"/>
                  </a:cubicBezTo>
                  <a:cubicBezTo>
                    <a:pt x="2943" y="2269"/>
                    <a:pt x="2938" y="2245"/>
                    <a:pt x="2933" y="2206"/>
                  </a:cubicBezTo>
                  <a:cubicBezTo>
                    <a:pt x="2884" y="2206"/>
                    <a:pt x="2884" y="2206"/>
                    <a:pt x="2884" y="2206"/>
                  </a:cubicBezTo>
                  <a:cubicBezTo>
                    <a:pt x="2879" y="2211"/>
                    <a:pt x="2874" y="2211"/>
                    <a:pt x="2869" y="2216"/>
                  </a:cubicBezTo>
                  <a:cubicBezTo>
                    <a:pt x="2865" y="2230"/>
                    <a:pt x="2865" y="2245"/>
                    <a:pt x="2850" y="2259"/>
                  </a:cubicBezTo>
                  <a:cubicBezTo>
                    <a:pt x="2831" y="2245"/>
                    <a:pt x="2821" y="2235"/>
                    <a:pt x="2802" y="2225"/>
                  </a:cubicBezTo>
                  <a:cubicBezTo>
                    <a:pt x="2753" y="2196"/>
                    <a:pt x="2723" y="2181"/>
                    <a:pt x="2689" y="2133"/>
                  </a:cubicBezTo>
                  <a:cubicBezTo>
                    <a:pt x="2670" y="2103"/>
                    <a:pt x="2660" y="2084"/>
                    <a:pt x="2650" y="2045"/>
                  </a:cubicBezTo>
                  <a:cubicBezTo>
                    <a:pt x="2645" y="2026"/>
                    <a:pt x="2641" y="2011"/>
                    <a:pt x="2631" y="2001"/>
                  </a:cubicBezTo>
                  <a:cubicBezTo>
                    <a:pt x="2617" y="1987"/>
                    <a:pt x="2602" y="1977"/>
                    <a:pt x="2602" y="1957"/>
                  </a:cubicBezTo>
                  <a:cubicBezTo>
                    <a:pt x="2602" y="1933"/>
                    <a:pt x="2617" y="1918"/>
                    <a:pt x="2631" y="1899"/>
                  </a:cubicBezTo>
                  <a:cubicBezTo>
                    <a:pt x="2645" y="1870"/>
                    <a:pt x="2650" y="1850"/>
                    <a:pt x="2650" y="1821"/>
                  </a:cubicBezTo>
                  <a:cubicBezTo>
                    <a:pt x="2650" y="1797"/>
                    <a:pt x="2650" y="1782"/>
                    <a:pt x="2636" y="1763"/>
                  </a:cubicBezTo>
                  <a:cubicBezTo>
                    <a:pt x="2617" y="1738"/>
                    <a:pt x="2592" y="1733"/>
                    <a:pt x="2562" y="1728"/>
                  </a:cubicBezTo>
                  <a:cubicBezTo>
                    <a:pt x="2553" y="1743"/>
                    <a:pt x="2553" y="1758"/>
                    <a:pt x="2548" y="1772"/>
                  </a:cubicBezTo>
                  <a:cubicBezTo>
                    <a:pt x="2538" y="1792"/>
                    <a:pt x="2519" y="1792"/>
                    <a:pt x="2499" y="1792"/>
                  </a:cubicBezTo>
                  <a:cubicBezTo>
                    <a:pt x="2490" y="1792"/>
                    <a:pt x="2490" y="1772"/>
                    <a:pt x="2485" y="1763"/>
                  </a:cubicBezTo>
                  <a:cubicBezTo>
                    <a:pt x="2475" y="1738"/>
                    <a:pt x="2470" y="1724"/>
                    <a:pt x="2465" y="1699"/>
                  </a:cubicBezTo>
                  <a:cubicBezTo>
                    <a:pt x="2460" y="1661"/>
                    <a:pt x="2451" y="1636"/>
                    <a:pt x="2451" y="1587"/>
                  </a:cubicBezTo>
                  <a:cubicBezTo>
                    <a:pt x="2451" y="1568"/>
                    <a:pt x="2451" y="1568"/>
                    <a:pt x="2451" y="1568"/>
                  </a:cubicBezTo>
                  <a:cubicBezTo>
                    <a:pt x="2451" y="1514"/>
                    <a:pt x="2451" y="1485"/>
                    <a:pt x="2451" y="1432"/>
                  </a:cubicBezTo>
                  <a:cubicBezTo>
                    <a:pt x="2451" y="1382"/>
                    <a:pt x="2431" y="1358"/>
                    <a:pt x="2431" y="1310"/>
                  </a:cubicBezTo>
                  <a:cubicBezTo>
                    <a:pt x="2431" y="1232"/>
                    <a:pt x="2431" y="1232"/>
                    <a:pt x="2431" y="1232"/>
                  </a:cubicBezTo>
                  <a:cubicBezTo>
                    <a:pt x="2431" y="1208"/>
                    <a:pt x="2407" y="1197"/>
                    <a:pt x="2402" y="1173"/>
                  </a:cubicBezTo>
                  <a:cubicBezTo>
                    <a:pt x="2377" y="1120"/>
                    <a:pt x="2349" y="1086"/>
                    <a:pt x="2300" y="1056"/>
                  </a:cubicBezTo>
                  <a:cubicBezTo>
                    <a:pt x="2217" y="1012"/>
                    <a:pt x="2168" y="998"/>
                    <a:pt x="2086" y="949"/>
                  </a:cubicBezTo>
                  <a:cubicBezTo>
                    <a:pt x="2071" y="944"/>
                    <a:pt x="2061" y="929"/>
                    <a:pt x="2042" y="925"/>
                  </a:cubicBezTo>
                  <a:cubicBezTo>
                    <a:pt x="2022" y="915"/>
                    <a:pt x="1998" y="915"/>
                    <a:pt x="1988" y="896"/>
                  </a:cubicBezTo>
                  <a:cubicBezTo>
                    <a:pt x="1983" y="886"/>
                    <a:pt x="1993" y="876"/>
                    <a:pt x="1988" y="866"/>
                  </a:cubicBezTo>
                  <a:cubicBezTo>
                    <a:pt x="1983" y="832"/>
                    <a:pt x="1964" y="818"/>
                    <a:pt x="1944" y="788"/>
                  </a:cubicBezTo>
                  <a:cubicBezTo>
                    <a:pt x="1925" y="764"/>
                    <a:pt x="1905" y="744"/>
                    <a:pt x="1885" y="720"/>
                  </a:cubicBezTo>
                  <a:cubicBezTo>
                    <a:pt x="1881" y="716"/>
                    <a:pt x="1881" y="711"/>
                    <a:pt x="1876" y="705"/>
                  </a:cubicBezTo>
                  <a:cubicBezTo>
                    <a:pt x="1857" y="691"/>
                    <a:pt x="1837" y="696"/>
                    <a:pt x="1818" y="691"/>
                  </a:cubicBezTo>
                  <a:cubicBezTo>
                    <a:pt x="1793" y="686"/>
                    <a:pt x="1779" y="677"/>
                    <a:pt x="1754" y="677"/>
                  </a:cubicBezTo>
                  <a:cubicBezTo>
                    <a:pt x="1744" y="677"/>
                    <a:pt x="1739" y="686"/>
                    <a:pt x="1725" y="686"/>
                  </a:cubicBezTo>
                  <a:cubicBezTo>
                    <a:pt x="1715" y="686"/>
                    <a:pt x="1705" y="686"/>
                    <a:pt x="1696" y="686"/>
                  </a:cubicBezTo>
                  <a:cubicBezTo>
                    <a:pt x="1623" y="686"/>
                    <a:pt x="1623" y="686"/>
                    <a:pt x="1623" y="686"/>
                  </a:cubicBezTo>
                  <a:cubicBezTo>
                    <a:pt x="1589" y="686"/>
                    <a:pt x="1574" y="696"/>
                    <a:pt x="1545" y="696"/>
                  </a:cubicBezTo>
                  <a:cubicBezTo>
                    <a:pt x="1545" y="720"/>
                    <a:pt x="1540" y="735"/>
                    <a:pt x="1540" y="764"/>
                  </a:cubicBezTo>
                  <a:cubicBezTo>
                    <a:pt x="1540" y="779"/>
                    <a:pt x="1540" y="799"/>
                    <a:pt x="1530" y="808"/>
                  </a:cubicBezTo>
                  <a:cubicBezTo>
                    <a:pt x="1511" y="823"/>
                    <a:pt x="1491" y="813"/>
                    <a:pt x="1467" y="823"/>
                  </a:cubicBezTo>
                  <a:cubicBezTo>
                    <a:pt x="1448" y="832"/>
                    <a:pt x="1442" y="857"/>
                    <a:pt x="1423" y="876"/>
                  </a:cubicBezTo>
                  <a:cubicBezTo>
                    <a:pt x="1409" y="891"/>
                    <a:pt x="1384" y="886"/>
                    <a:pt x="1365" y="891"/>
                  </a:cubicBezTo>
                  <a:cubicBezTo>
                    <a:pt x="1340" y="896"/>
                    <a:pt x="1326" y="910"/>
                    <a:pt x="1301" y="920"/>
                  </a:cubicBezTo>
                  <a:cubicBezTo>
                    <a:pt x="1257" y="935"/>
                    <a:pt x="1223" y="959"/>
                    <a:pt x="1175" y="964"/>
                  </a:cubicBezTo>
                  <a:cubicBezTo>
                    <a:pt x="1189" y="964"/>
                    <a:pt x="1189" y="964"/>
                    <a:pt x="1189" y="964"/>
                  </a:cubicBezTo>
                  <a:cubicBezTo>
                    <a:pt x="1175" y="949"/>
                    <a:pt x="1160" y="949"/>
                    <a:pt x="1145" y="935"/>
                  </a:cubicBezTo>
                  <a:cubicBezTo>
                    <a:pt x="1126" y="915"/>
                    <a:pt x="1131" y="891"/>
                    <a:pt x="1116" y="871"/>
                  </a:cubicBezTo>
                  <a:cubicBezTo>
                    <a:pt x="1106" y="852"/>
                    <a:pt x="1087" y="847"/>
                    <a:pt x="1062" y="837"/>
                  </a:cubicBezTo>
                  <a:cubicBezTo>
                    <a:pt x="1028" y="832"/>
                    <a:pt x="1004" y="827"/>
                    <a:pt x="984" y="803"/>
                  </a:cubicBezTo>
                  <a:cubicBezTo>
                    <a:pt x="970" y="788"/>
                    <a:pt x="975" y="774"/>
                    <a:pt x="965" y="759"/>
                  </a:cubicBezTo>
                  <a:cubicBezTo>
                    <a:pt x="960" y="740"/>
                    <a:pt x="951" y="730"/>
                    <a:pt x="931" y="720"/>
                  </a:cubicBezTo>
                  <a:cubicBezTo>
                    <a:pt x="838" y="735"/>
                    <a:pt x="838" y="735"/>
                    <a:pt x="838" y="735"/>
                  </a:cubicBezTo>
                  <a:cubicBezTo>
                    <a:pt x="804" y="725"/>
                    <a:pt x="790" y="711"/>
                    <a:pt x="756" y="701"/>
                  </a:cubicBezTo>
                  <a:cubicBezTo>
                    <a:pt x="731" y="696"/>
                    <a:pt x="716" y="705"/>
                    <a:pt x="697" y="701"/>
                  </a:cubicBezTo>
                  <a:cubicBezTo>
                    <a:pt x="649" y="686"/>
                    <a:pt x="624" y="652"/>
                    <a:pt x="575" y="652"/>
                  </a:cubicBezTo>
                  <a:cubicBezTo>
                    <a:pt x="527" y="652"/>
                    <a:pt x="503" y="667"/>
                    <a:pt x="454" y="686"/>
                  </a:cubicBezTo>
                  <a:cubicBezTo>
                    <a:pt x="425" y="696"/>
                    <a:pt x="410" y="705"/>
                    <a:pt x="381" y="705"/>
                  </a:cubicBezTo>
                  <a:cubicBezTo>
                    <a:pt x="361" y="705"/>
                    <a:pt x="351" y="705"/>
                    <a:pt x="332" y="701"/>
                  </a:cubicBezTo>
                  <a:cubicBezTo>
                    <a:pt x="322" y="696"/>
                    <a:pt x="318" y="686"/>
                    <a:pt x="303" y="686"/>
                  </a:cubicBezTo>
                  <a:cubicBezTo>
                    <a:pt x="268" y="686"/>
                    <a:pt x="254" y="705"/>
                    <a:pt x="220" y="705"/>
                  </a:cubicBezTo>
                  <a:cubicBezTo>
                    <a:pt x="210" y="705"/>
                    <a:pt x="205" y="705"/>
                    <a:pt x="196" y="701"/>
                  </a:cubicBezTo>
                  <a:cubicBezTo>
                    <a:pt x="196" y="730"/>
                    <a:pt x="196" y="750"/>
                    <a:pt x="186" y="779"/>
                  </a:cubicBezTo>
                  <a:cubicBezTo>
                    <a:pt x="186" y="799"/>
                    <a:pt x="186" y="813"/>
                    <a:pt x="166" y="823"/>
                  </a:cubicBezTo>
                  <a:cubicBezTo>
                    <a:pt x="157" y="832"/>
                    <a:pt x="142" y="827"/>
                    <a:pt x="122" y="827"/>
                  </a:cubicBezTo>
                  <a:cubicBezTo>
                    <a:pt x="108" y="827"/>
                    <a:pt x="98" y="827"/>
                    <a:pt x="83" y="832"/>
                  </a:cubicBezTo>
                  <a:lnTo>
                    <a:pt x="83" y="832"/>
                  </a:lnTo>
                  <a:cubicBezTo>
                    <a:pt x="79" y="803"/>
                    <a:pt x="79" y="788"/>
                    <a:pt x="69" y="759"/>
                  </a:cubicBezTo>
                  <a:cubicBezTo>
                    <a:pt x="64" y="740"/>
                    <a:pt x="59" y="725"/>
                    <a:pt x="59" y="705"/>
                  </a:cubicBezTo>
                  <a:cubicBezTo>
                    <a:pt x="59" y="686"/>
                    <a:pt x="64" y="672"/>
                    <a:pt x="64" y="652"/>
                  </a:cubicBezTo>
                  <a:cubicBezTo>
                    <a:pt x="59" y="633"/>
                    <a:pt x="35" y="628"/>
                    <a:pt x="20" y="613"/>
                  </a:cubicBezTo>
                  <a:cubicBezTo>
                    <a:pt x="6" y="594"/>
                    <a:pt x="0" y="574"/>
                    <a:pt x="0" y="550"/>
                  </a:cubicBezTo>
                  <a:cubicBezTo>
                    <a:pt x="0" y="511"/>
                    <a:pt x="20" y="487"/>
                    <a:pt x="30" y="448"/>
                  </a:cubicBezTo>
                  <a:cubicBezTo>
                    <a:pt x="1131" y="224"/>
                    <a:pt x="1131" y="224"/>
                    <a:pt x="1131" y="22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4" name="Freeform 94"/>
            <p:cNvSpPr>
              <a:spLocks noChangeArrowheads="1"/>
            </p:cNvSpPr>
            <p:nvPr/>
          </p:nvSpPr>
          <p:spPr bwMode="auto">
            <a:xfrm>
              <a:off x="11613520" y="8306515"/>
              <a:ext cx="1097695" cy="1769869"/>
            </a:xfrm>
            <a:custGeom>
              <a:avLst/>
              <a:gdLst>
                <a:gd name="T0" fmla="*/ 638 w 1731"/>
                <a:gd name="T1" fmla="*/ 2752 h 2792"/>
                <a:gd name="T2" fmla="*/ 638 w 1731"/>
                <a:gd name="T3" fmla="*/ 2752 h 2792"/>
                <a:gd name="T4" fmla="*/ 507 w 1731"/>
                <a:gd name="T5" fmla="*/ 2772 h 2792"/>
                <a:gd name="T6" fmla="*/ 439 w 1731"/>
                <a:gd name="T7" fmla="*/ 2719 h 2792"/>
                <a:gd name="T8" fmla="*/ 385 w 1731"/>
                <a:gd name="T9" fmla="*/ 2625 h 2792"/>
                <a:gd name="T10" fmla="*/ 307 w 1731"/>
                <a:gd name="T11" fmla="*/ 2747 h 2792"/>
                <a:gd name="T12" fmla="*/ 278 w 1731"/>
                <a:gd name="T13" fmla="*/ 2772 h 2792"/>
                <a:gd name="T14" fmla="*/ 200 w 1731"/>
                <a:gd name="T15" fmla="*/ 2786 h 2792"/>
                <a:gd name="T16" fmla="*/ 185 w 1731"/>
                <a:gd name="T17" fmla="*/ 2791 h 2792"/>
                <a:gd name="T18" fmla="*/ 185 w 1731"/>
                <a:gd name="T19" fmla="*/ 2791 h 2792"/>
                <a:gd name="T20" fmla="*/ 74 w 1731"/>
                <a:gd name="T21" fmla="*/ 1973 h 2792"/>
                <a:gd name="T22" fmla="*/ 63 w 1731"/>
                <a:gd name="T23" fmla="*/ 298 h 2792"/>
                <a:gd name="T24" fmla="*/ 0 w 1731"/>
                <a:gd name="T25" fmla="*/ 195 h 2792"/>
                <a:gd name="T26" fmla="*/ 0 w 1731"/>
                <a:gd name="T27" fmla="*/ 195 h 2792"/>
                <a:gd name="T28" fmla="*/ 39 w 1731"/>
                <a:gd name="T29" fmla="*/ 152 h 2792"/>
                <a:gd name="T30" fmla="*/ 69 w 1731"/>
                <a:gd name="T31" fmla="*/ 152 h 2792"/>
                <a:gd name="T32" fmla="*/ 171 w 1731"/>
                <a:gd name="T33" fmla="*/ 122 h 2792"/>
                <a:gd name="T34" fmla="*/ 249 w 1731"/>
                <a:gd name="T35" fmla="*/ 103 h 2792"/>
                <a:gd name="T36" fmla="*/ 293 w 1731"/>
                <a:gd name="T37" fmla="*/ 127 h 2792"/>
                <a:gd name="T38" fmla="*/ 385 w 1731"/>
                <a:gd name="T39" fmla="*/ 156 h 2792"/>
                <a:gd name="T40" fmla="*/ 1208 w 1731"/>
                <a:gd name="T41" fmla="*/ 0 h 2792"/>
                <a:gd name="T42" fmla="*/ 1208 w 1731"/>
                <a:gd name="T43" fmla="*/ 0 h 2792"/>
                <a:gd name="T44" fmla="*/ 1515 w 1731"/>
                <a:gd name="T45" fmla="*/ 921 h 2792"/>
                <a:gd name="T46" fmla="*/ 1525 w 1731"/>
                <a:gd name="T47" fmla="*/ 1042 h 2792"/>
                <a:gd name="T48" fmla="*/ 1544 w 1731"/>
                <a:gd name="T49" fmla="*/ 1106 h 2792"/>
                <a:gd name="T50" fmla="*/ 1554 w 1731"/>
                <a:gd name="T51" fmla="*/ 1179 h 2792"/>
                <a:gd name="T52" fmla="*/ 1574 w 1731"/>
                <a:gd name="T53" fmla="*/ 1223 h 2792"/>
                <a:gd name="T54" fmla="*/ 1603 w 1731"/>
                <a:gd name="T55" fmla="*/ 1238 h 2792"/>
                <a:gd name="T56" fmla="*/ 1657 w 1731"/>
                <a:gd name="T57" fmla="*/ 1282 h 2792"/>
                <a:gd name="T58" fmla="*/ 1700 w 1731"/>
                <a:gd name="T59" fmla="*/ 1340 h 2792"/>
                <a:gd name="T60" fmla="*/ 1730 w 1731"/>
                <a:gd name="T61" fmla="*/ 1398 h 2792"/>
                <a:gd name="T62" fmla="*/ 1705 w 1731"/>
                <a:gd name="T63" fmla="*/ 1428 h 2792"/>
                <a:gd name="T64" fmla="*/ 1676 w 1731"/>
                <a:gd name="T65" fmla="*/ 1471 h 2792"/>
                <a:gd name="T66" fmla="*/ 1671 w 1731"/>
                <a:gd name="T67" fmla="*/ 1550 h 2792"/>
                <a:gd name="T68" fmla="*/ 1657 w 1731"/>
                <a:gd name="T69" fmla="*/ 1656 h 2792"/>
                <a:gd name="T70" fmla="*/ 1705 w 1731"/>
                <a:gd name="T71" fmla="*/ 1959 h 2792"/>
                <a:gd name="T72" fmla="*/ 1686 w 1731"/>
                <a:gd name="T73" fmla="*/ 2144 h 2792"/>
                <a:gd name="T74" fmla="*/ 1686 w 1731"/>
                <a:gd name="T75" fmla="*/ 2144 h 2792"/>
                <a:gd name="T76" fmla="*/ 585 w 1731"/>
                <a:gd name="T77" fmla="*/ 2368 h 2792"/>
                <a:gd name="T78" fmla="*/ 555 w 1731"/>
                <a:gd name="T79" fmla="*/ 2470 h 2792"/>
                <a:gd name="T80" fmla="*/ 575 w 1731"/>
                <a:gd name="T81" fmla="*/ 2533 h 2792"/>
                <a:gd name="T82" fmla="*/ 619 w 1731"/>
                <a:gd name="T83" fmla="*/ 2572 h 2792"/>
                <a:gd name="T84" fmla="*/ 614 w 1731"/>
                <a:gd name="T85" fmla="*/ 2625 h 2792"/>
                <a:gd name="T86" fmla="*/ 624 w 1731"/>
                <a:gd name="T87" fmla="*/ 2679 h 2792"/>
                <a:gd name="T88" fmla="*/ 638 w 1731"/>
                <a:gd name="T89" fmla="*/ 2752 h 2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1" h="2792">
                  <a:moveTo>
                    <a:pt x="638" y="2752"/>
                  </a:moveTo>
                  <a:lnTo>
                    <a:pt x="638" y="2752"/>
                  </a:lnTo>
                  <a:cubicBezTo>
                    <a:pt x="594" y="2757"/>
                    <a:pt x="561" y="2772"/>
                    <a:pt x="507" y="2772"/>
                  </a:cubicBezTo>
                  <a:cubicBezTo>
                    <a:pt x="478" y="2772"/>
                    <a:pt x="458" y="2743"/>
                    <a:pt x="439" y="2719"/>
                  </a:cubicBezTo>
                  <a:cubicBezTo>
                    <a:pt x="414" y="2684"/>
                    <a:pt x="395" y="2664"/>
                    <a:pt x="385" y="2625"/>
                  </a:cubicBezTo>
                  <a:cubicBezTo>
                    <a:pt x="361" y="2679"/>
                    <a:pt x="346" y="2708"/>
                    <a:pt x="307" y="2747"/>
                  </a:cubicBezTo>
                  <a:cubicBezTo>
                    <a:pt x="298" y="2757"/>
                    <a:pt x="293" y="2767"/>
                    <a:pt x="278" y="2772"/>
                  </a:cubicBezTo>
                  <a:cubicBezTo>
                    <a:pt x="254" y="2786"/>
                    <a:pt x="229" y="2786"/>
                    <a:pt x="200" y="2786"/>
                  </a:cubicBezTo>
                  <a:cubicBezTo>
                    <a:pt x="195" y="2786"/>
                    <a:pt x="190" y="2791"/>
                    <a:pt x="185" y="2791"/>
                  </a:cubicBezTo>
                  <a:lnTo>
                    <a:pt x="185" y="2791"/>
                  </a:lnTo>
                  <a:cubicBezTo>
                    <a:pt x="74" y="1973"/>
                    <a:pt x="74" y="1973"/>
                    <a:pt x="74" y="1973"/>
                  </a:cubicBezTo>
                  <a:cubicBezTo>
                    <a:pt x="63" y="298"/>
                    <a:pt x="63" y="298"/>
                    <a:pt x="63" y="298"/>
                  </a:cubicBezTo>
                  <a:cubicBezTo>
                    <a:pt x="44" y="254"/>
                    <a:pt x="30" y="229"/>
                    <a:pt x="0" y="195"/>
                  </a:cubicBezTo>
                  <a:lnTo>
                    <a:pt x="0" y="195"/>
                  </a:lnTo>
                  <a:cubicBezTo>
                    <a:pt x="15" y="180"/>
                    <a:pt x="20" y="161"/>
                    <a:pt x="39" y="152"/>
                  </a:cubicBezTo>
                  <a:cubicBezTo>
                    <a:pt x="44" y="146"/>
                    <a:pt x="59" y="152"/>
                    <a:pt x="69" y="152"/>
                  </a:cubicBezTo>
                  <a:cubicBezTo>
                    <a:pt x="107" y="141"/>
                    <a:pt x="132" y="127"/>
                    <a:pt x="171" y="122"/>
                  </a:cubicBezTo>
                  <a:cubicBezTo>
                    <a:pt x="205" y="122"/>
                    <a:pt x="220" y="103"/>
                    <a:pt x="249" y="103"/>
                  </a:cubicBezTo>
                  <a:cubicBezTo>
                    <a:pt x="268" y="103"/>
                    <a:pt x="278" y="122"/>
                    <a:pt x="293" y="127"/>
                  </a:cubicBezTo>
                  <a:cubicBezTo>
                    <a:pt x="327" y="141"/>
                    <a:pt x="346" y="146"/>
                    <a:pt x="385" y="156"/>
                  </a:cubicBezTo>
                  <a:cubicBezTo>
                    <a:pt x="1208" y="0"/>
                    <a:pt x="1208" y="0"/>
                    <a:pt x="1208" y="0"/>
                  </a:cubicBezTo>
                  <a:lnTo>
                    <a:pt x="1208" y="0"/>
                  </a:lnTo>
                  <a:cubicBezTo>
                    <a:pt x="1515" y="921"/>
                    <a:pt x="1515" y="921"/>
                    <a:pt x="1515" y="921"/>
                  </a:cubicBezTo>
                  <a:cubicBezTo>
                    <a:pt x="1520" y="970"/>
                    <a:pt x="1515" y="999"/>
                    <a:pt x="1525" y="1042"/>
                  </a:cubicBezTo>
                  <a:cubicBezTo>
                    <a:pt x="1530" y="1067"/>
                    <a:pt x="1539" y="1082"/>
                    <a:pt x="1544" y="1106"/>
                  </a:cubicBezTo>
                  <a:cubicBezTo>
                    <a:pt x="1549" y="1130"/>
                    <a:pt x="1544" y="1150"/>
                    <a:pt x="1554" y="1179"/>
                  </a:cubicBezTo>
                  <a:cubicBezTo>
                    <a:pt x="1554" y="1199"/>
                    <a:pt x="1559" y="1213"/>
                    <a:pt x="1574" y="1223"/>
                  </a:cubicBezTo>
                  <a:cubicBezTo>
                    <a:pt x="1583" y="1233"/>
                    <a:pt x="1593" y="1233"/>
                    <a:pt x="1603" y="1238"/>
                  </a:cubicBezTo>
                  <a:cubicBezTo>
                    <a:pt x="1627" y="1247"/>
                    <a:pt x="1642" y="1257"/>
                    <a:pt x="1657" y="1282"/>
                  </a:cubicBezTo>
                  <a:cubicBezTo>
                    <a:pt x="1671" y="1306"/>
                    <a:pt x="1686" y="1315"/>
                    <a:pt x="1700" y="1340"/>
                  </a:cubicBezTo>
                  <a:cubicBezTo>
                    <a:pt x="1715" y="1359"/>
                    <a:pt x="1730" y="1369"/>
                    <a:pt x="1730" y="1398"/>
                  </a:cubicBezTo>
                  <a:cubicBezTo>
                    <a:pt x="1730" y="1413"/>
                    <a:pt x="1715" y="1418"/>
                    <a:pt x="1705" y="1428"/>
                  </a:cubicBezTo>
                  <a:cubicBezTo>
                    <a:pt x="1696" y="1442"/>
                    <a:pt x="1686" y="1456"/>
                    <a:pt x="1676" y="1471"/>
                  </a:cubicBezTo>
                  <a:cubicBezTo>
                    <a:pt x="1666" y="1501"/>
                    <a:pt x="1671" y="1520"/>
                    <a:pt x="1671" y="1550"/>
                  </a:cubicBezTo>
                  <a:cubicBezTo>
                    <a:pt x="1671" y="1588"/>
                    <a:pt x="1661" y="1613"/>
                    <a:pt x="1657" y="1656"/>
                  </a:cubicBezTo>
                  <a:cubicBezTo>
                    <a:pt x="1705" y="1959"/>
                    <a:pt x="1705" y="1959"/>
                    <a:pt x="1705" y="1959"/>
                  </a:cubicBezTo>
                  <a:cubicBezTo>
                    <a:pt x="1700" y="2036"/>
                    <a:pt x="1691" y="2066"/>
                    <a:pt x="1686" y="2144"/>
                  </a:cubicBezTo>
                  <a:lnTo>
                    <a:pt x="1686" y="2144"/>
                  </a:lnTo>
                  <a:cubicBezTo>
                    <a:pt x="585" y="2368"/>
                    <a:pt x="585" y="2368"/>
                    <a:pt x="585" y="2368"/>
                  </a:cubicBezTo>
                  <a:cubicBezTo>
                    <a:pt x="575" y="2407"/>
                    <a:pt x="555" y="2431"/>
                    <a:pt x="555" y="2470"/>
                  </a:cubicBezTo>
                  <a:cubicBezTo>
                    <a:pt x="555" y="2494"/>
                    <a:pt x="561" y="2514"/>
                    <a:pt x="575" y="2533"/>
                  </a:cubicBezTo>
                  <a:cubicBezTo>
                    <a:pt x="590" y="2548"/>
                    <a:pt x="614" y="2553"/>
                    <a:pt x="619" y="2572"/>
                  </a:cubicBezTo>
                  <a:cubicBezTo>
                    <a:pt x="619" y="2592"/>
                    <a:pt x="614" y="2606"/>
                    <a:pt x="614" y="2625"/>
                  </a:cubicBezTo>
                  <a:cubicBezTo>
                    <a:pt x="614" y="2645"/>
                    <a:pt x="619" y="2660"/>
                    <a:pt x="624" y="2679"/>
                  </a:cubicBezTo>
                  <a:cubicBezTo>
                    <a:pt x="634" y="2708"/>
                    <a:pt x="634" y="2723"/>
                    <a:pt x="638" y="275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5" name="Freeform 95"/>
            <p:cNvSpPr>
              <a:spLocks noChangeArrowheads="1"/>
            </p:cNvSpPr>
            <p:nvPr/>
          </p:nvSpPr>
          <p:spPr bwMode="auto">
            <a:xfrm>
              <a:off x="10748244" y="8429733"/>
              <a:ext cx="980085" cy="1764268"/>
            </a:xfrm>
            <a:custGeom>
              <a:avLst/>
              <a:gdLst>
                <a:gd name="T0" fmla="*/ 453 w 1549"/>
                <a:gd name="T1" fmla="*/ 151 h 2782"/>
                <a:gd name="T2" fmla="*/ 375 w 1549"/>
                <a:gd name="T3" fmla="*/ 288 h 2782"/>
                <a:gd name="T4" fmla="*/ 336 w 1549"/>
                <a:gd name="T5" fmla="*/ 371 h 2782"/>
                <a:gd name="T6" fmla="*/ 316 w 1549"/>
                <a:gd name="T7" fmla="*/ 497 h 2782"/>
                <a:gd name="T8" fmla="*/ 219 w 1549"/>
                <a:gd name="T9" fmla="*/ 580 h 2782"/>
                <a:gd name="T10" fmla="*/ 199 w 1549"/>
                <a:gd name="T11" fmla="*/ 692 h 2782"/>
                <a:gd name="T12" fmla="*/ 131 w 1549"/>
                <a:gd name="T13" fmla="*/ 784 h 2782"/>
                <a:gd name="T14" fmla="*/ 126 w 1549"/>
                <a:gd name="T15" fmla="*/ 891 h 2782"/>
                <a:gd name="T16" fmla="*/ 121 w 1549"/>
                <a:gd name="T17" fmla="*/ 979 h 2782"/>
                <a:gd name="T18" fmla="*/ 146 w 1549"/>
                <a:gd name="T19" fmla="*/ 1145 h 2782"/>
                <a:gd name="T20" fmla="*/ 160 w 1549"/>
                <a:gd name="T21" fmla="*/ 1325 h 2782"/>
                <a:gd name="T22" fmla="*/ 170 w 1549"/>
                <a:gd name="T23" fmla="*/ 1403 h 2782"/>
                <a:gd name="T24" fmla="*/ 185 w 1549"/>
                <a:gd name="T25" fmla="*/ 1476 h 2782"/>
                <a:gd name="T26" fmla="*/ 248 w 1549"/>
                <a:gd name="T27" fmla="*/ 1627 h 2782"/>
                <a:gd name="T28" fmla="*/ 238 w 1549"/>
                <a:gd name="T29" fmla="*/ 1734 h 2782"/>
                <a:gd name="T30" fmla="*/ 185 w 1549"/>
                <a:gd name="T31" fmla="*/ 1807 h 2782"/>
                <a:gd name="T32" fmla="*/ 190 w 1549"/>
                <a:gd name="T33" fmla="*/ 1924 h 2782"/>
                <a:gd name="T34" fmla="*/ 151 w 1549"/>
                <a:gd name="T35" fmla="*/ 1992 h 2782"/>
                <a:gd name="T36" fmla="*/ 116 w 1549"/>
                <a:gd name="T37" fmla="*/ 2032 h 2782"/>
                <a:gd name="T38" fmla="*/ 53 w 1549"/>
                <a:gd name="T39" fmla="*/ 2129 h 2782"/>
                <a:gd name="T40" fmla="*/ 83 w 1549"/>
                <a:gd name="T41" fmla="*/ 2192 h 2782"/>
                <a:gd name="T42" fmla="*/ 34 w 1549"/>
                <a:gd name="T43" fmla="*/ 2280 h 2782"/>
                <a:gd name="T44" fmla="*/ 24 w 1549"/>
                <a:gd name="T45" fmla="*/ 2377 h 2782"/>
                <a:gd name="T46" fmla="*/ 44 w 1549"/>
                <a:gd name="T47" fmla="*/ 2469 h 2782"/>
                <a:gd name="T48" fmla="*/ 901 w 1549"/>
                <a:gd name="T49" fmla="*/ 2397 h 2782"/>
                <a:gd name="T50" fmla="*/ 886 w 1549"/>
                <a:gd name="T51" fmla="*/ 2518 h 2782"/>
                <a:gd name="T52" fmla="*/ 989 w 1549"/>
                <a:gd name="T53" fmla="*/ 2640 h 2782"/>
                <a:gd name="T54" fmla="*/ 1008 w 1549"/>
                <a:gd name="T55" fmla="*/ 2781 h 2782"/>
                <a:gd name="T56" fmla="*/ 1086 w 1549"/>
                <a:gd name="T57" fmla="*/ 2757 h 2782"/>
                <a:gd name="T58" fmla="*/ 1290 w 1549"/>
                <a:gd name="T59" fmla="*/ 2616 h 2782"/>
                <a:gd name="T60" fmla="*/ 1548 w 1549"/>
                <a:gd name="T61" fmla="*/ 2596 h 2782"/>
                <a:gd name="T62" fmla="*/ 1437 w 1549"/>
                <a:gd name="T63" fmla="*/ 1778 h 2782"/>
                <a:gd name="T64" fmla="*/ 1363 w 1549"/>
                <a:gd name="T65" fmla="*/ 0 h 2782"/>
                <a:gd name="T66" fmla="*/ 453 w 1549"/>
                <a:gd name="T67" fmla="*/ 151 h 2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9" h="2782">
                  <a:moveTo>
                    <a:pt x="453" y="151"/>
                  </a:moveTo>
                  <a:lnTo>
                    <a:pt x="453" y="151"/>
                  </a:lnTo>
                  <a:cubicBezTo>
                    <a:pt x="448" y="195"/>
                    <a:pt x="448" y="214"/>
                    <a:pt x="418" y="249"/>
                  </a:cubicBezTo>
                  <a:cubicBezTo>
                    <a:pt x="409" y="268"/>
                    <a:pt x="384" y="268"/>
                    <a:pt x="375" y="288"/>
                  </a:cubicBezTo>
                  <a:cubicBezTo>
                    <a:pt x="365" y="302"/>
                    <a:pt x="365" y="317"/>
                    <a:pt x="355" y="331"/>
                  </a:cubicBezTo>
                  <a:cubicBezTo>
                    <a:pt x="351" y="346"/>
                    <a:pt x="336" y="351"/>
                    <a:pt x="336" y="371"/>
                  </a:cubicBezTo>
                  <a:cubicBezTo>
                    <a:pt x="336" y="390"/>
                    <a:pt x="340" y="395"/>
                    <a:pt x="340" y="414"/>
                  </a:cubicBezTo>
                  <a:cubicBezTo>
                    <a:pt x="340" y="449"/>
                    <a:pt x="336" y="468"/>
                    <a:pt x="316" y="497"/>
                  </a:cubicBezTo>
                  <a:cubicBezTo>
                    <a:pt x="307" y="517"/>
                    <a:pt x="287" y="517"/>
                    <a:pt x="272" y="531"/>
                  </a:cubicBezTo>
                  <a:cubicBezTo>
                    <a:pt x="253" y="551"/>
                    <a:pt x="238" y="565"/>
                    <a:pt x="219" y="580"/>
                  </a:cubicBezTo>
                  <a:cubicBezTo>
                    <a:pt x="229" y="604"/>
                    <a:pt x="233" y="624"/>
                    <a:pt x="233" y="648"/>
                  </a:cubicBezTo>
                  <a:cubicBezTo>
                    <a:pt x="233" y="672"/>
                    <a:pt x="219" y="682"/>
                    <a:pt x="199" y="692"/>
                  </a:cubicBezTo>
                  <a:cubicBezTo>
                    <a:pt x="175" y="706"/>
                    <a:pt x="155" y="716"/>
                    <a:pt x="141" y="741"/>
                  </a:cubicBezTo>
                  <a:cubicBezTo>
                    <a:pt x="131" y="755"/>
                    <a:pt x="136" y="770"/>
                    <a:pt x="131" y="784"/>
                  </a:cubicBezTo>
                  <a:cubicBezTo>
                    <a:pt x="126" y="804"/>
                    <a:pt x="116" y="814"/>
                    <a:pt x="116" y="838"/>
                  </a:cubicBezTo>
                  <a:cubicBezTo>
                    <a:pt x="116" y="858"/>
                    <a:pt x="126" y="867"/>
                    <a:pt x="126" y="891"/>
                  </a:cubicBezTo>
                  <a:cubicBezTo>
                    <a:pt x="126" y="916"/>
                    <a:pt x="116" y="930"/>
                    <a:pt x="116" y="960"/>
                  </a:cubicBezTo>
                  <a:cubicBezTo>
                    <a:pt x="116" y="969"/>
                    <a:pt x="121" y="974"/>
                    <a:pt x="121" y="979"/>
                  </a:cubicBezTo>
                  <a:cubicBezTo>
                    <a:pt x="126" y="1008"/>
                    <a:pt x="136" y="1028"/>
                    <a:pt x="141" y="1057"/>
                  </a:cubicBezTo>
                  <a:cubicBezTo>
                    <a:pt x="151" y="1091"/>
                    <a:pt x="146" y="1111"/>
                    <a:pt x="146" y="1145"/>
                  </a:cubicBezTo>
                  <a:cubicBezTo>
                    <a:pt x="146" y="1252"/>
                    <a:pt x="146" y="1252"/>
                    <a:pt x="146" y="1252"/>
                  </a:cubicBezTo>
                  <a:cubicBezTo>
                    <a:pt x="146" y="1281"/>
                    <a:pt x="160" y="1296"/>
                    <a:pt x="160" y="1325"/>
                  </a:cubicBezTo>
                  <a:lnTo>
                    <a:pt x="160" y="1325"/>
                  </a:lnTo>
                  <a:cubicBezTo>
                    <a:pt x="165" y="1355"/>
                    <a:pt x="165" y="1374"/>
                    <a:pt x="170" y="1403"/>
                  </a:cubicBezTo>
                  <a:cubicBezTo>
                    <a:pt x="175" y="1413"/>
                    <a:pt x="185" y="1422"/>
                    <a:pt x="185" y="1432"/>
                  </a:cubicBezTo>
                  <a:cubicBezTo>
                    <a:pt x="190" y="1452"/>
                    <a:pt x="185" y="1461"/>
                    <a:pt x="185" y="1476"/>
                  </a:cubicBezTo>
                  <a:cubicBezTo>
                    <a:pt x="185" y="1500"/>
                    <a:pt x="204" y="1505"/>
                    <a:pt x="214" y="1525"/>
                  </a:cubicBezTo>
                  <a:cubicBezTo>
                    <a:pt x="233" y="1559"/>
                    <a:pt x="248" y="1583"/>
                    <a:pt x="248" y="1627"/>
                  </a:cubicBezTo>
                  <a:cubicBezTo>
                    <a:pt x="248" y="1720"/>
                    <a:pt x="248" y="1720"/>
                    <a:pt x="248" y="1720"/>
                  </a:cubicBezTo>
                  <a:cubicBezTo>
                    <a:pt x="248" y="1725"/>
                    <a:pt x="243" y="1729"/>
                    <a:pt x="238" y="1734"/>
                  </a:cubicBezTo>
                  <a:cubicBezTo>
                    <a:pt x="229" y="1759"/>
                    <a:pt x="209" y="1768"/>
                    <a:pt x="199" y="1792"/>
                  </a:cubicBezTo>
                  <a:cubicBezTo>
                    <a:pt x="194" y="1803"/>
                    <a:pt x="190" y="1803"/>
                    <a:pt x="185" y="1807"/>
                  </a:cubicBezTo>
                  <a:cubicBezTo>
                    <a:pt x="185" y="1822"/>
                    <a:pt x="190" y="1827"/>
                    <a:pt x="190" y="1836"/>
                  </a:cubicBezTo>
                  <a:cubicBezTo>
                    <a:pt x="190" y="1924"/>
                    <a:pt x="190" y="1924"/>
                    <a:pt x="190" y="1924"/>
                  </a:cubicBezTo>
                  <a:cubicBezTo>
                    <a:pt x="190" y="1934"/>
                    <a:pt x="185" y="1939"/>
                    <a:pt x="185" y="1944"/>
                  </a:cubicBezTo>
                  <a:cubicBezTo>
                    <a:pt x="175" y="1963"/>
                    <a:pt x="170" y="1982"/>
                    <a:pt x="151" y="1992"/>
                  </a:cubicBezTo>
                  <a:cubicBezTo>
                    <a:pt x="141" y="1997"/>
                    <a:pt x="131" y="1992"/>
                    <a:pt x="121" y="2002"/>
                  </a:cubicBezTo>
                  <a:cubicBezTo>
                    <a:pt x="116" y="2007"/>
                    <a:pt x="116" y="2021"/>
                    <a:pt x="116" y="2032"/>
                  </a:cubicBezTo>
                  <a:cubicBezTo>
                    <a:pt x="111" y="2056"/>
                    <a:pt x="111" y="2080"/>
                    <a:pt x="92" y="2095"/>
                  </a:cubicBezTo>
                  <a:cubicBezTo>
                    <a:pt x="78" y="2104"/>
                    <a:pt x="53" y="2109"/>
                    <a:pt x="53" y="2129"/>
                  </a:cubicBezTo>
                  <a:cubicBezTo>
                    <a:pt x="53" y="2138"/>
                    <a:pt x="68" y="2138"/>
                    <a:pt x="68" y="2143"/>
                  </a:cubicBezTo>
                  <a:cubicBezTo>
                    <a:pt x="78" y="2163"/>
                    <a:pt x="83" y="2173"/>
                    <a:pt x="83" y="2192"/>
                  </a:cubicBezTo>
                  <a:cubicBezTo>
                    <a:pt x="83" y="2212"/>
                    <a:pt x="73" y="2217"/>
                    <a:pt x="63" y="2236"/>
                  </a:cubicBezTo>
                  <a:cubicBezTo>
                    <a:pt x="53" y="2250"/>
                    <a:pt x="48" y="2265"/>
                    <a:pt x="34" y="2280"/>
                  </a:cubicBezTo>
                  <a:cubicBezTo>
                    <a:pt x="19" y="2299"/>
                    <a:pt x="0" y="2309"/>
                    <a:pt x="0" y="2333"/>
                  </a:cubicBezTo>
                  <a:cubicBezTo>
                    <a:pt x="0" y="2353"/>
                    <a:pt x="19" y="2363"/>
                    <a:pt x="24" y="2377"/>
                  </a:cubicBezTo>
                  <a:cubicBezTo>
                    <a:pt x="34" y="2402"/>
                    <a:pt x="24" y="2416"/>
                    <a:pt x="29" y="2441"/>
                  </a:cubicBezTo>
                  <a:cubicBezTo>
                    <a:pt x="29" y="2450"/>
                    <a:pt x="39" y="2460"/>
                    <a:pt x="44" y="2469"/>
                  </a:cubicBezTo>
                  <a:cubicBezTo>
                    <a:pt x="842" y="2348"/>
                    <a:pt x="842" y="2348"/>
                    <a:pt x="842" y="2348"/>
                  </a:cubicBezTo>
                  <a:cubicBezTo>
                    <a:pt x="862" y="2372"/>
                    <a:pt x="901" y="2367"/>
                    <a:pt x="901" y="2397"/>
                  </a:cubicBezTo>
                  <a:cubicBezTo>
                    <a:pt x="901" y="2430"/>
                    <a:pt x="901" y="2455"/>
                    <a:pt x="896" y="2489"/>
                  </a:cubicBezTo>
                  <a:cubicBezTo>
                    <a:pt x="896" y="2499"/>
                    <a:pt x="886" y="2508"/>
                    <a:pt x="886" y="2518"/>
                  </a:cubicBezTo>
                  <a:cubicBezTo>
                    <a:pt x="886" y="2538"/>
                    <a:pt x="906" y="2548"/>
                    <a:pt x="915" y="2557"/>
                  </a:cubicBezTo>
                  <a:cubicBezTo>
                    <a:pt x="949" y="2587"/>
                    <a:pt x="974" y="2601"/>
                    <a:pt x="989" y="2640"/>
                  </a:cubicBezTo>
                  <a:cubicBezTo>
                    <a:pt x="1008" y="2694"/>
                    <a:pt x="1008" y="2728"/>
                    <a:pt x="1008" y="2781"/>
                  </a:cubicBezTo>
                  <a:lnTo>
                    <a:pt x="1008" y="2781"/>
                  </a:lnTo>
                  <a:cubicBezTo>
                    <a:pt x="1017" y="2781"/>
                    <a:pt x="1028" y="2781"/>
                    <a:pt x="1032" y="2781"/>
                  </a:cubicBezTo>
                  <a:cubicBezTo>
                    <a:pt x="1056" y="2781"/>
                    <a:pt x="1071" y="2772"/>
                    <a:pt x="1086" y="2757"/>
                  </a:cubicBezTo>
                  <a:cubicBezTo>
                    <a:pt x="1115" y="2742"/>
                    <a:pt x="1130" y="2723"/>
                    <a:pt x="1154" y="2703"/>
                  </a:cubicBezTo>
                  <a:cubicBezTo>
                    <a:pt x="1203" y="2665"/>
                    <a:pt x="1232" y="2635"/>
                    <a:pt x="1290" y="2616"/>
                  </a:cubicBezTo>
                  <a:cubicBezTo>
                    <a:pt x="1320" y="2626"/>
                    <a:pt x="1320" y="2626"/>
                    <a:pt x="1320" y="2626"/>
                  </a:cubicBezTo>
                  <a:cubicBezTo>
                    <a:pt x="1412" y="2611"/>
                    <a:pt x="1465" y="2601"/>
                    <a:pt x="1548" y="2596"/>
                  </a:cubicBezTo>
                  <a:lnTo>
                    <a:pt x="1548" y="2596"/>
                  </a:lnTo>
                  <a:cubicBezTo>
                    <a:pt x="1437" y="1778"/>
                    <a:pt x="1437" y="1778"/>
                    <a:pt x="1437" y="1778"/>
                  </a:cubicBezTo>
                  <a:cubicBezTo>
                    <a:pt x="1426" y="103"/>
                    <a:pt x="1426" y="103"/>
                    <a:pt x="1426" y="103"/>
                  </a:cubicBezTo>
                  <a:cubicBezTo>
                    <a:pt x="1407" y="59"/>
                    <a:pt x="1393" y="34"/>
                    <a:pt x="1363" y="0"/>
                  </a:cubicBezTo>
                  <a:lnTo>
                    <a:pt x="1363" y="0"/>
                  </a:lnTo>
                  <a:cubicBezTo>
                    <a:pt x="453" y="151"/>
                    <a:pt x="453" y="151"/>
                    <a:pt x="453" y="15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6" name="Freeform 96"/>
            <p:cNvSpPr>
              <a:spLocks noChangeArrowheads="1"/>
            </p:cNvSpPr>
            <p:nvPr/>
          </p:nvSpPr>
          <p:spPr bwMode="auto">
            <a:xfrm>
              <a:off x="9751358" y="7987266"/>
              <a:ext cx="1408522" cy="1372209"/>
            </a:xfrm>
            <a:custGeom>
              <a:avLst/>
              <a:gdLst>
                <a:gd name="T0" fmla="*/ 2022 w 2222"/>
                <a:gd name="T1" fmla="*/ 847 h 2163"/>
                <a:gd name="T2" fmla="*/ 2022 w 2222"/>
                <a:gd name="T3" fmla="*/ 847 h 2163"/>
                <a:gd name="T4" fmla="*/ 1987 w 2222"/>
                <a:gd name="T5" fmla="*/ 945 h 2163"/>
                <a:gd name="T6" fmla="*/ 1944 w 2222"/>
                <a:gd name="T7" fmla="*/ 984 h 2163"/>
                <a:gd name="T8" fmla="*/ 1924 w 2222"/>
                <a:gd name="T9" fmla="*/ 1027 h 2163"/>
                <a:gd name="T10" fmla="*/ 1905 w 2222"/>
                <a:gd name="T11" fmla="*/ 1067 h 2163"/>
                <a:gd name="T12" fmla="*/ 1909 w 2222"/>
                <a:gd name="T13" fmla="*/ 1110 h 2163"/>
                <a:gd name="T14" fmla="*/ 1885 w 2222"/>
                <a:gd name="T15" fmla="*/ 1193 h 2163"/>
                <a:gd name="T16" fmla="*/ 1841 w 2222"/>
                <a:gd name="T17" fmla="*/ 1227 h 2163"/>
                <a:gd name="T18" fmla="*/ 1788 w 2222"/>
                <a:gd name="T19" fmla="*/ 1276 h 2163"/>
                <a:gd name="T20" fmla="*/ 1802 w 2222"/>
                <a:gd name="T21" fmla="*/ 1344 h 2163"/>
                <a:gd name="T22" fmla="*/ 1768 w 2222"/>
                <a:gd name="T23" fmla="*/ 1388 h 2163"/>
                <a:gd name="T24" fmla="*/ 1710 w 2222"/>
                <a:gd name="T25" fmla="*/ 1437 h 2163"/>
                <a:gd name="T26" fmla="*/ 1700 w 2222"/>
                <a:gd name="T27" fmla="*/ 1480 h 2163"/>
                <a:gd name="T28" fmla="*/ 1685 w 2222"/>
                <a:gd name="T29" fmla="*/ 1534 h 2163"/>
                <a:gd name="T30" fmla="*/ 1695 w 2222"/>
                <a:gd name="T31" fmla="*/ 1587 h 2163"/>
                <a:gd name="T32" fmla="*/ 1685 w 2222"/>
                <a:gd name="T33" fmla="*/ 1656 h 2163"/>
                <a:gd name="T34" fmla="*/ 1690 w 2222"/>
                <a:gd name="T35" fmla="*/ 1675 h 2163"/>
                <a:gd name="T36" fmla="*/ 1710 w 2222"/>
                <a:gd name="T37" fmla="*/ 1753 h 2163"/>
                <a:gd name="T38" fmla="*/ 1715 w 2222"/>
                <a:gd name="T39" fmla="*/ 1841 h 2163"/>
                <a:gd name="T40" fmla="*/ 1715 w 2222"/>
                <a:gd name="T41" fmla="*/ 1948 h 2163"/>
                <a:gd name="T42" fmla="*/ 1729 w 2222"/>
                <a:gd name="T43" fmla="*/ 2021 h 2163"/>
                <a:gd name="T44" fmla="*/ 1729 w 2222"/>
                <a:gd name="T45" fmla="*/ 2021 h 2163"/>
                <a:gd name="T46" fmla="*/ 380 w 2222"/>
                <a:gd name="T47" fmla="*/ 2162 h 2163"/>
                <a:gd name="T48" fmla="*/ 380 w 2222"/>
                <a:gd name="T49" fmla="*/ 2162 h 2163"/>
                <a:gd name="T50" fmla="*/ 361 w 2222"/>
                <a:gd name="T51" fmla="*/ 1841 h 2163"/>
                <a:gd name="T52" fmla="*/ 273 w 2222"/>
                <a:gd name="T53" fmla="*/ 1841 h 2163"/>
                <a:gd name="T54" fmla="*/ 132 w 2222"/>
                <a:gd name="T55" fmla="*/ 1816 h 2163"/>
                <a:gd name="T56" fmla="*/ 132 w 2222"/>
                <a:gd name="T57" fmla="*/ 1816 h 2163"/>
                <a:gd name="T58" fmla="*/ 88 w 2222"/>
                <a:gd name="T59" fmla="*/ 755 h 2163"/>
                <a:gd name="T60" fmla="*/ 0 w 2222"/>
                <a:gd name="T61" fmla="*/ 229 h 2163"/>
                <a:gd name="T62" fmla="*/ 0 w 2222"/>
                <a:gd name="T63" fmla="*/ 229 h 2163"/>
                <a:gd name="T64" fmla="*/ 1929 w 2222"/>
                <a:gd name="T65" fmla="*/ 0 h 2163"/>
                <a:gd name="T66" fmla="*/ 1978 w 2222"/>
                <a:gd name="T67" fmla="*/ 43 h 2163"/>
                <a:gd name="T68" fmla="*/ 1963 w 2222"/>
                <a:gd name="T69" fmla="*/ 83 h 2163"/>
                <a:gd name="T70" fmla="*/ 1934 w 2222"/>
                <a:gd name="T71" fmla="*/ 170 h 2163"/>
                <a:gd name="T72" fmla="*/ 1939 w 2222"/>
                <a:gd name="T73" fmla="*/ 277 h 2163"/>
                <a:gd name="T74" fmla="*/ 1953 w 2222"/>
                <a:gd name="T75" fmla="*/ 282 h 2163"/>
                <a:gd name="T76" fmla="*/ 1987 w 2222"/>
                <a:gd name="T77" fmla="*/ 272 h 2163"/>
                <a:gd name="T78" fmla="*/ 2046 w 2222"/>
                <a:gd name="T79" fmla="*/ 263 h 2163"/>
                <a:gd name="T80" fmla="*/ 2138 w 2222"/>
                <a:gd name="T81" fmla="*/ 243 h 2163"/>
                <a:gd name="T82" fmla="*/ 2221 w 2222"/>
                <a:gd name="T83" fmla="*/ 238 h 2163"/>
                <a:gd name="T84" fmla="*/ 2221 w 2222"/>
                <a:gd name="T85" fmla="*/ 238 h 2163"/>
                <a:gd name="T86" fmla="*/ 2177 w 2222"/>
                <a:gd name="T87" fmla="*/ 346 h 2163"/>
                <a:gd name="T88" fmla="*/ 2143 w 2222"/>
                <a:gd name="T89" fmla="*/ 390 h 2163"/>
                <a:gd name="T90" fmla="*/ 2138 w 2222"/>
                <a:gd name="T91" fmla="*/ 468 h 2163"/>
                <a:gd name="T92" fmla="*/ 2070 w 2222"/>
                <a:gd name="T93" fmla="*/ 604 h 2163"/>
                <a:gd name="T94" fmla="*/ 2070 w 2222"/>
                <a:gd name="T95" fmla="*/ 672 h 2163"/>
                <a:gd name="T96" fmla="*/ 2022 w 2222"/>
                <a:gd name="T97" fmla="*/ 847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2" h="2163">
                  <a:moveTo>
                    <a:pt x="2022" y="847"/>
                  </a:moveTo>
                  <a:lnTo>
                    <a:pt x="2022" y="847"/>
                  </a:lnTo>
                  <a:cubicBezTo>
                    <a:pt x="2017" y="891"/>
                    <a:pt x="2017" y="910"/>
                    <a:pt x="1987" y="945"/>
                  </a:cubicBezTo>
                  <a:cubicBezTo>
                    <a:pt x="1978" y="964"/>
                    <a:pt x="1953" y="964"/>
                    <a:pt x="1944" y="984"/>
                  </a:cubicBezTo>
                  <a:cubicBezTo>
                    <a:pt x="1934" y="998"/>
                    <a:pt x="1934" y="1013"/>
                    <a:pt x="1924" y="1027"/>
                  </a:cubicBezTo>
                  <a:cubicBezTo>
                    <a:pt x="1920" y="1042"/>
                    <a:pt x="1905" y="1047"/>
                    <a:pt x="1905" y="1067"/>
                  </a:cubicBezTo>
                  <a:cubicBezTo>
                    <a:pt x="1905" y="1086"/>
                    <a:pt x="1909" y="1091"/>
                    <a:pt x="1909" y="1110"/>
                  </a:cubicBezTo>
                  <a:cubicBezTo>
                    <a:pt x="1909" y="1145"/>
                    <a:pt x="1905" y="1164"/>
                    <a:pt x="1885" y="1193"/>
                  </a:cubicBezTo>
                  <a:cubicBezTo>
                    <a:pt x="1876" y="1213"/>
                    <a:pt x="1856" y="1213"/>
                    <a:pt x="1841" y="1227"/>
                  </a:cubicBezTo>
                  <a:cubicBezTo>
                    <a:pt x="1822" y="1247"/>
                    <a:pt x="1807" y="1261"/>
                    <a:pt x="1788" y="1276"/>
                  </a:cubicBezTo>
                  <a:cubicBezTo>
                    <a:pt x="1798" y="1300"/>
                    <a:pt x="1802" y="1320"/>
                    <a:pt x="1802" y="1344"/>
                  </a:cubicBezTo>
                  <a:cubicBezTo>
                    <a:pt x="1802" y="1368"/>
                    <a:pt x="1788" y="1378"/>
                    <a:pt x="1768" y="1388"/>
                  </a:cubicBezTo>
                  <a:cubicBezTo>
                    <a:pt x="1744" y="1402"/>
                    <a:pt x="1724" y="1412"/>
                    <a:pt x="1710" y="1437"/>
                  </a:cubicBezTo>
                  <a:cubicBezTo>
                    <a:pt x="1700" y="1451"/>
                    <a:pt x="1705" y="1466"/>
                    <a:pt x="1700" y="1480"/>
                  </a:cubicBezTo>
                  <a:cubicBezTo>
                    <a:pt x="1695" y="1500"/>
                    <a:pt x="1685" y="1510"/>
                    <a:pt x="1685" y="1534"/>
                  </a:cubicBezTo>
                  <a:cubicBezTo>
                    <a:pt x="1685" y="1554"/>
                    <a:pt x="1695" y="1563"/>
                    <a:pt x="1695" y="1587"/>
                  </a:cubicBezTo>
                  <a:cubicBezTo>
                    <a:pt x="1695" y="1612"/>
                    <a:pt x="1685" y="1626"/>
                    <a:pt x="1685" y="1656"/>
                  </a:cubicBezTo>
                  <a:cubicBezTo>
                    <a:pt x="1685" y="1665"/>
                    <a:pt x="1690" y="1670"/>
                    <a:pt x="1690" y="1675"/>
                  </a:cubicBezTo>
                  <a:cubicBezTo>
                    <a:pt x="1695" y="1704"/>
                    <a:pt x="1705" y="1724"/>
                    <a:pt x="1710" y="1753"/>
                  </a:cubicBezTo>
                  <a:cubicBezTo>
                    <a:pt x="1720" y="1787"/>
                    <a:pt x="1715" y="1807"/>
                    <a:pt x="1715" y="1841"/>
                  </a:cubicBezTo>
                  <a:cubicBezTo>
                    <a:pt x="1715" y="1948"/>
                    <a:pt x="1715" y="1948"/>
                    <a:pt x="1715" y="1948"/>
                  </a:cubicBezTo>
                  <a:cubicBezTo>
                    <a:pt x="1715" y="1977"/>
                    <a:pt x="1729" y="1992"/>
                    <a:pt x="1729" y="2021"/>
                  </a:cubicBezTo>
                  <a:lnTo>
                    <a:pt x="1729" y="2021"/>
                  </a:lnTo>
                  <a:cubicBezTo>
                    <a:pt x="380" y="2162"/>
                    <a:pt x="380" y="2162"/>
                    <a:pt x="380" y="2162"/>
                  </a:cubicBezTo>
                  <a:lnTo>
                    <a:pt x="380" y="2162"/>
                  </a:lnTo>
                  <a:cubicBezTo>
                    <a:pt x="361" y="1841"/>
                    <a:pt x="361" y="1841"/>
                    <a:pt x="361" y="1841"/>
                  </a:cubicBezTo>
                  <a:cubicBezTo>
                    <a:pt x="326" y="1841"/>
                    <a:pt x="307" y="1841"/>
                    <a:pt x="273" y="1841"/>
                  </a:cubicBezTo>
                  <a:cubicBezTo>
                    <a:pt x="220" y="1841"/>
                    <a:pt x="180" y="1836"/>
                    <a:pt x="132" y="1816"/>
                  </a:cubicBezTo>
                  <a:lnTo>
                    <a:pt x="132" y="1816"/>
                  </a:lnTo>
                  <a:cubicBezTo>
                    <a:pt x="88" y="755"/>
                    <a:pt x="88" y="755"/>
                    <a:pt x="88" y="755"/>
                  </a:cubicBezTo>
                  <a:cubicBezTo>
                    <a:pt x="0" y="229"/>
                    <a:pt x="0" y="229"/>
                    <a:pt x="0" y="229"/>
                  </a:cubicBezTo>
                  <a:lnTo>
                    <a:pt x="0" y="229"/>
                  </a:lnTo>
                  <a:cubicBezTo>
                    <a:pt x="1929" y="0"/>
                    <a:pt x="1929" y="0"/>
                    <a:pt x="1929" y="0"/>
                  </a:cubicBezTo>
                  <a:cubicBezTo>
                    <a:pt x="1953" y="4"/>
                    <a:pt x="1978" y="19"/>
                    <a:pt x="1978" y="43"/>
                  </a:cubicBezTo>
                  <a:cubicBezTo>
                    <a:pt x="1978" y="58"/>
                    <a:pt x="1968" y="68"/>
                    <a:pt x="1963" y="83"/>
                  </a:cubicBezTo>
                  <a:cubicBezTo>
                    <a:pt x="1948" y="117"/>
                    <a:pt x="1934" y="136"/>
                    <a:pt x="1934" y="170"/>
                  </a:cubicBezTo>
                  <a:cubicBezTo>
                    <a:pt x="1934" y="214"/>
                    <a:pt x="1939" y="238"/>
                    <a:pt x="1939" y="277"/>
                  </a:cubicBezTo>
                  <a:cubicBezTo>
                    <a:pt x="1944" y="277"/>
                    <a:pt x="1948" y="282"/>
                    <a:pt x="1953" y="282"/>
                  </a:cubicBezTo>
                  <a:cubicBezTo>
                    <a:pt x="1968" y="282"/>
                    <a:pt x="1973" y="272"/>
                    <a:pt x="1987" y="272"/>
                  </a:cubicBezTo>
                  <a:cubicBezTo>
                    <a:pt x="2007" y="268"/>
                    <a:pt x="2022" y="268"/>
                    <a:pt x="2046" y="263"/>
                  </a:cubicBezTo>
                  <a:cubicBezTo>
                    <a:pt x="2080" y="258"/>
                    <a:pt x="2100" y="243"/>
                    <a:pt x="2138" y="243"/>
                  </a:cubicBezTo>
                  <a:cubicBezTo>
                    <a:pt x="2168" y="243"/>
                    <a:pt x="2192" y="238"/>
                    <a:pt x="2221" y="238"/>
                  </a:cubicBezTo>
                  <a:lnTo>
                    <a:pt x="2221" y="238"/>
                  </a:lnTo>
                  <a:cubicBezTo>
                    <a:pt x="2221" y="287"/>
                    <a:pt x="2202" y="311"/>
                    <a:pt x="2177" y="346"/>
                  </a:cubicBezTo>
                  <a:cubicBezTo>
                    <a:pt x="2168" y="365"/>
                    <a:pt x="2148" y="370"/>
                    <a:pt x="2143" y="390"/>
                  </a:cubicBezTo>
                  <a:cubicBezTo>
                    <a:pt x="2133" y="418"/>
                    <a:pt x="2138" y="438"/>
                    <a:pt x="2138" y="468"/>
                  </a:cubicBezTo>
                  <a:cubicBezTo>
                    <a:pt x="2133" y="526"/>
                    <a:pt x="2085" y="545"/>
                    <a:pt x="2070" y="604"/>
                  </a:cubicBezTo>
                  <a:cubicBezTo>
                    <a:pt x="2061" y="628"/>
                    <a:pt x="2070" y="642"/>
                    <a:pt x="2070" y="672"/>
                  </a:cubicBezTo>
                  <a:cubicBezTo>
                    <a:pt x="2070" y="740"/>
                    <a:pt x="2036" y="779"/>
                    <a:pt x="2022" y="84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7" name="Freeform 97"/>
            <p:cNvSpPr>
              <a:spLocks noChangeArrowheads="1"/>
            </p:cNvSpPr>
            <p:nvPr/>
          </p:nvSpPr>
          <p:spPr bwMode="auto">
            <a:xfrm>
              <a:off x="8751671" y="7945260"/>
              <a:ext cx="1080894" cy="1206984"/>
            </a:xfrm>
            <a:custGeom>
              <a:avLst/>
              <a:gdLst>
                <a:gd name="T0" fmla="*/ 0 w 1706"/>
                <a:gd name="T1" fmla="*/ 1694 h 1905"/>
                <a:gd name="T2" fmla="*/ 0 w 1706"/>
                <a:gd name="T3" fmla="*/ 1694 h 1905"/>
                <a:gd name="T4" fmla="*/ 58 w 1706"/>
                <a:gd name="T5" fmla="*/ 1729 h 1905"/>
                <a:gd name="T6" fmla="*/ 83 w 1706"/>
                <a:gd name="T7" fmla="*/ 1772 h 1905"/>
                <a:gd name="T8" fmla="*/ 151 w 1706"/>
                <a:gd name="T9" fmla="*/ 1831 h 1905"/>
                <a:gd name="T10" fmla="*/ 185 w 1706"/>
                <a:gd name="T11" fmla="*/ 1807 h 1905"/>
                <a:gd name="T12" fmla="*/ 254 w 1706"/>
                <a:gd name="T13" fmla="*/ 1777 h 1905"/>
                <a:gd name="T14" fmla="*/ 293 w 1706"/>
                <a:gd name="T15" fmla="*/ 1792 h 1905"/>
                <a:gd name="T16" fmla="*/ 297 w 1706"/>
                <a:gd name="T17" fmla="*/ 1807 h 1905"/>
                <a:gd name="T18" fmla="*/ 375 w 1706"/>
                <a:gd name="T19" fmla="*/ 1826 h 1905"/>
                <a:gd name="T20" fmla="*/ 434 w 1706"/>
                <a:gd name="T21" fmla="*/ 1831 h 1905"/>
                <a:gd name="T22" fmla="*/ 487 w 1706"/>
                <a:gd name="T23" fmla="*/ 1855 h 1905"/>
                <a:gd name="T24" fmla="*/ 516 w 1706"/>
                <a:gd name="T25" fmla="*/ 1821 h 1905"/>
                <a:gd name="T26" fmla="*/ 560 w 1706"/>
                <a:gd name="T27" fmla="*/ 1836 h 1905"/>
                <a:gd name="T28" fmla="*/ 760 w 1706"/>
                <a:gd name="T29" fmla="*/ 1875 h 1905"/>
                <a:gd name="T30" fmla="*/ 828 w 1706"/>
                <a:gd name="T31" fmla="*/ 1904 h 1905"/>
                <a:gd name="T32" fmla="*/ 877 w 1706"/>
                <a:gd name="T33" fmla="*/ 1889 h 1905"/>
                <a:gd name="T34" fmla="*/ 955 w 1706"/>
                <a:gd name="T35" fmla="*/ 1855 h 1905"/>
                <a:gd name="T36" fmla="*/ 979 w 1706"/>
                <a:gd name="T37" fmla="*/ 1831 h 1905"/>
                <a:gd name="T38" fmla="*/ 1086 w 1706"/>
                <a:gd name="T39" fmla="*/ 1797 h 1905"/>
                <a:gd name="T40" fmla="*/ 1130 w 1706"/>
                <a:gd name="T41" fmla="*/ 1768 h 1905"/>
                <a:gd name="T42" fmla="*/ 1193 w 1706"/>
                <a:gd name="T43" fmla="*/ 1758 h 1905"/>
                <a:gd name="T44" fmla="*/ 1252 w 1706"/>
                <a:gd name="T45" fmla="*/ 1782 h 1905"/>
                <a:gd name="T46" fmla="*/ 1354 w 1706"/>
                <a:gd name="T47" fmla="*/ 1782 h 1905"/>
                <a:gd name="T48" fmla="*/ 1447 w 1706"/>
                <a:gd name="T49" fmla="*/ 1812 h 1905"/>
                <a:gd name="T50" fmla="*/ 1553 w 1706"/>
                <a:gd name="T51" fmla="*/ 1865 h 1905"/>
                <a:gd name="T52" fmla="*/ 1705 w 1706"/>
                <a:gd name="T53" fmla="*/ 1884 h 1905"/>
                <a:gd name="T54" fmla="*/ 1705 w 1706"/>
                <a:gd name="T55" fmla="*/ 1884 h 1905"/>
                <a:gd name="T56" fmla="*/ 1661 w 1706"/>
                <a:gd name="T57" fmla="*/ 823 h 1905"/>
                <a:gd name="T58" fmla="*/ 1573 w 1706"/>
                <a:gd name="T59" fmla="*/ 297 h 1905"/>
                <a:gd name="T60" fmla="*/ 1573 w 1706"/>
                <a:gd name="T61" fmla="*/ 297 h 1905"/>
                <a:gd name="T62" fmla="*/ 1549 w 1706"/>
                <a:gd name="T63" fmla="*/ 0 h 1905"/>
                <a:gd name="T64" fmla="*/ 1549 w 1706"/>
                <a:gd name="T65" fmla="*/ 0 h 1905"/>
                <a:gd name="T66" fmla="*/ 0 w 1706"/>
                <a:gd name="T67" fmla="*/ 77 h 1905"/>
                <a:gd name="T68" fmla="*/ 0 w 1706"/>
                <a:gd name="T69" fmla="*/ 77 h 1905"/>
                <a:gd name="T70" fmla="*/ 0 w 1706"/>
                <a:gd name="T71" fmla="*/ 1694 h 1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06" h="1905">
                  <a:moveTo>
                    <a:pt x="0" y="1694"/>
                  </a:moveTo>
                  <a:lnTo>
                    <a:pt x="0" y="1694"/>
                  </a:lnTo>
                  <a:cubicBezTo>
                    <a:pt x="19" y="1704"/>
                    <a:pt x="34" y="1714"/>
                    <a:pt x="58" y="1729"/>
                  </a:cubicBezTo>
                  <a:cubicBezTo>
                    <a:pt x="73" y="1738"/>
                    <a:pt x="73" y="1758"/>
                    <a:pt x="83" y="1772"/>
                  </a:cubicBezTo>
                  <a:cubicBezTo>
                    <a:pt x="97" y="1807"/>
                    <a:pt x="117" y="1831"/>
                    <a:pt x="151" y="1831"/>
                  </a:cubicBezTo>
                  <a:cubicBezTo>
                    <a:pt x="166" y="1831"/>
                    <a:pt x="175" y="1821"/>
                    <a:pt x="185" y="1807"/>
                  </a:cubicBezTo>
                  <a:cubicBezTo>
                    <a:pt x="204" y="1787"/>
                    <a:pt x="224" y="1777"/>
                    <a:pt x="254" y="1777"/>
                  </a:cubicBezTo>
                  <a:cubicBezTo>
                    <a:pt x="268" y="1777"/>
                    <a:pt x="278" y="1782"/>
                    <a:pt x="293" y="1792"/>
                  </a:cubicBezTo>
                  <a:cubicBezTo>
                    <a:pt x="293" y="1797"/>
                    <a:pt x="293" y="1807"/>
                    <a:pt x="297" y="1807"/>
                  </a:cubicBezTo>
                  <a:cubicBezTo>
                    <a:pt x="321" y="1826"/>
                    <a:pt x="341" y="1826"/>
                    <a:pt x="375" y="1826"/>
                  </a:cubicBezTo>
                  <a:cubicBezTo>
                    <a:pt x="395" y="1826"/>
                    <a:pt x="414" y="1821"/>
                    <a:pt x="434" y="1831"/>
                  </a:cubicBezTo>
                  <a:cubicBezTo>
                    <a:pt x="453" y="1836"/>
                    <a:pt x="463" y="1855"/>
                    <a:pt x="487" y="1855"/>
                  </a:cubicBezTo>
                  <a:cubicBezTo>
                    <a:pt x="502" y="1855"/>
                    <a:pt x="502" y="1821"/>
                    <a:pt x="516" y="1821"/>
                  </a:cubicBezTo>
                  <a:cubicBezTo>
                    <a:pt x="536" y="1821"/>
                    <a:pt x="545" y="1831"/>
                    <a:pt x="560" y="1836"/>
                  </a:cubicBezTo>
                  <a:cubicBezTo>
                    <a:pt x="638" y="1846"/>
                    <a:pt x="682" y="1860"/>
                    <a:pt x="760" y="1875"/>
                  </a:cubicBezTo>
                  <a:cubicBezTo>
                    <a:pt x="784" y="1879"/>
                    <a:pt x="799" y="1904"/>
                    <a:pt x="828" y="1904"/>
                  </a:cubicBezTo>
                  <a:cubicBezTo>
                    <a:pt x="848" y="1904"/>
                    <a:pt x="857" y="1899"/>
                    <a:pt x="877" y="1889"/>
                  </a:cubicBezTo>
                  <a:cubicBezTo>
                    <a:pt x="911" y="1884"/>
                    <a:pt x="930" y="1875"/>
                    <a:pt x="955" y="1855"/>
                  </a:cubicBezTo>
                  <a:cubicBezTo>
                    <a:pt x="964" y="1851"/>
                    <a:pt x="969" y="1840"/>
                    <a:pt x="979" y="1831"/>
                  </a:cubicBezTo>
                  <a:cubicBezTo>
                    <a:pt x="1018" y="1807"/>
                    <a:pt x="1047" y="1816"/>
                    <a:pt x="1086" y="1797"/>
                  </a:cubicBezTo>
                  <a:cubicBezTo>
                    <a:pt x="1105" y="1787"/>
                    <a:pt x="1110" y="1772"/>
                    <a:pt x="1130" y="1768"/>
                  </a:cubicBezTo>
                  <a:cubicBezTo>
                    <a:pt x="1155" y="1758"/>
                    <a:pt x="1169" y="1758"/>
                    <a:pt x="1193" y="1758"/>
                  </a:cubicBezTo>
                  <a:cubicBezTo>
                    <a:pt x="1213" y="1772"/>
                    <a:pt x="1227" y="1782"/>
                    <a:pt x="1252" y="1782"/>
                  </a:cubicBezTo>
                  <a:cubicBezTo>
                    <a:pt x="1354" y="1782"/>
                    <a:pt x="1354" y="1782"/>
                    <a:pt x="1354" y="1782"/>
                  </a:cubicBezTo>
                  <a:cubicBezTo>
                    <a:pt x="1393" y="1782"/>
                    <a:pt x="1412" y="1797"/>
                    <a:pt x="1447" y="1812"/>
                  </a:cubicBezTo>
                  <a:cubicBezTo>
                    <a:pt x="1490" y="1831"/>
                    <a:pt x="1510" y="1846"/>
                    <a:pt x="1553" y="1865"/>
                  </a:cubicBezTo>
                  <a:cubicBezTo>
                    <a:pt x="1608" y="1889"/>
                    <a:pt x="1646" y="1884"/>
                    <a:pt x="1705" y="1884"/>
                  </a:cubicBezTo>
                  <a:lnTo>
                    <a:pt x="1705" y="1884"/>
                  </a:lnTo>
                  <a:cubicBezTo>
                    <a:pt x="1661" y="823"/>
                    <a:pt x="1661" y="823"/>
                    <a:pt x="1661" y="823"/>
                  </a:cubicBezTo>
                  <a:cubicBezTo>
                    <a:pt x="1573" y="297"/>
                    <a:pt x="1573" y="297"/>
                    <a:pt x="1573" y="297"/>
                  </a:cubicBezTo>
                  <a:lnTo>
                    <a:pt x="1573" y="297"/>
                  </a:lnTo>
                  <a:cubicBezTo>
                    <a:pt x="1549" y="0"/>
                    <a:pt x="1549" y="0"/>
                    <a:pt x="1549" y="0"/>
                  </a:cubicBezTo>
                  <a:lnTo>
                    <a:pt x="1549" y="0"/>
                  </a:lnTo>
                  <a:cubicBezTo>
                    <a:pt x="1549" y="0"/>
                    <a:pt x="906" y="48"/>
                    <a:pt x="0" y="77"/>
                  </a:cubicBezTo>
                  <a:lnTo>
                    <a:pt x="0" y="77"/>
                  </a:lnTo>
                  <a:cubicBezTo>
                    <a:pt x="0" y="1694"/>
                    <a:pt x="0" y="1694"/>
                    <a:pt x="0" y="169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138" name="Freeform 98"/>
            <p:cNvSpPr>
              <a:spLocks noChangeArrowheads="1"/>
            </p:cNvSpPr>
            <p:nvPr/>
          </p:nvSpPr>
          <p:spPr bwMode="auto">
            <a:xfrm>
              <a:off x="9992179" y="9272662"/>
              <a:ext cx="1596139" cy="1405814"/>
            </a:xfrm>
            <a:custGeom>
              <a:avLst/>
              <a:gdLst>
                <a:gd name="T0" fmla="*/ 25 w 2519"/>
                <a:gd name="T1" fmla="*/ 735 h 2217"/>
                <a:gd name="T2" fmla="*/ 205 w 2519"/>
                <a:gd name="T3" fmla="*/ 1067 h 2217"/>
                <a:gd name="T4" fmla="*/ 258 w 2519"/>
                <a:gd name="T5" fmla="*/ 1384 h 2217"/>
                <a:gd name="T6" fmla="*/ 229 w 2519"/>
                <a:gd name="T7" fmla="*/ 1914 h 2217"/>
                <a:gd name="T8" fmla="*/ 224 w 2519"/>
                <a:gd name="T9" fmla="*/ 1992 h 2217"/>
                <a:gd name="T10" fmla="*/ 497 w 2519"/>
                <a:gd name="T11" fmla="*/ 1934 h 2217"/>
                <a:gd name="T12" fmla="*/ 741 w 2519"/>
                <a:gd name="T13" fmla="*/ 2002 h 2217"/>
                <a:gd name="T14" fmla="*/ 994 w 2519"/>
                <a:gd name="T15" fmla="*/ 1924 h 2217"/>
                <a:gd name="T16" fmla="*/ 1111 w 2519"/>
                <a:gd name="T17" fmla="*/ 1851 h 2217"/>
                <a:gd name="T18" fmla="*/ 1237 w 2519"/>
                <a:gd name="T19" fmla="*/ 1880 h 2217"/>
                <a:gd name="T20" fmla="*/ 1393 w 2519"/>
                <a:gd name="T21" fmla="*/ 1968 h 2217"/>
                <a:gd name="T22" fmla="*/ 1379 w 2519"/>
                <a:gd name="T23" fmla="*/ 1876 h 2217"/>
                <a:gd name="T24" fmla="*/ 1305 w 2519"/>
                <a:gd name="T25" fmla="*/ 1705 h 2217"/>
                <a:gd name="T26" fmla="*/ 1457 w 2519"/>
                <a:gd name="T27" fmla="*/ 1851 h 2217"/>
                <a:gd name="T28" fmla="*/ 1442 w 2519"/>
                <a:gd name="T29" fmla="*/ 2128 h 2217"/>
                <a:gd name="T30" fmla="*/ 1642 w 2519"/>
                <a:gd name="T31" fmla="*/ 2207 h 2217"/>
                <a:gd name="T32" fmla="*/ 1817 w 2519"/>
                <a:gd name="T33" fmla="*/ 2133 h 2217"/>
                <a:gd name="T34" fmla="*/ 1968 w 2519"/>
                <a:gd name="T35" fmla="*/ 2124 h 2217"/>
                <a:gd name="T36" fmla="*/ 1993 w 2519"/>
                <a:gd name="T37" fmla="*/ 1900 h 2217"/>
                <a:gd name="T38" fmla="*/ 1890 w 2519"/>
                <a:gd name="T39" fmla="*/ 1851 h 2217"/>
                <a:gd name="T40" fmla="*/ 1963 w 2519"/>
                <a:gd name="T41" fmla="*/ 1797 h 2217"/>
                <a:gd name="T42" fmla="*/ 2095 w 2519"/>
                <a:gd name="T43" fmla="*/ 1934 h 2217"/>
                <a:gd name="T44" fmla="*/ 2406 w 2519"/>
                <a:gd name="T45" fmla="*/ 2153 h 2217"/>
                <a:gd name="T46" fmla="*/ 2518 w 2519"/>
                <a:gd name="T47" fmla="*/ 2002 h 2217"/>
                <a:gd name="T48" fmla="*/ 2358 w 2519"/>
                <a:gd name="T49" fmla="*/ 1885 h 2217"/>
                <a:gd name="T50" fmla="*/ 2265 w 2519"/>
                <a:gd name="T51" fmla="*/ 1763 h 2217"/>
                <a:gd name="T52" fmla="*/ 2416 w 2519"/>
                <a:gd name="T53" fmla="*/ 1656 h 2217"/>
                <a:gd name="T54" fmla="*/ 2338 w 2519"/>
                <a:gd name="T55" fmla="*/ 1569 h 2217"/>
                <a:gd name="T56" fmla="*/ 2148 w 2519"/>
                <a:gd name="T57" fmla="*/ 1603 h 2217"/>
                <a:gd name="T58" fmla="*/ 2114 w 2519"/>
                <a:gd name="T59" fmla="*/ 1514 h 2217"/>
                <a:gd name="T60" fmla="*/ 1983 w 2519"/>
                <a:gd name="T61" fmla="*/ 1564 h 2217"/>
                <a:gd name="T62" fmla="*/ 1734 w 2519"/>
                <a:gd name="T63" fmla="*/ 1417 h 2217"/>
                <a:gd name="T64" fmla="*/ 1914 w 2519"/>
                <a:gd name="T65" fmla="*/ 1349 h 2217"/>
                <a:gd name="T66" fmla="*/ 2197 w 2519"/>
                <a:gd name="T67" fmla="*/ 1456 h 2217"/>
                <a:gd name="T68" fmla="*/ 2104 w 2519"/>
                <a:gd name="T69" fmla="*/ 1232 h 2217"/>
                <a:gd name="T70" fmla="*/ 2090 w 2519"/>
                <a:gd name="T71" fmla="*/ 1072 h 2217"/>
                <a:gd name="T72" fmla="*/ 1218 w 2519"/>
                <a:gd name="T73" fmla="*/ 1116 h 2217"/>
                <a:gd name="T74" fmla="*/ 1223 w 2519"/>
                <a:gd name="T75" fmla="*/ 955 h 2217"/>
                <a:gd name="T76" fmla="*/ 1257 w 2519"/>
                <a:gd name="T77" fmla="*/ 818 h 2217"/>
                <a:gd name="T78" fmla="*/ 1305 w 2519"/>
                <a:gd name="T79" fmla="*/ 707 h 2217"/>
                <a:gd name="T80" fmla="*/ 1374 w 2519"/>
                <a:gd name="T81" fmla="*/ 619 h 2217"/>
                <a:gd name="T82" fmla="*/ 1374 w 2519"/>
                <a:gd name="T83" fmla="*/ 482 h 2217"/>
                <a:gd name="T84" fmla="*/ 1437 w 2519"/>
                <a:gd name="T85" fmla="*/ 395 h 2217"/>
                <a:gd name="T86" fmla="*/ 1374 w 2519"/>
                <a:gd name="T87" fmla="*/ 151 h 2217"/>
                <a:gd name="T88" fmla="*/ 1349 w 2519"/>
                <a:gd name="T89" fmla="*/ 0 h 2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19" h="2217">
                  <a:moveTo>
                    <a:pt x="0" y="141"/>
                  </a:moveTo>
                  <a:lnTo>
                    <a:pt x="0" y="141"/>
                  </a:lnTo>
                  <a:cubicBezTo>
                    <a:pt x="25" y="735"/>
                    <a:pt x="25" y="735"/>
                    <a:pt x="25" y="735"/>
                  </a:cubicBezTo>
                  <a:cubicBezTo>
                    <a:pt x="68" y="818"/>
                    <a:pt x="78" y="867"/>
                    <a:pt x="122" y="950"/>
                  </a:cubicBezTo>
                  <a:cubicBezTo>
                    <a:pt x="136" y="974"/>
                    <a:pt x="151" y="984"/>
                    <a:pt x="171" y="1008"/>
                  </a:cubicBezTo>
                  <a:cubicBezTo>
                    <a:pt x="185" y="1028"/>
                    <a:pt x="190" y="1047"/>
                    <a:pt x="205" y="1067"/>
                  </a:cubicBezTo>
                  <a:cubicBezTo>
                    <a:pt x="214" y="1086"/>
                    <a:pt x="229" y="1096"/>
                    <a:pt x="239" y="1116"/>
                  </a:cubicBezTo>
                  <a:cubicBezTo>
                    <a:pt x="263" y="1164"/>
                    <a:pt x="277" y="1199"/>
                    <a:pt x="277" y="1257"/>
                  </a:cubicBezTo>
                  <a:cubicBezTo>
                    <a:pt x="277" y="1310"/>
                    <a:pt x="277" y="1340"/>
                    <a:pt x="258" y="1384"/>
                  </a:cubicBezTo>
                  <a:cubicBezTo>
                    <a:pt x="234" y="1427"/>
                    <a:pt x="205" y="1451"/>
                    <a:pt x="205" y="1500"/>
                  </a:cubicBezTo>
                  <a:cubicBezTo>
                    <a:pt x="205" y="1554"/>
                    <a:pt x="234" y="1583"/>
                    <a:pt x="234" y="1641"/>
                  </a:cubicBezTo>
                  <a:cubicBezTo>
                    <a:pt x="234" y="1749"/>
                    <a:pt x="229" y="1807"/>
                    <a:pt x="229" y="1914"/>
                  </a:cubicBezTo>
                  <a:cubicBezTo>
                    <a:pt x="229" y="1919"/>
                    <a:pt x="224" y="1924"/>
                    <a:pt x="224" y="1929"/>
                  </a:cubicBezTo>
                  <a:cubicBezTo>
                    <a:pt x="224" y="1953"/>
                    <a:pt x="229" y="1968"/>
                    <a:pt x="224" y="1992"/>
                  </a:cubicBezTo>
                  <a:lnTo>
                    <a:pt x="224" y="1992"/>
                  </a:lnTo>
                  <a:cubicBezTo>
                    <a:pt x="229" y="1987"/>
                    <a:pt x="239" y="1987"/>
                    <a:pt x="244" y="1982"/>
                  </a:cubicBezTo>
                  <a:cubicBezTo>
                    <a:pt x="317" y="1968"/>
                    <a:pt x="356" y="1963"/>
                    <a:pt x="429" y="1953"/>
                  </a:cubicBezTo>
                  <a:cubicBezTo>
                    <a:pt x="453" y="1948"/>
                    <a:pt x="473" y="1934"/>
                    <a:pt x="497" y="1934"/>
                  </a:cubicBezTo>
                  <a:cubicBezTo>
                    <a:pt x="517" y="1934"/>
                    <a:pt x="531" y="1948"/>
                    <a:pt x="551" y="1953"/>
                  </a:cubicBezTo>
                  <a:cubicBezTo>
                    <a:pt x="594" y="1973"/>
                    <a:pt x="623" y="1978"/>
                    <a:pt x="672" y="1982"/>
                  </a:cubicBezTo>
                  <a:cubicBezTo>
                    <a:pt x="697" y="1987"/>
                    <a:pt x="711" y="2002"/>
                    <a:pt x="741" y="2002"/>
                  </a:cubicBezTo>
                  <a:cubicBezTo>
                    <a:pt x="838" y="2002"/>
                    <a:pt x="896" y="2002"/>
                    <a:pt x="999" y="2002"/>
                  </a:cubicBezTo>
                  <a:cubicBezTo>
                    <a:pt x="994" y="1987"/>
                    <a:pt x="989" y="1978"/>
                    <a:pt x="989" y="1963"/>
                  </a:cubicBezTo>
                  <a:cubicBezTo>
                    <a:pt x="989" y="1948"/>
                    <a:pt x="984" y="1934"/>
                    <a:pt x="994" y="1924"/>
                  </a:cubicBezTo>
                  <a:cubicBezTo>
                    <a:pt x="1004" y="1914"/>
                    <a:pt x="1013" y="1919"/>
                    <a:pt x="1023" y="1919"/>
                  </a:cubicBezTo>
                  <a:cubicBezTo>
                    <a:pt x="1033" y="1914"/>
                    <a:pt x="1033" y="1909"/>
                    <a:pt x="1037" y="1904"/>
                  </a:cubicBezTo>
                  <a:cubicBezTo>
                    <a:pt x="1072" y="1890"/>
                    <a:pt x="1076" y="1851"/>
                    <a:pt x="1111" y="1851"/>
                  </a:cubicBezTo>
                  <a:cubicBezTo>
                    <a:pt x="1125" y="1851"/>
                    <a:pt x="1130" y="1861"/>
                    <a:pt x="1140" y="1865"/>
                  </a:cubicBezTo>
                  <a:cubicBezTo>
                    <a:pt x="1164" y="1880"/>
                    <a:pt x="1179" y="1880"/>
                    <a:pt x="1203" y="1885"/>
                  </a:cubicBezTo>
                  <a:cubicBezTo>
                    <a:pt x="1218" y="1885"/>
                    <a:pt x="1223" y="1880"/>
                    <a:pt x="1237" y="1880"/>
                  </a:cubicBezTo>
                  <a:cubicBezTo>
                    <a:pt x="1247" y="1880"/>
                    <a:pt x="1252" y="1890"/>
                    <a:pt x="1257" y="1895"/>
                  </a:cubicBezTo>
                  <a:cubicBezTo>
                    <a:pt x="1272" y="1904"/>
                    <a:pt x="1276" y="1909"/>
                    <a:pt x="1291" y="1919"/>
                  </a:cubicBezTo>
                  <a:cubicBezTo>
                    <a:pt x="1325" y="1943"/>
                    <a:pt x="1349" y="1958"/>
                    <a:pt x="1393" y="1968"/>
                  </a:cubicBezTo>
                  <a:cubicBezTo>
                    <a:pt x="1398" y="1958"/>
                    <a:pt x="1403" y="1953"/>
                    <a:pt x="1403" y="1943"/>
                  </a:cubicBezTo>
                  <a:cubicBezTo>
                    <a:pt x="1403" y="1929"/>
                    <a:pt x="1393" y="1919"/>
                    <a:pt x="1388" y="1904"/>
                  </a:cubicBezTo>
                  <a:cubicBezTo>
                    <a:pt x="1383" y="1895"/>
                    <a:pt x="1383" y="1885"/>
                    <a:pt x="1379" y="1876"/>
                  </a:cubicBezTo>
                  <a:cubicBezTo>
                    <a:pt x="1364" y="1841"/>
                    <a:pt x="1335" y="1832"/>
                    <a:pt x="1315" y="1802"/>
                  </a:cubicBezTo>
                  <a:cubicBezTo>
                    <a:pt x="1296" y="1768"/>
                    <a:pt x="1296" y="1749"/>
                    <a:pt x="1291" y="1710"/>
                  </a:cubicBezTo>
                  <a:cubicBezTo>
                    <a:pt x="1305" y="1705"/>
                    <a:pt x="1305" y="1705"/>
                    <a:pt x="1305" y="1705"/>
                  </a:cubicBezTo>
                  <a:cubicBezTo>
                    <a:pt x="1325" y="1724"/>
                    <a:pt x="1335" y="1739"/>
                    <a:pt x="1359" y="1749"/>
                  </a:cubicBezTo>
                  <a:cubicBezTo>
                    <a:pt x="1383" y="1763"/>
                    <a:pt x="1403" y="1758"/>
                    <a:pt x="1422" y="1778"/>
                  </a:cubicBezTo>
                  <a:cubicBezTo>
                    <a:pt x="1442" y="1797"/>
                    <a:pt x="1452" y="1821"/>
                    <a:pt x="1457" y="1851"/>
                  </a:cubicBezTo>
                  <a:cubicBezTo>
                    <a:pt x="1461" y="1904"/>
                    <a:pt x="1446" y="1934"/>
                    <a:pt x="1457" y="1987"/>
                  </a:cubicBezTo>
                  <a:cubicBezTo>
                    <a:pt x="1457" y="2002"/>
                    <a:pt x="1461" y="2012"/>
                    <a:pt x="1461" y="2026"/>
                  </a:cubicBezTo>
                  <a:cubicBezTo>
                    <a:pt x="1442" y="2128"/>
                    <a:pt x="1442" y="2128"/>
                    <a:pt x="1442" y="2128"/>
                  </a:cubicBezTo>
                  <a:cubicBezTo>
                    <a:pt x="1471" y="2143"/>
                    <a:pt x="1490" y="2153"/>
                    <a:pt x="1520" y="2167"/>
                  </a:cubicBezTo>
                  <a:cubicBezTo>
                    <a:pt x="1554" y="2187"/>
                    <a:pt x="1568" y="2216"/>
                    <a:pt x="1607" y="2216"/>
                  </a:cubicBezTo>
                  <a:cubicBezTo>
                    <a:pt x="1622" y="2216"/>
                    <a:pt x="1627" y="2211"/>
                    <a:pt x="1642" y="2207"/>
                  </a:cubicBezTo>
                  <a:cubicBezTo>
                    <a:pt x="1656" y="2202"/>
                    <a:pt x="1671" y="2192"/>
                    <a:pt x="1681" y="2177"/>
                  </a:cubicBezTo>
                  <a:cubicBezTo>
                    <a:pt x="1695" y="2158"/>
                    <a:pt x="1700" y="2128"/>
                    <a:pt x="1729" y="2128"/>
                  </a:cubicBezTo>
                  <a:cubicBezTo>
                    <a:pt x="1763" y="2128"/>
                    <a:pt x="1783" y="2133"/>
                    <a:pt x="1817" y="2133"/>
                  </a:cubicBezTo>
                  <a:cubicBezTo>
                    <a:pt x="1847" y="2133"/>
                    <a:pt x="1861" y="2167"/>
                    <a:pt x="1890" y="2167"/>
                  </a:cubicBezTo>
                  <a:cubicBezTo>
                    <a:pt x="1905" y="2167"/>
                    <a:pt x="1910" y="2158"/>
                    <a:pt x="1924" y="2153"/>
                  </a:cubicBezTo>
                  <a:cubicBezTo>
                    <a:pt x="1938" y="2138"/>
                    <a:pt x="1949" y="2133"/>
                    <a:pt x="1968" y="2124"/>
                  </a:cubicBezTo>
                  <a:cubicBezTo>
                    <a:pt x="1993" y="2109"/>
                    <a:pt x="2021" y="2099"/>
                    <a:pt x="2021" y="2065"/>
                  </a:cubicBezTo>
                  <a:cubicBezTo>
                    <a:pt x="2021" y="2012"/>
                    <a:pt x="2012" y="1982"/>
                    <a:pt x="2002" y="1934"/>
                  </a:cubicBezTo>
                  <a:cubicBezTo>
                    <a:pt x="1997" y="1924"/>
                    <a:pt x="2002" y="1909"/>
                    <a:pt x="1993" y="1900"/>
                  </a:cubicBezTo>
                  <a:cubicBezTo>
                    <a:pt x="1988" y="1895"/>
                    <a:pt x="1973" y="1895"/>
                    <a:pt x="1963" y="1895"/>
                  </a:cubicBezTo>
                  <a:cubicBezTo>
                    <a:pt x="1953" y="1890"/>
                    <a:pt x="1944" y="1885"/>
                    <a:pt x="1934" y="1880"/>
                  </a:cubicBezTo>
                  <a:cubicBezTo>
                    <a:pt x="1914" y="1871"/>
                    <a:pt x="1890" y="1871"/>
                    <a:pt x="1890" y="1851"/>
                  </a:cubicBezTo>
                  <a:cubicBezTo>
                    <a:pt x="1890" y="1841"/>
                    <a:pt x="1905" y="1841"/>
                    <a:pt x="1905" y="1836"/>
                  </a:cubicBezTo>
                  <a:cubicBezTo>
                    <a:pt x="1919" y="1773"/>
                    <a:pt x="1919" y="1773"/>
                    <a:pt x="1919" y="1773"/>
                  </a:cubicBezTo>
                  <a:cubicBezTo>
                    <a:pt x="1938" y="1778"/>
                    <a:pt x="1949" y="1788"/>
                    <a:pt x="1963" y="1797"/>
                  </a:cubicBezTo>
                  <a:cubicBezTo>
                    <a:pt x="1983" y="1807"/>
                    <a:pt x="2002" y="1807"/>
                    <a:pt x="2007" y="1821"/>
                  </a:cubicBezTo>
                  <a:cubicBezTo>
                    <a:pt x="2021" y="1846"/>
                    <a:pt x="2021" y="1861"/>
                    <a:pt x="2036" y="1885"/>
                  </a:cubicBezTo>
                  <a:cubicBezTo>
                    <a:pt x="2051" y="1909"/>
                    <a:pt x="2070" y="1914"/>
                    <a:pt x="2095" y="1934"/>
                  </a:cubicBezTo>
                  <a:cubicBezTo>
                    <a:pt x="2119" y="1948"/>
                    <a:pt x="2134" y="1963"/>
                    <a:pt x="2158" y="1973"/>
                  </a:cubicBezTo>
                  <a:cubicBezTo>
                    <a:pt x="2211" y="2002"/>
                    <a:pt x="2250" y="2007"/>
                    <a:pt x="2309" y="2036"/>
                  </a:cubicBezTo>
                  <a:cubicBezTo>
                    <a:pt x="2358" y="2065"/>
                    <a:pt x="2372" y="2104"/>
                    <a:pt x="2406" y="2153"/>
                  </a:cubicBezTo>
                  <a:cubicBezTo>
                    <a:pt x="2436" y="2133"/>
                    <a:pt x="2445" y="2109"/>
                    <a:pt x="2469" y="2085"/>
                  </a:cubicBezTo>
                  <a:cubicBezTo>
                    <a:pt x="2484" y="2075"/>
                    <a:pt x="2489" y="2065"/>
                    <a:pt x="2499" y="2046"/>
                  </a:cubicBezTo>
                  <a:cubicBezTo>
                    <a:pt x="2504" y="2031"/>
                    <a:pt x="2518" y="2022"/>
                    <a:pt x="2518" y="2002"/>
                  </a:cubicBezTo>
                  <a:cubicBezTo>
                    <a:pt x="2518" y="1987"/>
                    <a:pt x="2504" y="1978"/>
                    <a:pt x="2494" y="1968"/>
                  </a:cubicBezTo>
                  <a:cubicBezTo>
                    <a:pt x="2465" y="1924"/>
                    <a:pt x="2441" y="1895"/>
                    <a:pt x="2392" y="1885"/>
                  </a:cubicBezTo>
                  <a:cubicBezTo>
                    <a:pt x="2377" y="1885"/>
                    <a:pt x="2372" y="1890"/>
                    <a:pt x="2358" y="1885"/>
                  </a:cubicBezTo>
                  <a:cubicBezTo>
                    <a:pt x="2328" y="1885"/>
                    <a:pt x="2314" y="1871"/>
                    <a:pt x="2284" y="1856"/>
                  </a:cubicBezTo>
                  <a:cubicBezTo>
                    <a:pt x="2265" y="1851"/>
                    <a:pt x="2245" y="1846"/>
                    <a:pt x="2245" y="1826"/>
                  </a:cubicBezTo>
                  <a:cubicBezTo>
                    <a:pt x="2245" y="1802"/>
                    <a:pt x="2265" y="1793"/>
                    <a:pt x="2265" y="1763"/>
                  </a:cubicBezTo>
                  <a:cubicBezTo>
                    <a:pt x="2265" y="1695"/>
                    <a:pt x="2265" y="1695"/>
                    <a:pt x="2265" y="1695"/>
                  </a:cubicBezTo>
                  <a:cubicBezTo>
                    <a:pt x="2289" y="1695"/>
                    <a:pt x="2304" y="1690"/>
                    <a:pt x="2323" y="1685"/>
                  </a:cubicBezTo>
                  <a:cubicBezTo>
                    <a:pt x="2363" y="1675"/>
                    <a:pt x="2382" y="1675"/>
                    <a:pt x="2416" y="1656"/>
                  </a:cubicBezTo>
                  <a:cubicBezTo>
                    <a:pt x="2421" y="1656"/>
                    <a:pt x="2421" y="1646"/>
                    <a:pt x="2426" y="1641"/>
                  </a:cubicBezTo>
                  <a:cubicBezTo>
                    <a:pt x="2402" y="1617"/>
                    <a:pt x="2397" y="1588"/>
                    <a:pt x="2367" y="1578"/>
                  </a:cubicBezTo>
                  <a:cubicBezTo>
                    <a:pt x="2358" y="1573"/>
                    <a:pt x="2348" y="1573"/>
                    <a:pt x="2338" y="1569"/>
                  </a:cubicBezTo>
                  <a:cubicBezTo>
                    <a:pt x="2323" y="1564"/>
                    <a:pt x="2323" y="1544"/>
                    <a:pt x="2309" y="1544"/>
                  </a:cubicBezTo>
                  <a:cubicBezTo>
                    <a:pt x="2284" y="1544"/>
                    <a:pt x="2275" y="1559"/>
                    <a:pt x="2256" y="1569"/>
                  </a:cubicBezTo>
                  <a:cubicBezTo>
                    <a:pt x="2217" y="1593"/>
                    <a:pt x="2192" y="1603"/>
                    <a:pt x="2148" y="1603"/>
                  </a:cubicBezTo>
                  <a:cubicBezTo>
                    <a:pt x="2104" y="1603"/>
                    <a:pt x="2104" y="1603"/>
                    <a:pt x="2104" y="1603"/>
                  </a:cubicBezTo>
                  <a:cubicBezTo>
                    <a:pt x="2109" y="1583"/>
                    <a:pt x="2124" y="1573"/>
                    <a:pt x="2124" y="1549"/>
                  </a:cubicBezTo>
                  <a:cubicBezTo>
                    <a:pt x="2124" y="1534"/>
                    <a:pt x="2129" y="1520"/>
                    <a:pt x="2114" y="1514"/>
                  </a:cubicBezTo>
                  <a:cubicBezTo>
                    <a:pt x="2095" y="1500"/>
                    <a:pt x="2075" y="1495"/>
                    <a:pt x="2056" y="1486"/>
                  </a:cubicBezTo>
                  <a:cubicBezTo>
                    <a:pt x="2046" y="1500"/>
                    <a:pt x="2036" y="1510"/>
                    <a:pt x="2021" y="1525"/>
                  </a:cubicBezTo>
                  <a:cubicBezTo>
                    <a:pt x="2012" y="1539"/>
                    <a:pt x="2002" y="1564"/>
                    <a:pt x="1983" y="1564"/>
                  </a:cubicBezTo>
                  <a:cubicBezTo>
                    <a:pt x="1890" y="1564"/>
                    <a:pt x="1890" y="1564"/>
                    <a:pt x="1890" y="1564"/>
                  </a:cubicBezTo>
                  <a:cubicBezTo>
                    <a:pt x="1847" y="1564"/>
                    <a:pt x="1812" y="1549"/>
                    <a:pt x="1792" y="1510"/>
                  </a:cubicBezTo>
                  <a:cubicBezTo>
                    <a:pt x="1773" y="1471"/>
                    <a:pt x="1734" y="1461"/>
                    <a:pt x="1734" y="1417"/>
                  </a:cubicBezTo>
                  <a:cubicBezTo>
                    <a:pt x="1768" y="1412"/>
                    <a:pt x="1792" y="1417"/>
                    <a:pt x="1822" y="1408"/>
                  </a:cubicBezTo>
                  <a:cubicBezTo>
                    <a:pt x="1847" y="1403"/>
                    <a:pt x="1851" y="1388"/>
                    <a:pt x="1871" y="1378"/>
                  </a:cubicBezTo>
                  <a:cubicBezTo>
                    <a:pt x="1885" y="1369"/>
                    <a:pt x="1899" y="1364"/>
                    <a:pt x="1914" y="1349"/>
                  </a:cubicBezTo>
                  <a:cubicBezTo>
                    <a:pt x="1934" y="1373"/>
                    <a:pt x="1958" y="1378"/>
                    <a:pt x="1988" y="1388"/>
                  </a:cubicBezTo>
                  <a:cubicBezTo>
                    <a:pt x="2021" y="1403"/>
                    <a:pt x="2041" y="1412"/>
                    <a:pt x="2075" y="1417"/>
                  </a:cubicBezTo>
                  <a:cubicBezTo>
                    <a:pt x="2124" y="1432"/>
                    <a:pt x="2153" y="1451"/>
                    <a:pt x="2197" y="1456"/>
                  </a:cubicBezTo>
                  <a:lnTo>
                    <a:pt x="2197" y="1456"/>
                  </a:lnTo>
                  <a:cubicBezTo>
                    <a:pt x="2197" y="1403"/>
                    <a:pt x="2197" y="1369"/>
                    <a:pt x="2178" y="1315"/>
                  </a:cubicBezTo>
                  <a:cubicBezTo>
                    <a:pt x="2163" y="1276"/>
                    <a:pt x="2138" y="1262"/>
                    <a:pt x="2104" y="1232"/>
                  </a:cubicBezTo>
                  <a:cubicBezTo>
                    <a:pt x="2095" y="1223"/>
                    <a:pt x="2075" y="1213"/>
                    <a:pt x="2075" y="1193"/>
                  </a:cubicBezTo>
                  <a:cubicBezTo>
                    <a:pt x="2075" y="1183"/>
                    <a:pt x="2085" y="1174"/>
                    <a:pt x="2085" y="1164"/>
                  </a:cubicBezTo>
                  <a:cubicBezTo>
                    <a:pt x="2090" y="1130"/>
                    <a:pt x="2090" y="1105"/>
                    <a:pt x="2090" y="1072"/>
                  </a:cubicBezTo>
                  <a:cubicBezTo>
                    <a:pt x="2090" y="1042"/>
                    <a:pt x="2051" y="1047"/>
                    <a:pt x="2031" y="1023"/>
                  </a:cubicBezTo>
                  <a:cubicBezTo>
                    <a:pt x="1233" y="1144"/>
                    <a:pt x="1233" y="1144"/>
                    <a:pt x="1233" y="1144"/>
                  </a:cubicBezTo>
                  <a:cubicBezTo>
                    <a:pt x="1228" y="1135"/>
                    <a:pt x="1218" y="1125"/>
                    <a:pt x="1218" y="1116"/>
                  </a:cubicBezTo>
                  <a:cubicBezTo>
                    <a:pt x="1213" y="1091"/>
                    <a:pt x="1223" y="1077"/>
                    <a:pt x="1213" y="1052"/>
                  </a:cubicBezTo>
                  <a:cubicBezTo>
                    <a:pt x="1208" y="1038"/>
                    <a:pt x="1189" y="1028"/>
                    <a:pt x="1189" y="1008"/>
                  </a:cubicBezTo>
                  <a:cubicBezTo>
                    <a:pt x="1189" y="984"/>
                    <a:pt x="1208" y="974"/>
                    <a:pt x="1223" y="955"/>
                  </a:cubicBezTo>
                  <a:cubicBezTo>
                    <a:pt x="1237" y="940"/>
                    <a:pt x="1242" y="925"/>
                    <a:pt x="1252" y="911"/>
                  </a:cubicBezTo>
                  <a:cubicBezTo>
                    <a:pt x="1262" y="892"/>
                    <a:pt x="1272" y="887"/>
                    <a:pt x="1272" y="867"/>
                  </a:cubicBezTo>
                  <a:cubicBezTo>
                    <a:pt x="1272" y="848"/>
                    <a:pt x="1267" y="838"/>
                    <a:pt x="1257" y="818"/>
                  </a:cubicBezTo>
                  <a:cubicBezTo>
                    <a:pt x="1257" y="813"/>
                    <a:pt x="1242" y="813"/>
                    <a:pt x="1242" y="804"/>
                  </a:cubicBezTo>
                  <a:cubicBezTo>
                    <a:pt x="1242" y="784"/>
                    <a:pt x="1267" y="779"/>
                    <a:pt x="1281" y="770"/>
                  </a:cubicBezTo>
                  <a:cubicBezTo>
                    <a:pt x="1300" y="755"/>
                    <a:pt x="1300" y="731"/>
                    <a:pt x="1305" y="707"/>
                  </a:cubicBezTo>
                  <a:cubicBezTo>
                    <a:pt x="1305" y="696"/>
                    <a:pt x="1305" y="682"/>
                    <a:pt x="1310" y="677"/>
                  </a:cubicBezTo>
                  <a:cubicBezTo>
                    <a:pt x="1320" y="667"/>
                    <a:pt x="1330" y="672"/>
                    <a:pt x="1340" y="667"/>
                  </a:cubicBezTo>
                  <a:cubicBezTo>
                    <a:pt x="1359" y="657"/>
                    <a:pt x="1364" y="638"/>
                    <a:pt x="1374" y="619"/>
                  </a:cubicBezTo>
                  <a:cubicBezTo>
                    <a:pt x="1374" y="614"/>
                    <a:pt x="1379" y="609"/>
                    <a:pt x="1379" y="599"/>
                  </a:cubicBezTo>
                  <a:cubicBezTo>
                    <a:pt x="1379" y="511"/>
                    <a:pt x="1379" y="511"/>
                    <a:pt x="1379" y="511"/>
                  </a:cubicBezTo>
                  <a:cubicBezTo>
                    <a:pt x="1379" y="502"/>
                    <a:pt x="1374" y="497"/>
                    <a:pt x="1374" y="482"/>
                  </a:cubicBezTo>
                  <a:cubicBezTo>
                    <a:pt x="1379" y="478"/>
                    <a:pt x="1383" y="478"/>
                    <a:pt x="1388" y="467"/>
                  </a:cubicBezTo>
                  <a:cubicBezTo>
                    <a:pt x="1398" y="443"/>
                    <a:pt x="1418" y="434"/>
                    <a:pt x="1427" y="409"/>
                  </a:cubicBezTo>
                  <a:cubicBezTo>
                    <a:pt x="1432" y="404"/>
                    <a:pt x="1437" y="400"/>
                    <a:pt x="1437" y="395"/>
                  </a:cubicBezTo>
                  <a:cubicBezTo>
                    <a:pt x="1437" y="302"/>
                    <a:pt x="1437" y="302"/>
                    <a:pt x="1437" y="302"/>
                  </a:cubicBezTo>
                  <a:cubicBezTo>
                    <a:pt x="1437" y="258"/>
                    <a:pt x="1422" y="234"/>
                    <a:pt x="1403" y="200"/>
                  </a:cubicBezTo>
                  <a:cubicBezTo>
                    <a:pt x="1393" y="180"/>
                    <a:pt x="1374" y="175"/>
                    <a:pt x="1374" y="151"/>
                  </a:cubicBezTo>
                  <a:cubicBezTo>
                    <a:pt x="1374" y="136"/>
                    <a:pt x="1379" y="127"/>
                    <a:pt x="1374" y="107"/>
                  </a:cubicBezTo>
                  <a:cubicBezTo>
                    <a:pt x="1374" y="97"/>
                    <a:pt x="1364" y="88"/>
                    <a:pt x="1359" y="78"/>
                  </a:cubicBezTo>
                  <a:cubicBezTo>
                    <a:pt x="1354" y="49"/>
                    <a:pt x="1354" y="30"/>
                    <a:pt x="1349" y="0"/>
                  </a:cubicBezTo>
                  <a:lnTo>
                    <a:pt x="1349" y="0"/>
                  </a:lnTo>
                  <a:cubicBezTo>
                    <a:pt x="0" y="141"/>
                    <a:pt x="0" y="141"/>
                    <a:pt x="0" y="14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grpSp>
    </p:spTree>
    <p:extLst>
      <p:ext uri="{BB962C8B-B14F-4D97-AF65-F5344CB8AC3E}">
        <p14:creationId xmlns:p14="http://schemas.microsoft.com/office/powerpoint/2010/main" val="2099878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3" name="Group 572"/>
          <p:cNvGrpSpPr/>
          <p:nvPr/>
        </p:nvGrpSpPr>
        <p:grpSpPr>
          <a:xfrm>
            <a:off x="3594465" y="4339159"/>
            <a:ext cx="11099070" cy="5490516"/>
            <a:chOff x="3843499" y="3719582"/>
            <a:chExt cx="16665619" cy="8244192"/>
          </a:xfrm>
          <a:solidFill>
            <a:schemeClr val="bg1">
              <a:lumMod val="85000"/>
            </a:schemeClr>
          </a:solidFill>
        </p:grpSpPr>
        <p:sp>
          <p:nvSpPr>
            <p:cNvPr id="574" name="Freeform 781"/>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75" name="Freeform 403"/>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solidFill>
              <a:schemeClr val="accent2"/>
            </a:solidFill>
            <a:ln w="4763" cap="flat">
              <a:solidFill>
                <a:schemeClr val="bg1"/>
              </a:solidFill>
              <a:prstDash val="solid"/>
              <a:round/>
              <a:headEnd/>
              <a:tailEnd/>
            </a:ln>
          </p:spPr>
          <p:txBody>
            <a:bodyPr/>
            <a:lstStyle/>
            <a:p>
              <a:pPr defTabSz="1371714">
                <a:defRPr/>
              </a:pPr>
              <a:endParaRPr lang="id-ID" sz="2701"/>
            </a:p>
          </p:txBody>
        </p:sp>
        <p:sp>
          <p:nvSpPr>
            <p:cNvPr id="576" name="Freeform 404"/>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77" name="Freeform 405"/>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78" name="Freeform 406"/>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79" name="Freeform 407"/>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0" name="Freeform 408"/>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1" name="Freeform 409"/>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2" name="Freeform 410"/>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3" name="Freeform 411"/>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4" name="Freeform 412"/>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5" name="Freeform 413"/>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6" name="Freeform 414"/>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7" name="Freeform 415"/>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8" name="Freeform 416"/>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89" name="Freeform 417"/>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0" name="Freeform 418"/>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1" name="Freeform 419"/>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2" name="Freeform 420"/>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3" name="Freeform 421"/>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4" name="Freeform 422"/>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5" name="Freeform 423"/>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6" name="Freeform 424"/>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7" name="Freeform 425"/>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8" name="Freeform 426"/>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599" name="Freeform 427"/>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00" name="Freeform 428"/>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01" name="Freeform 429"/>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a:lstStyle/>
            <a:p>
              <a:pPr defTabSz="1371714">
                <a:defRPr/>
              </a:pPr>
              <a:endParaRPr lang="id-ID" sz="2701"/>
            </a:p>
          </p:txBody>
        </p:sp>
        <p:grpSp>
          <p:nvGrpSpPr>
            <p:cNvPr id="602" name="Group 601"/>
            <p:cNvGrpSpPr/>
            <p:nvPr/>
          </p:nvGrpSpPr>
          <p:grpSpPr>
            <a:xfrm>
              <a:off x="17709756" y="6761778"/>
              <a:ext cx="697449" cy="662593"/>
              <a:chOff x="5961121" y="2686387"/>
              <a:chExt cx="288233" cy="273757"/>
            </a:xfrm>
            <a:grpFill/>
          </p:grpSpPr>
          <p:sp>
            <p:nvSpPr>
              <p:cNvPr id="967" name="Freeform 430"/>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68" name="Freeform 431"/>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a:lstStyle/>
              <a:p>
                <a:pPr defTabSz="1371714">
                  <a:defRPr/>
                </a:pPr>
                <a:endParaRPr lang="id-ID" sz="2701"/>
              </a:p>
            </p:txBody>
          </p:sp>
        </p:grpSp>
        <p:sp>
          <p:nvSpPr>
            <p:cNvPr id="603" name="Freeform 432"/>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04" name="Freeform 433"/>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05" name="Freeform 434"/>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06" name="Freeform 435"/>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07" name="Freeform 436"/>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08" name="Freeform 437"/>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09" name="Freeform 438"/>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0" name="Freeform 439"/>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1" name="Freeform 440"/>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2" name="Freeform 441"/>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3" name="Freeform 442"/>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4" name="Freeform 443"/>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5" name="Freeform 444"/>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6" name="Freeform 445"/>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7" name="Freeform 446"/>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8" name="Freeform 447"/>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19" name="Freeform 448"/>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0" name="Freeform 449"/>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1" name="Freeform 450"/>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2" name="Freeform 451"/>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3" name="Freeform 452"/>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4" name="Freeform 453"/>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5" name="Freeform 454"/>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6" name="Freeform 455"/>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7" name="Freeform 456"/>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8" name="Freeform 457"/>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29" name="Freeform 458"/>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0" name="Freeform 459"/>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1" name="Freeform 460"/>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2" name="Freeform 461"/>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3" name="Freeform 462"/>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4" name="Freeform 463"/>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5" name="Freeform 464"/>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6" name="Freeform 465"/>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7" name="Freeform 466"/>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8" name="Freeform 467"/>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39" name="Freeform 468"/>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0" name="Freeform 469"/>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1" name="Freeform 470"/>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2" name="Freeform 471"/>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3" name="Freeform 472"/>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4" name="Freeform 473"/>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5" name="Freeform 474"/>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6" name="Freeform 475"/>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7" name="Freeform 476"/>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8" name="Freeform 477"/>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49" name="Freeform 478"/>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0" name="Freeform 479"/>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1" name="Freeform 480"/>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2" name="Freeform 481"/>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3" name="Freeform 482"/>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4" name="Freeform 483"/>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5" name="Freeform 484"/>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6" name="Freeform 485"/>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7" name="Freeform 486"/>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8" name="Freeform 487"/>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59" name="Freeform 488"/>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0" name="Freeform 489"/>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1" name="Freeform 490"/>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2" name="Freeform 491"/>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3" name="Freeform 492"/>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4" name="Freeform 493"/>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5" name="Freeform 494"/>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6" name="Freeform 495"/>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7" name="Freeform 496"/>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8" name="Freeform 497"/>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69" name="Freeform 498"/>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0" name="Freeform 499"/>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1" name="Freeform 500"/>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2" name="Freeform 501"/>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3" name="Freeform 502"/>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4" name="Freeform 503"/>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5" name="Freeform 504"/>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6" name="Freeform 505"/>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7" name="Freeform 506"/>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8" name="Freeform 507"/>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79" name="Freeform 508"/>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0" name="Freeform 509"/>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1" name="Freeform 510"/>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2" name="Freeform 511"/>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3" name="Freeform 512"/>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4" name="Freeform 513"/>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5" name="Freeform 514"/>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6" name="Freeform 515"/>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7" name="Freeform 516"/>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8" name="Freeform 517"/>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89" name="Freeform 518"/>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0" name="Freeform 519"/>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1" name="Freeform 520"/>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2" name="Freeform 521"/>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3" name="Freeform 522"/>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4" name="Freeform 523"/>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5" name="Freeform 524"/>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6" name="Freeform 525"/>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7" name="Freeform 526"/>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8" name="Freeform 527"/>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699" name="Freeform 528"/>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0" name="Freeform 529"/>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1" name="Freeform 530"/>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2" name="Freeform 531"/>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3" name="Freeform 532"/>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4" name="Freeform 533"/>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5" name="Freeform 534"/>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6" name="Freeform 535"/>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7" name="Freeform 536"/>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8" name="Freeform 537"/>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09" name="Freeform 538"/>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0" name="Freeform 539"/>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1" name="Freeform 540"/>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2" name="Freeform 541"/>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3" name="Freeform 542"/>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4" name="Freeform 543"/>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5" name="Freeform 544"/>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6" name="Freeform 545"/>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7" name="Freeform 546"/>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8" name="Freeform 547"/>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19" name="Freeform 548"/>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0" name="Freeform 549"/>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1" name="Freeform 550"/>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2" name="Freeform 551"/>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3" name="Freeform 552"/>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4" name="Freeform 553"/>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5" name="Freeform 554"/>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6" name="Freeform 555"/>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7" name="Freeform 556"/>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8" name="Freeform 557"/>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29" name="Freeform 558"/>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0" name="Freeform 559"/>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1" name="Freeform 560"/>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2" name="Freeform 561"/>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3" name="Freeform 562"/>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4" name="Freeform 563"/>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5" name="Freeform 564"/>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6" name="Freeform 565"/>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7" name="Freeform 566"/>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8" name="Freeform 567"/>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39" name="Freeform 568"/>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0" name="Freeform 569"/>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1" name="Freeform 570"/>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2" name="Freeform 571"/>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3" name="Freeform 572"/>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4" name="Freeform 573"/>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5" name="Freeform 574"/>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6" name="Freeform 575"/>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7" name="Freeform 576"/>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8" name="Freeform 577"/>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49" name="Freeform 578"/>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0" name="Freeform 579"/>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1" name="Freeform 580"/>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2" name="Freeform 581"/>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3" name="Freeform 582"/>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4" name="Freeform 583"/>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5" name="Freeform 584"/>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6" name="Freeform 585"/>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7" name="Freeform 586"/>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8" name="Freeform 587"/>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59" name="Freeform 588"/>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0" name="Freeform 589"/>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1" name="Freeform 590"/>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2" name="Freeform 591"/>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3" name="Freeform 592"/>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4" name="Freeform 593"/>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5" name="Freeform 594"/>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6" name="Freeform 595"/>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7" name="Freeform 596"/>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8" name="Freeform 597"/>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69" name="Freeform 598"/>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0" name="Freeform 599"/>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1" name="Freeform 600"/>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2" name="Freeform 601"/>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3" name="Freeform 602"/>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4" name="Freeform 604"/>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5" name="Freeform 605"/>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6" name="Freeform 606"/>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7" name="Freeform 607"/>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8" name="Freeform 608"/>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79" name="Freeform 609"/>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80" name="Freeform 610"/>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81" name="Freeform 611"/>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82" name="Freeform 612"/>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83" name="Rectangle 613"/>
            <p:cNvSpPr>
              <a:spLocks noChangeArrowheads="1"/>
            </p:cNvSpPr>
            <p:nvPr/>
          </p:nvSpPr>
          <p:spPr bwMode="auto">
            <a:xfrm>
              <a:off x="12451788" y="5197675"/>
              <a:ext cx="3187" cy="3188"/>
            </a:xfrm>
            <a:prstGeom prst="rect">
              <a:avLst/>
            </a:prstGeom>
            <a:grpFill/>
            <a:ln w="4763" cap="flat">
              <a:solidFill>
                <a:schemeClr val="bg1"/>
              </a:solidFill>
              <a:prstDash val="solid"/>
              <a:round/>
              <a:headEnd/>
              <a:tailEnd/>
            </a:ln>
          </p:spPr>
          <p:txBody>
            <a:bodyPr/>
            <a:lstStyle/>
            <a:p>
              <a:pPr defTabSz="1371714">
                <a:defRPr/>
              </a:pPr>
              <a:endParaRPr lang="id-ID" sz="2701"/>
            </a:p>
          </p:txBody>
        </p:sp>
        <p:sp>
          <p:nvSpPr>
            <p:cNvPr id="784" name="Freeform 614"/>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85" name="Freeform 615"/>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86" name="Freeform 616"/>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87" name="Freeform 617"/>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88" name="Freeform 618"/>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89" name="Freeform 619"/>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90" name="Freeform 620"/>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91" name="Freeform 621"/>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92" name="Freeform 622"/>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93" name="Freeform 623"/>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94" name="Freeform 624"/>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95" name="Freeform 625"/>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96" name="Freeform 626"/>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97" name="Freeform 627"/>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798" name="Freeform 628"/>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a:lstStyle/>
            <a:p>
              <a:pPr defTabSz="1371714">
                <a:defRPr/>
              </a:pPr>
              <a:endParaRPr lang="id-ID" sz="2701"/>
            </a:p>
          </p:txBody>
        </p:sp>
        <p:sp>
          <p:nvSpPr>
            <p:cNvPr id="799" name="Freeform 629"/>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0" name="Freeform 630"/>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1" name="Freeform 631"/>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2" name="Freeform 632"/>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3" name="Freeform 633"/>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4" name="Freeform 634"/>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5" name="Freeform 635"/>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6" name="Freeform 636"/>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7" name="Freeform 637"/>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8" name="Freeform 638"/>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09" name="Freeform 639"/>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10" name="Freeform 640"/>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11" name="Freeform 641"/>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solidFill>
              <a:schemeClr val="accent1"/>
            </a:solidFill>
            <a:ln w="9525" cap="flat">
              <a:solidFill>
                <a:schemeClr val="bg1"/>
              </a:solidFill>
              <a:prstDash val="solid"/>
              <a:round/>
              <a:headEnd/>
              <a:tailEnd/>
            </a:ln>
          </p:spPr>
          <p:txBody>
            <a:bodyPr/>
            <a:lstStyle/>
            <a:p>
              <a:pPr defTabSz="1371714">
                <a:defRPr/>
              </a:pPr>
              <a:endParaRPr lang="id-ID" sz="2701"/>
            </a:p>
          </p:txBody>
        </p:sp>
        <p:sp>
          <p:nvSpPr>
            <p:cNvPr id="812" name="Freeform 642"/>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13" name="Freeform 643"/>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14" name="Freeform 644"/>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15" name="Freeform 645"/>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16" name="Freeform 646"/>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17" name="Freeform 647"/>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18" name="Freeform 648"/>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19" name="Freeform 649"/>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a:lstStyle/>
            <a:p>
              <a:pPr defTabSz="1371714">
                <a:defRPr/>
              </a:pPr>
              <a:endParaRPr lang="id-ID" sz="2701"/>
            </a:p>
          </p:txBody>
        </p:sp>
        <p:sp>
          <p:nvSpPr>
            <p:cNvPr id="820" name="Freeform 650"/>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21" name="Freeform 651"/>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22" name="Freeform 652"/>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23" name="Freeform 653"/>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24" name="Freeform 654"/>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25" name="Freeform 655"/>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26" name="Freeform 656"/>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27" name="Freeform 657"/>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28" name="Freeform 658"/>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29" name="Freeform 659"/>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0" name="Freeform 660"/>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1" name="Freeform 661"/>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2" name="Freeform 662"/>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3" name="Freeform 663"/>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4" name="Freeform 664"/>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5" name="Freeform 665"/>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6" name="Freeform 666"/>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7" name="Freeform 667"/>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8" name="Freeform 668"/>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39" name="Freeform 669"/>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0" name="Freeform 670"/>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1" name="Freeform 671"/>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2" name="Freeform 672"/>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3" name="Freeform 673"/>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4" name="Freeform 674"/>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5" name="Freeform 675"/>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6" name="Freeform 676"/>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7" name="Freeform 677"/>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8" name="Freeform 678"/>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49" name="Freeform 679"/>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50" name="Freeform 680"/>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51" name="Freeform 681"/>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52" name="Freeform 682"/>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53" name="Freeform 683"/>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a:lstStyle/>
            <a:p>
              <a:pPr defTabSz="1371714">
                <a:defRPr/>
              </a:pPr>
              <a:endParaRPr lang="id-ID" sz="2701"/>
            </a:p>
          </p:txBody>
        </p:sp>
        <p:sp>
          <p:nvSpPr>
            <p:cNvPr id="854" name="Freeform 684"/>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55" name="Freeform 685"/>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56" name="Freeform 686"/>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57" name="Freeform 687"/>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58" name="Freeform 688"/>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59" name="Freeform 689"/>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0" name="Freeform 690"/>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1" name="Freeform 691"/>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2" name="Freeform 692"/>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3" name="Freeform 693"/>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4" name="Freeform 694"/>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5" name="Freeform 695"/>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6" name="Freeform 696"/>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7" name="Freeform 697"/>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8" name="Freeform 698"/>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69" name="Freeform 699"/>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0" name="Freeform 700"/>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1" name="Freeform 701"/>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2" name="Freeform 702"/>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3" name="Freeform 703"/>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4" name="Freeform 704"/>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5" name="Freeform 705"/>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6" name="Freeform 706"/>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7" name="Freeform 707"/>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8" name="Freeform 708"/>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79" name="Freeform 709"/>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80" name="Freeform 710"/>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81" name="Freeform 711"/>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82" name="Freeform 712"/>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83" name="Freeform 713"/>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84" name="Freeform 714"/>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85" name="Freeform 715"/>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a:lstStyle/>
            <a:p>
              <a:pPr defTabSz="1371714">
                <a:defRPr/>
              </a:pPr>
              <a:endParaRPr lang="id-ID" sz="2701"/>
            </a:p>
          </p:txBody>
        </p:sp>
        <p:sp>
          <p:nvSpPr>
            <p:cNvPr id="886" name="Freeform 716"/>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87" name="Freeform 717"/>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88" name="Freeform 718"/>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89" name="Freeform 719"/>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90" name="Freeform 720"/>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solidFill>
              <a:schemeClr val="accent4"/>
            </a:solidFill>
            <a:ln w="4763" cap="flat">
              <a:solidFill>
                <a:schemeClr val="bg1"/>
              </a:solidFill>
              <a:prstDash val="solid"/>
              <a:round/>
              <a:headEnd/>
              <a:tailEnd/>
            </a:ln>
          </p:spPr>
          <p:txBody>
            <a:bodyPr/>
            <a:lstStyle/>
            <a:p>
              <a:pPr defTabSz="1371714">
                <a:defRPr/>
              </a:pPr>
              <a:endParaRPr lang="id-ID" sz="2701"/>
            </a:p>
          </p:txBody>
        </p:sp>
        <p:sp>
          <p:nvSpPr>
            <p:cNvPr id="891" name="Freeform 721"/>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92" name="Freeform 722"/>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93" name="Freeform 723"/>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94" name="Freeform 724"/>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95" name="Freeform 725"/>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96" name="Freeform 726"/>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97" name="Freeform 727"/>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98" name="Freeform 728"/>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899" name="Freeform 729"/>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00" name="Freeform 730"/>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01" name="Freeform 731"/>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02" name="Freeform 732"/>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03" name="Freeform 733"/>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04" name="Freeform 734"/>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05" name="Freeform 735"/>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06" name="Freeform 736"/>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07" name="Freeform 737"/>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08" name="Freeform 738"/>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a:lstStyle/>
            <a:p>
              <a:pPr defTabSz="1371714">
                <a:defRPr/>
              </a:pPr>
              <a:endParaRPr lang="id-ID" sz="2701"/>
            </a:p>
          </p:txBody>
        </p:sp>
        <p:sp>
          <p:nvSpPr>
            <p:cNvPr id="909" name="Freeform 739"/>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0" name="Freeform 740"/>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1" name="Freeform 741"/>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2" name="Freeform 742"/>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3" name="Freeform 743"/>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4" name="Freeform 744"/>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5" name="Freeform 745"/>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6" name="Freeform 746"/>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7" name="Freeform 747"/>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8" name="Freeform 748"/>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19" name="Freeform 749"/>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20" name="Freeform 750"/>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21" name="Freeform 751"/>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22" name="Freeform 752"/>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solidFill>
              <a:schemeClr val="accent3"/>
            </a:solidFill>
            <a:ln w="4763" cap="flat">
              <a:solidFill>
                <a:schemeClr val="bg1"/>
              </a:solidFill>
              <a:prstDash val="solid"/>
              <a:round/>
              <a:headEnd/>
              <a:tailEnd/>
            </a:ln>
          </p:spPr>
          <p:txBody>
            <a:bodyPr/>
            <a:lstStyle/>
            <a:p>
              <a:pPr defTabSz="1371714">
                <a:defRPr/>
              </a:pPr>
              <a:endParaRPr lang="id-ID" sz="2701"/>
            </a:p>
          </p:txBody>
        </p:sp>
        <p:sp>
          <p:nvSpPr>
            <p:cNvPr id="923" name="Freeform 753"/>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24" name="Freeform 754"/>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25" name="Freeform 755"/>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26" name="Freeform 756"/>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27" name="Freeform 757"/>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28" name="Freeform 758"/>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29" name="Freeform 759"/>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0" name="Freeform 760"/>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1" name="Freeform 761"/>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2" name="Freeform 762"/>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3" name="Freeform 763"/>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4" name="Freeform 764"/>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5" name="Freeform 765"/>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6" name="Freeform 766"/>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7" name="Freeform 767"/>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8" name="Freeform 768"/>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39" name="Freeform 769"/>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0" name="Freeform 770"/>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1" name="Freeform 771"/>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2" name="Freeform 772"/>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3" name="Freeform 773"/>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4" name="Freeform 774"/>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5" name="Freeform 775"/>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6" name="Freeform 776"/>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7" name="Freeform 777"/>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8" name="Freeform 778"/>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49" name="Freeform 779"/>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0" name="Freeform 780"/>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1" name="Freeform 782"/>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2" name="Freeform 783"/>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3" name="Freeform 784"/>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4" name="Freeform 785"/>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5" name="Freeform 786"/>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6" name="Freeform 787"/>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7" name="Freeform 788"/>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8" name="Freeform 789"/>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59" name="Freeform 790"/>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60" name="Freeform 791"/>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61" name="Freeform 792"/>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62" name="Freeform 793"/>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63" name="Freeform 794"/>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64" name="Freeform 795"/>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65" name="Freeform 796"/>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4763" cap="flat">
              <a:solidFill>
                <a:schemeClr val="bg1"/>
              </a:solidFill>
              <a:prstDash val="solid"/>
              <a:round/>
              <a:headEnd/>
              <a:tailEnd/>
            </a:ln>
          </p:spPr>
          <p:txBody>
            <a:bodyPr/>
            <a:lstStyle/>
            <a:p>
              <a:pPr defTabSz="1371714">
                <a:defRPr/>
              </a:pPr>
              <a:endParaRPr lang="id-ID" sz="2701"/>
            </a:p>
          </p:txBody>
        </p:sp>
        <p:sp>
          <p:nvSpPr>
            <p:cNvPr id="966" name="Freeform 797"/>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4763" cap="flat">
              <a:solidFill>
                <a:schemeClr val="bg1"/>
              </a:solidFill>
              <a:prstDash val="solid"/>
              <a:round/>
              <a:headEnd/>
              <a:tailEnd/>
            </a:ln>
          </p:spPr>
          <p:txBody>
            <a:bodyPr/>
            <a:lstStyle/>
            <a:p>
              <a:pPr defTabSz="1371714">
                <a:defRPr/>
              </a:pPr>
              <a:endParaRPr lang="id-ID" sz="2701"/>
            </a:p>
          </p:txBody>
        </p:sp>
      </p:grpSp>
      <p:sp>
        <p:nvSpPr>
          <p:cNvPr id="409" name="TextBox 408"/>
          <p:cNvSpPr txBox="1"/>
          <p:nvPr/>
        </p:nvSpPr>
        <p:spPr>
          <a:xfrm>
            <a:off x="6065245" y="3295420"/>
            <a:ext cx="6161550" cy="369332"/>
          </a:xfrm>
          <a:prstGeom prst="rect">
            <a:avLst/>
          </a:prstGeom>
          <a:noFill/>
        </p:spPr>
        <p:txBody>
          <a:bodyPr wrap="square" rtlCol="0">
            <a:spAutoFit/>
          </a:bodyPr>
          <a:lstStyle/>
          <a:p>
            <a:pPr algn="ctr"/>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410" name="TextBox 409"/>
          <p:cNvSpPr txBox="1"/>
          <p:nvPr/>
        </p:nvSpPr>
        <p:spPr>
          <a:xfrm>
            <a:off x="5209421" y="2436023"/>
            <a:ext cx="7854011" cy="854208"/>
          </a:xfrm>
          <a:prstGeom prst="rect">
            <a:avLst/>
          </a:prstGeom>
          <a:noFill/>
        </p:spPr>
        <p:txBody>
          <a:bodyPr wrap="square" rtlCol="0">
            <a:spAutoFit/>
          </a:bodyPr>
          <a:lstStyle/>
          <a:p>
            <a:pPr algn="ctr"/>
            <a:r>
              <a:rPr lang="en-US" sz="4951" b="1" spc="450">
                <a:solidFill>
                  <a:schemeClr val="tx2"/>
                </a:solidFill>
                <a:latin typeface="Montserrat" charset="0"/>
                <a:ea typeface="Montserrat" charset="0"/>
                <a:cs typeface="Montserrat" charset="0"/>
              </a:rPr>
              <a:t>WORLDWIDE MAP</a:t>
            </a:r>
            <a:endParaRPr lang="en-US" sz="4951" b="1" spc="450" dirty="0">
              <a:solidFill>
                <a:schemeClr val="tx2"/>
              </a:solidFill>
              <a:latin typeface="Montserrat" charset="0"/>
              <a:ea typeface="Montserrat" charset="0"/>
              <a:cs typeface="Montserrat" charset="0"/>
            </a:endParaRPr>
          </a:p>
        </p:txBody>
      </p:sp>
      <p:grpSp>
        <p:nvGrpSpPr>
          <p:cNvPr id="6" name="Group 5"/>
          <p:cNvGrpSpPr/>
          <p:nvPr/>
        </p:nvGrpSpPr>
        <p:grpSpPr>
          <a:xfrm>
            <a:off x="2132166" y="10002245"/>
            <a:ext cx="14031217" cy="1319585"/>
            <a:chOff x="1943719" y="11106380"/>
            <a:chExt cx="18703418" cy="1758987"/>
          </a:xfrm>
        </p:grpSpPr>
        <p:grpSp>
          <p:nvGrpSpPr>
            <p:cNvPr id="4" name="Group 3"/>
            <p:cNvGrpSpPr/>
            <p:nvPr/>
          </p:nvGrpSpPr>
          <p:grpSpPr>
            <a:xfrm>
              <a:off x="1943719" y="11106380"/>
              <a:ext cx="3801260" cy="1646807"/>
              <a:chOff x="1943719" y="11106380"/>
              <a:chExt cx="3801260" cy="1646807"/>
            </a:xfrm>
          </p:grpSpPr>
          <p:sp>
            <p:nvSpPr>
              <p:cNvPr id="411" name="Subtitle 2"/>
              <p:cNvSpPr txBox="1">
                <a:spLocks/>
              </p:cNvSpPr>
              <p:nvPr/>
            </p:nvSpPr>
            <p:spPr>
              <a:xfrm>
                <a:off x="2269333" y="11663932"/>
                <a:ext cx="3475646"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412" name="Subtitle 2"/>
              <p:cNvSpPr txBox="1">
                <a:spLocks/>
              </p:cNvSpPr>
              <p:nvPr/>
            </p:nvSpPr>
            <p:spPr>
              <a:xfrm>
                <a:off x="2269333" y="11106380"/>
                <a:ext cx="3475646"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413"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3" name="Group 2"/>
            <p:cNvGrpSpPr/>
            <p:nvPr/>
          </p:nvGrpSpPr>
          <p:grpSpPr>
            <a:xfrm>
              <a:off x="6681249" y="11106380"/>
              <a:ext cx="3958297" cy="1646807"/>
              <a:chOff x="6983583" y="11106380"/>
              <a:chExt cx="3958297" cy="1646807"/>
            </a:xfrm>
          </p:grpSpPr>
          <p:grpSp>
            <p:nvGrpSpPr>
              <p:cNvPr id="414" name="Group 413"/>
              <p:cNvGrpSpPr/>
              <p:nvPr/>
            </p:nvGrpSpPr>
            <p:grpSpPr>
              <a:xfrm>
                <a:off x="6983583" y="11309986"/>
                <a:ext cx="341407" cy="530274"/>
                <a:chOff x="6993559" y="8245765"/>
                <a:chExt cx="413103" cy="641631"/>
              </a:xfrm>
            </p:grpSpPr>
            <p:sp>
              <p:nvSpPr>
                <p:cNvPr id="415"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16"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417" name="Subtitle 2"/>
              <p:cNvSpPr txBox="1">
                <a:spLocks/>
              </p:cNvSpPr>
              <p:nvPr/>
            </p:nvSpPr>
            <p:spPr>
              <a:xfrm>
                <a:off x="7466235" y="11663932"/>
                <a:ext cx="3475645"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418" name="Subtitle 2"/>
              <p:cNvSpPr txBox="1">
                <a:spLocks/>
              </p:cNvSpPr>
              <p:nvPr/>
            </p:nvSpPr>
            <p:spPr>
              <a:xfrm>
                <a:off x="7466235" y="11106380"/>
                <a:ext cx="3475645"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grpSp>
        <p:grpSp>
          <p:nvGrpSpPr>
            <p:cNvPr id="2" name="Group 1"/>
            <p:cNvGrpSpPr/>
            <p:nvPr/>
          </p:nvGrpSpPr>
          <p:grpSpPr>
            <a:xfrm>
              <a:off x="11573765" y="11146968"/>
              <a:ext cx="3870929" cy="1646807"/>
              <a:chOff x="12131380" y="11218560"/>
              <a:chExt cx="3870929" cy="1646807"/>
            </a:xfrm>
          </p:grpSpPr>
          <p:sp>
            <p:nvSpPr>
              <p:cNvPr id="424" name="Subtitle 2"/>
              <p:cNvSpPr txBox="1">
                <a:spLocks/>
              </p:cNvSpPr>
              <p:nvPr/>
            </p:nvSpPr>
            <p:spPr>
              <a:xfrm>
                <a:off x="12526662" y="11776112"/>
                <a:ext cx="3475647"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425" name="Subtitle 2"/>
              <p:cNvSpPr txBox="1">
                <a:spLocks/>
              </p:cNvSpPr>
              <p:nvPr/>
            </p:nvSpPr>
            <p:spPr>
              <a:xfrm>
                <a:off x="12526662" y="11218560"/>
                <a:ext cx="3475647"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grpSp>
            <p:nvGrpSpPr>
              <p:cNvPr id="434" name="Group 433"/>
              <p:cNvGrpSpPr/>
              <p:nvPr/>
            </p:nvGrpSpPr>
            <p:grpSpPr>
              <a:xfrm>
                <a:off x="12131380" y="11436337"/>
                <a:ext cx="343830" cy="510905"/>
                <a:chOff x="10816973" y="10812285"/>
                <a:chExt cx="416034" cy="618194"/>
              </a:xfrm>
            </p:grpSpPr>
            <p:sp>
              <p:nvSpPr>
                <p:cNvPr id="435"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36"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37"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38"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39"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40"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41"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grpSp>
          <p:nvGrpSpPr>
            <p:cNvPr id="5" name="Group 4"/>
            <p:cNvGrpSpPr/>
            <p:nvPr/>
          </p:nvGrpSpPr>
          <p:grpSpPr>
            <a:xfrm>
              <a:off x="16688838" y="11218560"/>
              <a:ext cx="3958299" cy="1646807"/>
              <a:chOff x="17240911" y="11218560"/>
              <a:chExt cx="3958299" cy="1646807"/>
            </a:xfrm>
          </p:grpSpPr>
          <p:sp>
            <p:nvSpPr>
              <p:cNvPr id="432" name="Subtitle 2"/>
              <p:cNvSpPr txBox="1">
                <a:spLocks/>
              </p:cNvSpPr>
              <p:nvPr/>
            </p:nvSpPr>
            <p:spPr>
              <a:xfrm>
                <a:off x="17723564" y="11776112"/>
                <a:ext cx="3475646"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433" name="Subtitle 2"/>
              <p:cNvSpPr txBox="1">
                <a:spLocks/>
              </p:cNvSpPr>
              <p:nvPr/>
            </p:nvSpPr>
            <p:spPr>
              <a:xfrm>
                <a:off x="17723564" y="11218560"/>
                <a:ext cx="3475646"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442" name="Group 441"/>
              <p:cNvGrpSpPr/>
              <p:nvPr/>
            </p:nvGrpSpPr>
            <p:grpSpPr>
              <a:xfrm>
                <a:off x="17240911" y="11484902"/>
                <a:ext cx="416472" cy="510904"/>
                <a:chOff x="12050428" y="10812287"/>
                <a:chExt cx="503931" cy="618193"/>
              </a:xfrm>
            </p:grpSpPr>
            <p:sp>
              <p:nvSpPr>
                <p:cNvPr id="443"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44"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45"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46"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47"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grpSp>
    </p:spTree>
    <p:extLst>
      <p:ext uri="{BB962C8B-B14F-4D97-AF65-F5344CB8AC3E}">
        <p14:creationId xmlns:p14="http://schemas.microsoft.com/office/powerpoint/2010/main" val="914434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p:cNvGrpSpPr/>
          <p:nvPr/>
        </p:nvGrpSpPr>
        <p:grpSpPr>
          <a:xfrm>
            <a:off x="1259354" y="4098440"/>
            <a:ext cx="7884646" cy="5326814"/>
            <a:chOff x="13017546" y="3273350"/>
            <a:chExt cx="10283367" cy="6947373"/>
          </a:xfrm>
          <a:solidFill>
            <a:schemeClr val="bg1">
              <a:lumMod val="85000"/>
            </a:schemeClr>
          </a:solidFill>
        </p:grpSpPr>
        <p:sp>
          <p:nvSpPr>
            <p:cNvPr id="75" name="Freeform 6"/>
            <p:cNvSpPr>
              <a:spLocks/>
            </p:cNvSpPr>
            <p:nvPr/>
          </p:nvSpPr>
          <p:spPr bwMode="auto">
            <a:xfrm>
              <a:off x="17272874" y="3991979"/>
              <a:ext cx="426764" cy="559971"/>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76" name="Freeform 7"/>
            <p:cNvSpPr>
              <a:spLocks/>
            </p:cNvSpPr>
            <p:nvPr/>
          </p:nvSpPr>
          <p:spPr bwMode="auto">
            <a:xfrm>
              <a:off x="17344685" y="4809537"/>
              <a:ext cx="342642" cy="304251"/>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77" name="Freeform 9"/>
            <p:cNvSpPr>
              <a:spLocks/>
            </p:cNvSpPr>
            <p:nvPr/>
          </p:nvSpPr>
          <p:spPr bwMode="auto">
            <a:xfrm>
              <a:off x="16162878" y="3907984"/>
              <a:ext cx="681181" cy="713030"/>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78" name="Freeform 10"/>
            <p:cNvSpPr>
              <a:spLocks/>
            </p:cNvSpPr>
            <p:nvPr/>
          </p:nvSpPr>
          <p:spPr bwMode="auto">
            <a:xfrm>
              <a:off x="16979474" y="3372278"/>
              <a:ext cx="322125" cy="395713"/>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79" name="Freeform 11"/>
            <p:cNvSpPr>
              <a:spLocks/>
            </p:cNvSpPr>
            <p:nvPr/>
          </p:nvSpPr>
          <p:spPr bwMode="auto">
            <a:xfrm>
              <a:off x="16558865" y="3351746"/>
              <a:ext cx="170295" cy="119460"/>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81" name="Freeform 12"/>
            <p:cNvSpPr>
              <a:spLocks/>
            </p:cNvSpPr>
            <p:nvPr/>
          </p:nvSpPr>
          <p:spPr bwMode="auto">
            <a:xfrm>
              <a:off x="17769397" y="3282683"/>
              <a:ext cx="190813" cy="11012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84" name="Freeform 13"/>
            <p:cNvSpPr>
              <a:spLocks/>
            </p:cNvSpPr>
            <p:nvPr/>
          </p:nvSpPr>
          <p:spPr bwMode="auto">
            <a:xfrm>
              <a:off x="18608563" y="4051710"/>
              <a:ext cx="354953" cy="212789"/>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85" name="Freeform 84"/>
            <p:cNvSpPr>
              <a:spLocks/>
            </p:cNvSpPr>
            <p:nvPr/>
          </p:nvSpPr>
          <p:spPr bwMode="auto">
            <a:xfrm>
              <a:off x="18009452" y="3336813"/>
              <a:ext cx="114898" cy="1138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86" name="Freeform 85"/>
            <p:cNvSpPr>
              <a:spLocks/>
            </p:cNvSpPr>
            <p:nvPr/>
          </p:nvSpPr>
          <p:spPr bwMode="auto">
            <a:xfrm>
              <a:off x="17732466" y="3432008"/>
              <a:ext cx="974581" cy="550638"/>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87" name="Freeform 86"/>
            <p:cNvSpPr>
              <a:spLocks/>
            </p:cNvSpPr>
            <p:nvPr/>
          </p:nvSpPr>
          <p:spPr bwMode="auto">
            <a:xfrm>
              <a:off x="17703741" y="3725060"/>
              <a:ext cx="213382" cy="216522"/>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88" name="Freeform 87"/>
            <p:cNvSpPr>
              <a:spLocks/>
            </p:cNvSpPr>
            <p:nvPr/>
          </p:nvSpPr>
          <p:spPr bwMode="auto">
            <a:xfrm>
              <a:off x="17621671" y="4874867"/>
              <a:ext cx="82070" cy="78396"/>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89" name="Freeform 88"/>
            <p:cNvSpPr>
              <a:spLocks/>
            </p:cNvSpPr>
            <p:nvPr/>
          </p:nvSpPr>
          <p:spPr bwMode="auto">
            <a:xfrm>
              <a:off x="17933537" y="4835669"/>
              <a:ext cx="65656" cy="54131"/>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54" name="Freeform 153"/>
            <p:cNvSpPr>
              <a:spLocks/>
            </p:cNvSpPr>
            <p:nvPr/>
          </p:nvSpPr>
          <p:spPr bwMode="auto">
            <a:xfrm>
              <a:off x="16146464" y="4036777"/>
              <a:ext cx="1171549" cy="946351"/>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55" name="Freeform 154"/>
            <p:cNvSpPr>
              <a:spLocks/>
            </p:cNvSpPr>
            <p:nvPr/>
          </p:nvSpPr>
          <p:spPr bwMode="auto">
            <a:xfrm>
              <a:off x="17055388" y="3977047"/>
              <a:ext cx="180554" cy="188524"/>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56" name="Freeform 155"/>
            <p:cNvSpPr>
              <a:spLocks/>
            </p:cNvSpPr>
            <p:nvPr/>
          </p:nvSpPr>
          <p:spPr bwMode="auto">
            <a:xfrm>
              <a:off x="16995888" y="3967714"/>
              <a:ext cx="43087" cy="59730"/>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57" name="Freeform 156"/>
            <p:cNvSpPr>
              <a:spLocks/>
            </p:cNvSpPr>
            <p:nvPr/>
          </p:nvSpPr>
          <p:spPr bwMode="auto">
            <a:xfrm>
              <a:off x="17256460" y="4940197"/>
              <a:ext cx="82070" cy="87729"/>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58" name="Freeform 157"/>
            <p:cNvSpPr>
              <a:spLocks/>
            </p:cNvSpPr>
            <p:nvPr/>
          </p:nvSpPr>
          <p:spPr bwMode="auto">
            <a:xfrm>
              <a:off x="17301598" y="4617280"/>
              <a:ext cx="98484" cy="83996"/>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59" name="Freeform 158"/>
            <p:cNvSpPr>
              <a:spLocks/>
            </p:cNvSpPr>
            <p:nvPr/>
          </p:nvSpPr>
          <p:spPr bwMode="auto">
            <a:xfrm>
              <a:off x="16919973" y="4958863"/>
              <a:ext cx="75915" cy="74663"/>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0" name="Freeform 159"/>
            <p:cNvSpPr>
              <a:spLocks/>
            </p:cNvSpPr>
            <p:nvPr/>
          </p:nvSpPr>
          <p:spPr bwMode="auto">
            <a:xfrm>
              <a:off x="17131303" y="4973795"/>
              <a:ext cx="77966" cy="65330"/>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1" name="Freeform 160"/>
            <p:cNvSpPr>
              <a:spLocks noEditPoints="1"/>
            </p:cNvSpPr>
            <p:nvPr/>
          </p:nvSpPr>
          <p:spPr bwMode="auto">
            <a:xfrm>
              <a:off x="15736114" y="4001312"/>
              <a:ext cx="4704661"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2" name="Freeform 161"/>
            <p:cNvSpPr>
              <a:spLocks/>
            </p:cNvSpPr>
            <p:nvPr/>
          </p:nvSpPr>
          <p:spPr bwMode="auto">
            <a:xfrm>
              <a:off x="17687327" y="3713860"/>
              <a:ext cx="92329" cy="69063"/>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3" name="Freeform 162"/>
            <p:cNvSpPr>
              <a:spLocks/>
            </p:cNvSpPr>
            <p:nvPr/>
          </p:nvSpPr>
          <p:spPr bwMode="auto">
            <a:xfrm>
              <a:off x="20249962" y="6269195"/>
              <a:ext cx="108743" cy="1026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4" name="Freeform 163"/>
            <p:cNvSpPr>
              <a:spLocks noEditPoints="1"/>
            </p:cNvSpPr>
            <p:nvPr/>
          </p:nvSpPr>
          <p:spPr bwMode="auto">
            <a:xfrm>
              <a:off x="20619277" y="6168400"/>
              <a:ext cx="1743987" cy="1597784"/>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5" name="Freeform 164"/>
            <p:cNvSpPr>
              <a:spLocks/>
            </p:cNvSpPr>
            <p:nvPr/>
          </p:nvSpPr>
          <p:spPr bwMode="auto">
            <a:xfrm>
              <a:off x="20434619" y="5811885"/>
              <a:ext cx="55397" cy="59730"/>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6" name="Freeform 165"/>
            <p:cNvSpPr>
              <a:spLocks/>
            </p:cNvSpPr>
            <p:nvPr/>
          </p:nvSpPr>
          <p:spPr bwMode="auto">
            <a:xfrm>
              <a:off x="22685388" y="7532862"/>
              <a:ext cx="92329" cy="83996"/>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7" name="Freeform 166"/>
            <p:cNvSpPr>
              <a:spLocks/>
            </p:cNvSpPr>
            <p:nvPr/>
          </p:nvSpPr>
          <p:spPr bwMode="auto">
            <a:xfrm>
              <a:off x="22767458" y="7493664"/>
              <a:ext cx="69759" cy="54131"/>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8" name="Freeform 167"/>
            <p:cNvSpPr>
              <a:spLocks/>
            </p:cNvSpPr>
            <p:nvPr/>
          </p:nvSpPr>
          <p:spPr bwMode="auto">
            <a:xfrm>
              <a:off x="20440775" y="5936945"/>
              <a:ext cx="125157" cy="117594"/>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69" name="Freeform 168"/>
            <p:cNvSpPr>
              <a:spLocks/>
            </p:cNvSpPr>
            <p:nvPr/>
          </p:nvSpPr>
          <p:spPr bwMode="auto">
            <a:xfrm>
              <a:off x="22277090" y="7964040"/>
              <a:ext cx="86173" cy="89595"/>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0" name="Freeform 169"/>
            <p:cNvSpPr>
              <a:spLocks/>
            </p:cNvSpPr>
            <p:nvPr/>
          </p:nvSpPr>
          <p:spPr bwMode="auto">
            <a:xfrm>
              <a:off x="19519539" y="6039607"/>
              <a:ext cx="92329" cy="5039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1" name="Freeform 170"/>
            <p:cNvSpPr>
              <a:spLocks/>
            </p:cNvSpPr>
            <p:nvPr/>
          </p:nvSpPr>
          <p:spPr bwMode="auto">
            <a:xfrm>
              <a:off x="19131759" y="5964944"/>
              <a:ext cx="131312" cy="100795"/>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2" name="Freeform 171"/>
            <p:cNvSpPr>
              <a:spLocks/>
            </p:cNvSpPr>
            <p:nvPr/>
          </p:nvSpPr>
          <p:spPr bwMode="auto">
            <a:xfrm>
              <a:off x="19164587" y="5862282"/>
              <a:ext cx="59501" cy="54131"/>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3" name="Freeform 172"/>
            <p:cNvSpPr>
              <a:spLocks/>
            </p:cNvSpPr>
            <p:nvPr/>
          </p:nvSpPr>
          <p:spPr bwMode="auto">
            <a:xfrm>
              <a:off x="19224087" y="5916413"/>
              <a:ext cx="114898" cy="78396"/>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4" name="Freeform 173"/>
            <p:cNvSpPr>
              <a:spLocks/>
            </p:cNvSpPr>
            <p:nvPr/>
          </p:nvSpPr>
          <p:spPr bwMode="auto">
            <a:xfrm>
              <a:off x="19061999" y="5027926"/>
              <a:ext cx="342642" cy="248254"/>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5" name="Freeform 174"/>
            <p:cNvSpPr>
              <a:spLocks/>
            </p:cNvSpPr>
            <p:nvPr/>
          </p:nvSpPr>
          <p:spPr bwMode="auto">
            <a:xfrm>
              <a:off x="19170742" y="4953263"/>
              <a:ext cx="86173" cy="85862"/>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6" name="Freeform 175"/>
            <p:cNvSpPr>
              <a:spLocks/>
            </p:cNvSpPr>
            <p:nvPr/>
          </p:nvSpPr>
          <p:spPr bwMode="auto">
            <a:xfrm>
              <a:off x="19049689" y="6760102"/>
              <a:ext cx="55397" cy="57864"/>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7" name="Freeform 176"/>
            <p:cNvSpPr>
              <a:spLocks/>
            </p:cNvSpPr>
            <p:nvPr/>
          </p:nvSpPr>
          <p:spPr bwMode="auto">
            <a:xfrm>
              <a:off x="19203570" y="7295808"/>
              <a:ext cx="207227" cy="182924"/>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8" name="Freeform 177"/>
            <p:cNvSpPr>
              <a:spLocks/>
            </p:cNvSpPr>
            <p:nvPr/>
          </p:nvSpPr>
          <p:spPr bwMode="auto">
            <a:xfrm>
              <a:off x="19197415" y="7116617"/>
              <a:ext cx="49242" cy="44798"/>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79" name="Freeform 178"/>
            <p:cNvSpPr>
              <a:spLocks/>
            </p:cNvSpPr>
            <p:nvPr/>
          </p:nvSpPr>
          <p:spPr bwMode="auto">
            <a:xfrm>
              <a:off x="19252812" y="7260343"/>
              <a:ext cx="47190" cy="5039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0" name="Freeform 179"/>
            <p:cNvSpPr>
              <a:spLocks/>
            </p:cNvSpPr>
            <p:nvPr/>
          </p:nvSpPr>
          <p:spPr bwMode="auto">
            <a:xfrm>
              <a:off x="19072258" y="7964040"/>
              <a:ext cx="207227" cy="1138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1" name="Freeform 180"/>
            <p:cNvSpPr>
              <a:spLocks/>
            </p:cNvSpPr>
            <p:nvPr/>
          </p:nvSpPr>
          <p:spPr bwMode="auto">
            <a:xfrm>
              <a:off x="18641391" y="6125469"/>
              <a:ext cx="223641" cy="19785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2" name="Freeform 181"/>
            <p:cNvSpPr>
              <a:spLocks/>
            </p:cNvSpPr>
            <p:nvPr/>
          </p:nvSpPr>
          <p:spPr bwMode="auto">
            <a:xfrm>
              <a:off x="19000447" y="6194532"/>
              <a:ext cx="141571" cy="182924"/>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3" name="Freeform 182"/>
            <p:cNvSpPr>
              <a:spLocks/>
            </p:cNvSpPr>
            <p:nvPr/>
          </p:nvSpPr>
          <p:spPr bwMode="auto">
            <a:xfrm>
              <a:off x="19066103" y="6685440"/>
              <a:ext cx="75915" cy="89595"/>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4" name="Freeform 183"/>
            <p:cNvSpPr>
              <a:spLocks/>
            </p:cNvSpPr>
            <p:nvPr/>
          </p:nvSpPr>
          <p:spPr bwMode="auto">
            <a:xfrm>
              <a:off x="13497655" y="7577660"/>
              <a:ext cx="32828" cy="59730"/>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5" name="Freeform 184"/>
            <p:cNvSpPr>
              <a:spLocks/>
            </p:cNvSpPr>
            <p:nvPr/>
          </p:nvSpPr>
          <p:spPr bwMode="auto">
            <a:xfrm>
              <a:off x="14406580" y="6069472"/>
              <a:ext cx="1614727" cy="238547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6" name="Freeform 185"/>
            <p:cNvSpPr>
              <a:spLocks/>
            </p:cNvSpPr>
            <p:nvPr/>
          </p:nvSpPr>
          <p:spPr bwMode="auto">
            <a:xfrm>
              <a:off x="13323257" y="3594400"/>
              <a:ext cx="1557278" cy="2286548"/>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7" name="Freeform 186"/>
            <p:cNvSpPr>
              <a:spLocks noEditPoints="1"/>
            </p:cNvSpPr>
            <p:nvPr/>
          </p:nvSpPr>
          <p:spPr bwMode="auto">
            <a:xfrm>
              <a:off x="15274470" y="6446519"/>
              <a:ext cx="1547019" cy="229214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8" name="Freeform 187"/>
            <p:cNvSpPr>
              <a:spLocks noEditPoints="1"/>
            </p:cNvSpPr>
            <p:nvPr/>
          </p:nvSpPr>
          <p:spPr bwMode="auto">
            <a:xfrm>
              <a:off x="13152961" y="4988728"/>
              <a:ext cx="1891713" cy="329262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solidFill>
              <a:schemeClr val="accent2"/>
            </a:solid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89" name="Freeform 188"/>
            <p:cNvSpPr>
              <a:spLocks/>
            </p:cNvSpPr>
            <p:nvPr/>
          </p:nvSpPr>
          <p:spPr bwMode="auto">
            <a:xfrm>
              <a:off x="13017546" y="6263595"/>
              <a:ext cx="246210" cy="466642"/>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0" name="Freeform 189"/>
            <p:cNvSpPr>
              <a:spLocks/>
            </p:cNvSpPr>
            <p:nvPr/>
          </p:nvSpPr>
          <p:spPr bwMode="auto">
            <a:xfrm>
              <a:off x="21089127" y="8454948"/>
              <a:ext cx="816596" cy="64023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1" name="Freeform 190"/>
            <p:cNvSpPr>
              <a:spLocks/>
            </p:cNvSpPr>
            <p:nvPr/>
          </p:nvSpPr>
          <p:spPr bwMode="auto">
            <a:xfrm>
              <a:off x="21704652" y="8654671"/>
              <a:ext cx="670922" cy="653299"/>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2" name="Freeform 191"/>
            <p:cNvSpPr>
              <a:spLocks/>
            </p:cNvSpPr>
            <p:nvPr/>
          </p:nvSpPr>
          <p:spPr bwMode="auto">
            <a:xfrm>
              <a:off x="22037035" y="8301889"/>
              <a:ext cx="82070" cy="128793"/>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3" name="Freeform 192"/>
            <p:cNvSpPr>
              <a:spLocks/>
            </p:cNvSpPr>
            <p:nvPr/>
          </p:nvSpPr>
          <p:spPr bwMode="auto">
            <a:xfrm>
              <a:off x="22297608" y="7265943"/>
              <a:ext cx="1003305" cy="940751"/>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4" name="Freeform 193"/>
            <p:cNvSpPr>
              <a:spLocks noEditPoints="1"/>
            </p:cNvSpPr>
            <p:nvPr/>
          </p:nvSpPr>
          <p:spPr bwMode="auto">
            <a:xfrm>
              <a:off x="16472692" y="6625709"/>
              <a:ext cx="1727573" cy="2221218"/>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5" name="Freeform 194"/>
            <p:cNvSpPr>
              <a:spLocks/>
            </p:cNvSpPr>
            <p:nvPr/>
          </p:nvSpPr>
          <p:spPr bwMode="auto">
            <a:xfrm>
              <a:off x="22217589" y="8350420"/>
              <a:ext cx="266727" cy="313584"/>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6" name="Freeform 195"/>
            <p:cNvSpPr>
              <a:spLocks/>
            </p:cNvSpPr>
            <p:nvPr/>
          </p:nvSpPr>
          <p:spPr bwMode="auto">
            <a:xfrm>
              <a:off x="21497425" y="8003238"/>
              <a:ext cx="451385" cy="13066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7" name="Freeform 196"/>
            <p:cNvSpPr>
              <a:spLocks noEditPoints="1"/>
            </p:cNvSpPr>
            <p:nvPr/>
          </p:nvSpPr>
          <p:spPr bwMode="auto">
            <a:xfrm>
              <a:off x="14482495" y="3868786"/>
              <a:ext cx="2496979" cy="275692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8" name="Freeform 197"/>
            <p:cNvSpPr>
              <a:spLocks/>
            </p:cNvSpPr>
            <p:nvPr/>
          </p:nvSpPr>
          <p:spPr bwMode="auto">
            <a:xfrm>
              <a:off x="19082517" y="9382633"/>
              <a:ext cx="266727" cy="1138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199" name="Freeform 198"/>
            <p:cNvSpPr>
              <a:spLocks/>
            </p:cNvSpPr>
            <p:nvPr/>
          </p:nvSpPr>
          <p:spPr bwMode="auto">
            <a:xfrm>
              <a:off x="21757998" y="8544543"/>
              <a:ext cx="387781" cy="158658"/>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0" name="Freeform 199"/>
            <p:cNvSpPr>
              <a:spLocks/>
            </p:cNvSpPr>
            <p:nvPr/>
          </p:nvSpPr>
          <p:spPr bwMode="auto">
            <a:xfrm>
              <a:off x="17338530"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1" name="Freeform 200"/>
            <p:cNvSpPr>
              <a:spLocks/>
            </p:cNvSpPr>
            <p:nvPr/>
          </p:nvSpPr>
          <p:spPr bwMode="auto">
            <a:xfrm>
              <a:off x="19203570" y="6084404"/>
              <a:ext cx="3061210" cy="3318761"/>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solidFill>
              <a:schemeClr val="accent3"/>
            </a:solid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2" name="Freeform 201"/>
            <p:cNvSpPr>
              <a:spLocks/>
            </p:cNvSpPr>
            <p:nvPr/>
          </p:nvSpPr>
          <p:spPr bwMode="auto">
            <a:xfrm>
              <a:off x="19398486" y="8148830"/>
              <a:ext cx="82070" cy="78396"/>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3" name="Freeform 73"/>
            <p:cNvSpPr>
              <a:spLocks/>
            </p:cNvSpPr>
            <p:nvPr/>
          </p:nvSpPr>
          <p:spPr bwMode="auto">
            <a:xfrm>
              <a:off x="18684477" y="4790871"/>
              <a:ext cx="77966" cy="59730"/>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4" name="Freeform 74"/>
            <p:cNvSpPr>
              <a:spLocks/>
            </p:cNvSpPr>
            <p:nvPr/>
          </p:nvSpPr>
          <p:spPr bwMode="auto">
            <a:xfrm>
              <a:off x="18298748" y="5138053"/>
              <a:ext cx="82070" cy="134393"/>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5" name="Freeform 75"/>
            <p:cNvSpPr>
              <a:spLocks/>
            </p:cNvSpPr>
            <p:nvPr/>
          </p:nvSpPr>
          <p:spPr bwMode="auto">
            <a:xfrm>
              <a:off x="15851012" y="3486139"/>
              <a:ext cx="769406" cy="625301"/>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6" name="Freeform 76"/>
            <p:cNvSpPr>
              <a:spLocks/>
            </p:cNvSpPr>
            <p:nvPr/>
          </p:nvSpPr>
          <p:spPr bwMode="auto">
            <a:xfrm>
              <a:off x="18315162" y="5563631"/>
              <a:ext cx="675025" cy="580503"/>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7" name="Freeform 77"/>
            <p:cNvSpPr>
              <a:spLocks/>
            </p:cNvSpPr>
            <p:nvPr/>
          </p:nvSpPr>
          <p:spPr bwMode="auto">
            <a:xfrm>
              <a:off x="18532648" y="5539366"/>
              <a:ext cx="147726" cy="1138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8" name="Freeform 78"/>
            <p:cNvSpPr>
              <a:spLocks/>
            </p:cNvSpPr>
            <p:nvPr/>
          </p:nvSpPr>
          <p:spPr bwMode="auto">
            <a:xfrm>
              <a:off x="18996343" y="4835669"/>
              <a:ext cx="86173" cy="89595"/>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09" name="Freeform 79"/>
            <p:cNvSpPr>
              <a:spLocks/>
            </p:cNvSpPr>
            <p:nvPr/>
          </p:nvSpPr>
          <p:spPr bwMode="auto">
            <a:xfrm>
              <a:off x="18858876" y="4800204"/>
              <a:ext cx="121053" cy="203456"/>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10" name="Freeform 80"/>
            <p:cNvSpPr>
              <a:spLocks/>
            </p:cNvSpPr>
            <p:nvPr/>
          </p:nvSpPr>
          <p:spPr bwMode="auto">
            <a:xfrm>
              <a:off x="18897859" y="5003660"/>
              <a:ext cx="82070" cy="123194"/>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11" name="Freeform 81"/>
            <p:cNvSpPr>
              <a:spLocks/>
            </p:cNvSpPr>
            <p:nvPr/>
          </p:nvSpPr>
          <p:spPr bwMode="auto">
            <a:xfrm>
              <a:off x="18750133" y="4800204"/>
              <a:ext cx="108743" cy="83996"/>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12" name="Freeform 83"/>
            <p:cNvSpPr>
              <a:spLocks noEditPoints="1"/>
            </p:cNvSpPr>
            <p:nvPr/>
          </p:nvSpPr>
          <p:spPr bwMode="auto">
            <a:xfrm>
              <a:off x="16608107" y="3336813"/>
              <a:ext cx="420609" cy="451710"/>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13" name="Freeform 86"/>
            <p:cNvSpPr>
              <a:spLocks/>
            </p:cNvSpPr>
            <p:nvPr/>
          </p:nvSpPr>
          <p:spPr bwMode="auto">
            <a:xfrm>
              <a:off x="16870731" y="3273350"/>
              <a:ext cx="98484" cy="69063"/>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14" name="Freeform 88"/>
            <p:cNvSpPr>
              <a:spLocks/>
            </p:cNvSpPr>
            <p:nvPr/>
          </p:nvSpPr>
          <p:spPr bwMode="auto">
            <a:xfrm>
              <a:off x="18255662" y="4785272"/>
              <a:ext cx="96432" cy="69063"/>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15" name="Freeform 90"/>
            <p:cNvSpPr>
              <a:spLocks/>
            </p:cNvSpPr>
            <p:nvPr/>
          </p:nvSpPr>
          <p:spPr bwMode="auto">
            <a:xfrm>
              <a:off x="17256460" y="3695195"/>
              <a:ext cx="110794" cy="98928"/>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16" name="Freeform 92"/>
            <p:cNvSpPr>
              <a:spLocks noEditPoints="1"/>
            </p:cNvSpPr>
            <p:nvPr/>
          </p:nvSpPr>
          <p:spPr bwMode="auto">
            <a:xfrm>
              <a:off x="17334426" y="3450674"/>
              <a:ext cx="385729" cy="39198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bg1"/>
              </a:solidFill>
              <a:prstDash val="solid"/>
              <a:round/>
              <a:headEnd/>
              <a:tailEnd/>
            </a:ln>
          </p:spPr>
          <p:txBody>
            <a:bodyPr/>
            <a:lstStyle/>
            <a:p>
              <a:pPr defTabSz="1371714">
                <a:defRPr/>
              </a:pPr>
              <a:endParaRPr lang="en-US" sz="2701" dirty="0">
                <a:latin typeface="Lato Light"/>
              </a:endParaRPr>
            </a:p>
          </p:txBody>
        </p:sp>
        <p:sp>
          <p:nvSpPr>
            <p:cNvPr id="217" name="Freeform 27"/>
            <p:cNvSpPr>
              <a:spLocks noEditPoints="1"/>
            </p:cNvSpPr>
            <p:nvPr/>
          </p:nvSpPr>
          <p:spPr bwMode="auto">
            <a:xfrm>
              <a:off x="14109676" y="4001313"/>
              <a:ext cx="4704662"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solidFill>
              <a:schemeClr val="accent1"/>
            </a:solidFill>
            <a:ln w="4763" cap="rnd">
              <a:solidFill>
                <a:schemeClr val="bg1"/>
              </a:solidFill>
              <a:prstDash val="solid"/>
              <a:round/>
              <a:headEnd/>
              <a:tailEnd/>
            </a:ln>
          </p:spPr>
          <p:txBody>
            <a:bodyPr lIns="182895" tIns="91448" rIns="182895" bIns="91448"/>
            <a:lstStyle/>
            <a:p>
              <a:pPr defTabSz="1371714">
                <a:defRPr/>
              </a:pPr>
              <a:endParaRPr lang="en-US" sz="2701" dirty="0">
                <a:latin typeface="Lato Light"/>
              </a:endParaRPr>
            </a:p>
          </p:txBody>
        </p:sp>
        <p:sp>
          <p:nvSpPr>
            <p:cNvPr id="218" name="Freeform 66"/>
            <p:cNvSpPr>
              <a:spLocks/>
            </p:cNvSpPr>
            <p:nvPr/>
          </p:nvSpPr>
          <p:spPr bwMode="auto">
            <a:xfrm>
              <a:off x="15718247"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solidFill>
              <a:schemeClr val="accent4"/>
            </a:solidFill>
            <a:ln w="4763" cap="rnd">
              <a:solidFill>
                <a:schemeClr val="bg1"/>
              </a:solidFill>
              <a:prstDash val="solid"/>
              <a:round/>
              <a:headEnd/>
              <a:tailEnd/>
            </a:ln>
          </p:spPr>
          <p:txBody>
            <a:bodyPr lIns="182895" tIns="91448" rIns="182895" bIns="91448"/>
            <a:lstStyle/>
            <a:p>
              <a:pPr defTabSz="1371714">
                <a:defRPr/>
              </a:pPr>
              <a:endParaRPr lang="en-US" sz="2701" dirty="0">
                <a:latin typeface="Lato Light"/>
              </a:endParaRPr>
            </a:p>
          </p:txBody>
        </p:sp>
      </p:grpSp>
      <p:sp>
        <p:nvSpPr>
          <p:cNvPr id="91" name="Subtitle 2"/>
          <p:cNvSpPr txBox="1">
            <a:spLocks/>
          </p:cNvSpPr>
          <p:nvPr/>
        </p:nvSpPr>
        <p:spPr>
          <a:xfrm>
            <a:off x="9585088" y="4922299"/>
            <a:ext cx="7135641"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92" name="TextBox 91"/>
          <p:cNvSpPr txBox="1"/>
          <p:nvPr/>
        </p:nvSpPr>
        <p:spPr>
          <a:xfrm>
            <a:off x="9654849"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93" name="TextBox 92"/>
          <p:cNvSpPr txBox="1"/>
          <p:nvPr/>
        </p:nvSpPr>
        <p:spPr>
          <a:xfrm>
            <a:off x="9654850" y="2821553"/>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CANADA</a:t>
            </a:r>
          </a:p>
          <a:p>
            <a:r>
              <a:rPr lang="en-US" sz="4951" b="1" spc="450" dirty="0">
                <a:solidFill>
                  <a:schemeClr val="tx2"/>
                </a:solidFill>
                <a:latin typeface="Montserrat" charset="0"/>
                <a:ea typeface="Montserrat" charset="0"/>
                <a:cs typeface="Montserrat" charset="0"/>
              </a:rPr>
              <a:t>VECTOR MAP</a:t>
            </a:r>
          </a:p>
        </p:txBody>
      </p:sp>
      <p:sp>
        <p:nvSpPr>
          <p:cNvPr id="94" name="Subtitle 2"/>
          <p:cNvSpPr txBox="1">
            <a:spLocks/>
          </p:cNvSpPr>
          <p:nvPr/>
        </p:nvSpPr>
        <p:spPr>
          <a:xfrm>
            <a:off x="9997174"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95" name="Subtitle 2"/>
          <p:cNvSpPr txBox="1">
            <a:spLocks/>
          </p:cNvSpPr>
          <p:nvPr/>
        </p:nvSpPr>
        <p:spPr>
          <a:xfrm>
            <a:off x="9997174"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96" name="Freeform 522"/>
          <p:cNvSpPr>
            <a:spLocks noChangeArrowheads="1"/>
          </p:cNvSpPr>
          <p:nvPr/>
        </p:nvSpPr>
        <p:spPr bwMode="auto">
          <a:xfrm>
            <a:off x="9752900" y="749474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97" name="Group 96"/>
          <p:cNvGrpSpPr/>
          <p:nvPr/>
        </p:nvGrpSpPr>
        <p:grpSpPr>
          <a:xfrm>
            <a:off x="13533784" y="7465489"/>
            <a:ext cx="256122" cy="397809"/>
            <a:chOff x="6993559" y="8245765"/>
            <a:chExt cx="413103" cy="641631"/>
          </a:xfrm>
        </p:grpSpPr>
        <p:sp>
          <p:nvSpPr>
            <p:cNvPr id="98"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9"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100" name="Subtitle 2"/>
          <p:cNvSpPr txBox="1">
            <a:spLocks/>
          </p:cNvSpPr>
          <p:nvPr/>
        </p:nvSpPr>
        <p:spPr>
          <a:xfrm>
            <a:off x="13895865"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101" name="Subtitle 2"/>
          <p:cNvSpPr txBox="1">
            <a:spLocks/>
          </p:cNvSpPr>
          <p:nvPr/>
        </p:nvSpPr>
        <p:spPr>
          <a:xfrm>
            <a:off x="13895865"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102" name="Subtitle 2"/>
          <p:cNvSpPr txBox="1">
            <a:spLocks/>
          </p:cNvSpPr>
          <p:nvPr/>
        </p:nvSpPr>
        <p:spPr>
          <a:xfrm>
            <a:off x="9997174"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103" name="Subtitle 2"/>
          <p:cNvSpPr txBox="1">
            <a:spLocks/>
          </p:cNvSpPr>
          <p:nvPr/>
        </p:nvSpPr>
        <p:spPr>
          <a:xfrm>
            <a:off x="9997174"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104" name="Subtitle 2"/>
          <p:cNvSpPr txBox="1">
            <a:spLocks/>
          </p:cNvSpPr>
          <p:nvPr/>
        </p:nvSpPr>
        <p:spPr>
          <a:xfrm>
            <a:off x="13895865"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105" name="Subtitle 2"/>
          <p:cNvSpPr txBox="1">
            <a:spLocks/>
          </p:cNvSpPr>
          <p:nvPr/>
        </p:nvSpPr>
        <p:spPr>
          <a:xfrm>
            <a:off x="13895865"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106" name="Group 105"/>
          <p:cNvGrpSpPr/>
          <p:nvPr/>
        </p:nvGrpSpPr>
        <p:grpSpPr>
          <a:xfrm>
            <a:off x="9700634" y="9125394"/>
            <a:ext cx="257940" cy="383279"/>
            <a:chOff x="10816973" y="10812285"/>
            <a:chExt cx="416034" cy="618194"/>
          </a:xfrm>
        </p:grpSpPr>
        <p:sp>
          <p:nvSpPr>
            <p:cNvPr id="107"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08"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9"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0"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1"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12"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13"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114" name="Group 113"/>
          <p:cNvGrpSpPr/>
          <p:nvPr/>
        </p:nvGrpSpPr>
        <p:grpSpPr>
          <a:xfrm>
            <a:off x="13533782" y="9161827"/>
            <a:ext cx="312435" cy="383278"/>
            <a:chOff x="12050428" y="10812287"/>
            <a:chExt cx="503931" cy="618193"/>
          </a:xfrm>
        </p:grpSpPr>
        <p:sp>
          <p:nvSpPr>
            <p:cNvPr id="11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16"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7"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Tree>
    <p:extLst>
      <p:ext uri="{BB962C8B-B14F-4D97-AF65-F5344CB8AC3E}">
        <p14:creationId xmlns:p14="http://schemas.microsoft.com/office/powerpoint/2010/main" val="1503344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 name="Group 418"/>
          <p:cNvGrpSpPr/>
          <p:nvPr/>
        </p:nvGrpSpPr>
        <p:grpSpPr>
          <a:xfrm>
            <a:off x="8408621" y="2547510"/>
            <a:ext cx="8900907" cy="8615629"/>
            <a:chOff x="10672937" y="2878775"/>
            <a:chExt cx="10083703" cy="9760520"/>
          </a:xfrm>
          <a:solidFill>
            <a:schemeClr val="bg1">
              <a:lumMod val="85000"/>
            </a:schemeClr>
          </a:solidFill>
        </p:grpSpPr>
        <p:sp>
          <p:nvSpPr>
            <p:cNvPr id="420" name="Freeform 71"/>
            <p:cNvSpPr>
              <a:spLocks noChangeArrowheads="1"/>
            </p:cNvSpPr>
            <p:nvPr/>
          </p:nvSpPr>
          <p:spPr bwMode="auto">
            <a:xfrm>
              <a:off x="15772533" y="9403150"/>
              <a:ext cx="2314292" cy="2724339"/>
            </a:xfrm>
            <a:custGeom>
              <a:avLst/>
              <a:gdLst>
                <a:gd name="T0" fmla="*/ 2580 w 4505"/>
                <a:gd name="T1" fmla="*/ 340 h 5305"/>
                <a:gd name="T2" fmla="*/ 2972 w 4505"/>
                <a:gd name="T3" fmla="*/ 334 h 5305"/>
                <a:gd name="T4" fmla="*/ 4084 w 4505"/>
                <a:gd name="T5" fmla="*/ 1345 h 5305"/>
                <a:gd name="T6" fmla="*/ 4423 w 4505"/>
                <a:gd name="T7" fmla="*/ 1684 h 5305"/>
                <a:gd name="T8" fmla="*/ 3186 w 4505"/>
                <a:gd name="T9" fmla="*/ 804 h 5305"/>
                <a:gd name="T10" fmla="*/ 2645 w 4505"/>
                <a:gd name="T11" fmla="*/ 400 h 5305"/>
                <a:gd name="T12" fmla="*/ 2330 w 4505"/>
                <a:gd name="T13" fmla="*/ 25 h 5305"/>
                <a:gd name="T14" fmla="*/ 1902 w 4505"/>
                <a:gd name="T15" fmla="*/ 631 h 5305"/>
                <a:gd name="T16" fmla="*/ 2384 w 4505"/>
                <a:gd name="T17" fmla="*/ 1660 h 5305"/>
                <a:gd name="T18" fmla="*/ 2520 w 4505"/>
                <a:gd name="T19" fmla="*/ 1928 h 5305"/>
                <a:gd name="T20" fmla="*/ 1396 w 4505"/>
                <a:gd name="T21" fmla="*/ 2837 h 5305"/>
                <a:gd name="T22" fmla="*/ 809 w 4505"/>
                <a:gd name="T23" fmla="*/ 3182 h 5305"/>
                <a:gd name="T24" fmla="*/ 48 w 4505"/>
                <a:gd name="T25" fmla="*/ 3432 h 5305"/>
                <a:gd name="T26" fmla="*/ 458 w 4505"/>
                <a:gd name="T27" fmla="*/ 4151 h 5305"/>
                <a:gd name="T28" fmla="*/ 803 w 4505"/>
                <a:gd name="T29" fmla="*/ 4615 h 5305"/>
                <a:gd name="T30" fmla="*/ 18 w 4505"/>
                <a:gd name="T31" fmla="*/ 4971 h 5305"/>
                <a:gd name="T32" fmla="*/ 684 w 4505"/>
                <a:gd name="T33" fmla="*/ 5108 h 5305"/>
                <a:gd name="T34" fmla="*/ 1403 w 4505"/>
                <a:gd name="T35" fmla="*/ 5162 h 5305"/>
                <a:gd name="T36" fmla="*/ 1694 w 4505"/>
                <a:gd name="T37" fmla="*/ 5025 h 5305"/>
                <a:gd name="T38" fmla="*/ 2164 w 4505"/>
                <a:gd name="T39" fmla="*/ 5084 h 5305"/>
                <a:gd name="T40" fmla="*/ 1955 w 4505"/>
                <a:gd name="T41" fmla="*/ 4734 h 5305"/>
                <a:gd name="T42" fmla="*/ 1795 w 4505"/>
                <a:gd name="T43" fmla="*/ 4157 h 5305"/>
                <a:gd name="T44" fmla="*/ 1908 w 4505"/>
                <a:gd name="T45" fmla="*/ 3955 h 5305"/>
                <a:gd name="T46" fmla="*/ 2294 w 4505"/>
                <a:gd name="T47" fmla="*/ 3336 h 5305"/>
                <a:gd name="T48" fmla="*/ 2633 w 4505"/>
                <a:gd name="T49" fmla="*/ 3265 h 5305"/>
                <a:gd name="T50" fmla="*/ 2829 w 4505"/>
                <a:gd name="T51" fmla="*/ 3099 h 5305"/>
                <a:gd name="T52" fmla="*/ 3246 w 4505"/>
                <a:gd name="T53" fmla="*/ 2754 h 5305"/>
                <a:gd name="T54" fmla="*/ 3840 w 4505"/>
                <a:gd name="T55" fmla="*/ 2974 h 5305"/>
                <a:gd name="T56" fmla="*/ 4054 w 4505"/>
                <a:gd name="T57" fmla="*/ 2694 h 5305"/>
                <a:gd name="T58" fmla="*/ 4494 w 4505"/>
                <a:gd name="T59" fmla="*/ 1987 h 5305"/>
                <a:gd name="T60" fmla="*/ 4292 w 4505"/>
                <a:gd name="T61" fmla="*/ 2290 h 5305"/>
                <a:gd name="T62" fmla="*/ 3941 w 4505"/>
                <a:gd name="T63" fmla="*/ 2944 h 5305"/>
                <a:gd name="T64" fmla="*/ 3412 w 4505"/>
                <a:gd name="T65" fmla="*/ 2837 h 5305"/>
                <a:gd name="T66" fmla="*/ 2996 w 4505"/>
                <a:gd name="T67" fmla="*/ 2998 h 5305"/>
                <a:gd name="T68" fmla="*/ 2639 w 4505"/>
                <a:gd name="T69" fmla="*/ 3152 h 5305"/>
                <a:gd name="T70" fmla="*/ 2556 w 4505"/>
                <a:gd name="T71" fmla="*/ 3319 h 5305"/>
                <a:gd name="T72" fmla="*/ 2152 w 4505"/>
                <a:gd name="T73" fmla="*/ 3556 h 5305"/>
                <a:gd name="T74" fmla="*/ 1932 w 4505"/>
                <a:gd name="T75" fmla="*/ 4044 h 5305"/>
                <a:gd name="T76" fmla="*/ 1807 w 4505"/>
                <a:gd name="T77" fmla="*/ 4157 h 5305"/>
                <a:gd name="T78" fmla="*/ 1973 w 4505"/>
                <a:gd name="T79" fmla="*/ 4734 h 5305"/>
                <a:gd name="T80" fmla="*/ 2175 w 4505"/>
                <a:gd name="T81" fmla="*/ 5090 h 5305"/>
                <a:gd name="T82" fmla="*/ 1694 w 4505"/>
                <a:gd name="T83" fmla="*/ 5043 h 5305"/>
                <a:gd name="T84" fmla="*/ 1385 w 4505"/>
                <a:gd name="T85" fmla="*/ 5168 h 5305"/>
                <a:gd name="T86" fmla="*/ 684 w 4505"/>
                <a:gd name="T87" fmla="*/ 5120 h 5305"/>
                <a:gd name="T88" fmla="*/ 0 w 4505"/>
                <a:gd name="T89" fmla="*/ 4984 h 5305"/>
                <a:gd name="T90" fmla="*/ 625 w 4505"/>
                <a:gd name="T91" fmla="*/ 4508 h 5305"/>
                <a:gd name="T92" fmla="*/ 458 w 4505"/>
                <a:gd name="T93" fmla="*/ 4020 h 5305"/>
                <a:gd name="T94" fmla="*/ 601 w 4505"/>
                <a:gd name="T95" fmla="*/ 3200 h 5305"/>
                <a:gd name="T96" fmla="*/ 1385 w 4505"/>
                <a:gd name="T97" fmla="*/ 2950 h 5305"/>
                <a:gd name="T98" fmla="*/ 1831 w 4505"/>
                <a:gd name="T99" fmla="*/ 2605 h 5305"/>
                <a:gd name="T100" fmla="*/ 2508 w 4505"/>
                <a:gd name="T101" fmla="*/ 1933 h 5305"/>
                <a:gd name="T102" fmla="*/ 1896 w 4505"/>
                <a:gd name="T103" fmla="*/ 637 h 5305"/>
                <a:gd name="T104" fmla="*/ 2080 w 4505"/>
                <a:gd name="T105" fmla="*/ 203 h 5305"/>
                <a:gd name="T106" fmla="*/ 2325 w 4505"/>
                <a:gd name="T107" fmla="*/ 0 h 5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05" h="5305">
                  <a:moveTo>
                    <a:pt x="2376" y="0"/>
                  </a:moveTo>
                  <a:cubicBezTo>
                    <a:pt x="2406" y="18"/>
                    <a:pt x="2439" y="53"/>
                    <a:pt x="2473" y="91"/>
                  </a:cubicBezTo>
                  <a:cubicBezTo>
                    <a:pt x="2514" y="144"/>
                    <a:pt x="2556" y="209"/>
                    <a:pt x="2556" y="245"/>
                  </a:cubicBezTo>
                  <a:cubicBezTo>
                    <a:pt x="2556" y="275"/>
                    <a:pt x="2562" y="316"/>
                    <a:pt x="2580" y="340"/>
                  </a:cubicBezTo>
                  <a:cubicBezTo>
                    <a:pt x="2598" y="370"/>
                    <a:pt x="2621" y="388"/>
                    <a:pt x="2645" y="388"/>
                  </a:cubicBezTo>
                  <a:cubicBezTo>
                    <a:pt x="2657" y="388"/>
                    <a:pt x="2669" y="382"/>
                    <a:pt x="2681" y="370"/>
                  </a:cubicBezTo>
                  <a:cubicBezTo>
                    <a:pt x="2722" y="328"/>
                    <a:pt x="2782" y="310"/>
                    <a:pt x="2841" y="310"/>
                  </a:cubicBezTo>
                  <a:cubicBezTo>
                    <a:pt x="2889" y="310"/>
                    <a:pt x="2930" y="316"/>
                    <a:pt x="2972" y="334"/>
                  </a:cubicBezTo>
                  <a:cubicBezTo>
                    <a:pt x="3067" y="376"/>
                    <a:pt x="3162" y="715"/>
                    <a:pt x="3198" y="798"/>
                  </a:cubicBezTo>
                  <a:cubicBezTo>
                    <a:pt x="3228" y="875"/>
                    <a:pt x="3382" y="1006"/>
                    <a:pt x="3465" y="1190"/>
                  </a:cubicBezTo>
                  <a:cubicBezTo>
                    <a:pt x="3549" y="1375"/>
                    <a:pt x="3638" y="1369"/>
                    <a:pt x="3727" y="1375"/>
                  </a:cubicBezTo>
                  <a:cubicBezTo>
                    <a:pt x="3810" y="1375"/>
                    <a:pt x="3971" y="1345"/>
                    <a:pt x="4084" y="1345"/>
                  </a:cubicBezTo>
                  <a:cubicBezTo>
                    <a:pt x="4197" y="1351"/>
                    <a:pt x="4363" y="1553"/>
                    <a:pt x="4435" y="1672"/>
                  </a:cubicBezTo>
                  <a:cubicBezTo>
                    <a:pt x="4467" y="1726"/>
                    <a:pt x="4491" y="1772"/>
                    <a:pt x="4504" y="1817"/>
                  </a:cubicBezTo>
                  <a:lnTo>
                    <a:pt x="4504" y="1873"/>
                  </a:lnTo>
                  <a:cubicBezTo>
                    <a:pt x="4497" y="1814"/>
                    <a:pt x="4468" y="1760"/>
                    <a:pt x="4423" y="1684"/>
                  </a:cubicBezTo>
                  <a:cubicBezTo>
                    <a:pt x="4357" y="1559"/>
                    <a:pt x="4179" y="1357"/>
                    <a:pt x="4084" y="1363"/>
                  </a:cubicBezTo>
                  <a:cubicBezTo>
                    <a:pt x="3971" y="1363"/>
                    <a:pt x="3816" y="1386"/>
                    <a:pt x="3727" y="1386"/>
                  </a:cubicBezTo>
                  <a:cubicBezTo>
                    <a:pt x="3638" y="1386"/>
                    <a:pt x="3531" y="1386"/>
                    <a:pt x="3454" y="1196"/>
                  </a:cubicBezTo>
                  <a:cubicBezTo>
                    <a:pt x="3370" y="1012"/>
                    <a:pt x="3216" y="887"/>
                    <a:pt x="3186" y="804"/>
                  </a:cubicBezTo>
                  <a:cubicBezTo>
                    <a:pt x="3150" y="721"/>
                    <a:pt x="3049" y="382"/>
                    <a:pt x="2966" y="346"/>
                  </a:cubicBezTo>
                  <a:cubicBezTo>
                    <a:pt x="2925" y="334"/>
                    <a:pt x="2883" y="322"/>
                    <a:pt x="2841" y="322"/>
                  </a:cubicBezTo>
                  <a:cubicBezTo>
                    <a:pt x="2788" y="322"/>
                    <a:pt x="2728" y="340"/>
                    <a:pt x="2693" y="376"/>
                  </a:cubicBezTo>
                  <a:cubicBezTo>
                    <a:pt x="2675" y="394"/>
                    <a:pt x="2657" y="400"/>
                    <a:pt x="2645" y="400"/>
                  </a:cubicBezTo>
                  <a:cubicBezTo>
                    <a:pt x="2580" y="400"/>
                    <a:pt x="2538" y="316"/>
                    <a:pt x="2538" y="245"/>
                  </a:cubicBezTo>
                  <a:cubicBezTo>
                    <a:pt x="2538" y="215"/>
                    <a:pt x="2502" y="156"/>
                    <a:pt x="2461" y="102"/>
                  </a:cubicBezTo>
                  <a:cubicBezTo>
                    <a:pt x="2413" y="49"/>
                    <a:pt x="2360" y="1"/>
                    <a:pt x="2342" y="1"/>
                  </a:cubicBezTo>
                  <a:cubicBezTo>
                    <a:pt x="2336" y="7"/>
                    <a:pt x="2330" y="7"/>
                    <a:pt x="2330" y="25"/>
                  </a:cubicBezTo>
                  <a:cubicBezTo>
                    <a:pt x="2330" y="138"/>
                    <a:pt x="2181" y="215"/>
                    <a:pt x="2080" y="215"/>
                  </a:cubicBezTo>
                  <a:cubicBezTo>
                    <a:pt x="2056" y="215"/>
                    <a:pt x="2015" y="269"/>
                    <a:pt x="1973" y="340"/>
                  </a:cubicBezTo>
                  <a:cubicBezTo>
                    <a:pt x="1932" y="411"/>
                    <a:pt x="1890" y="501"/>
                    <a:pt x="1860" y="578"/>
                  </a:cubicBezTo>
                  <a:cubicBezTo>
                    <a:pt x="1878" y="602"/>
                    <a:pt x="1890" y="620"/>
                    <a:pt x="1902" y="631"/>
                  </a:cubicBezTo>
                  <a:cubicBezTo>
                    <a:pt x="1973" y="703"/>
                    <a:pt x="2080" y="994"/>
                    <a:pt x="2086" y="1238"/>
                  </a:cubicBezTo>
                  <a:cubicBezTo>
                    <a:pt x="2086" y="1357"/>
                    <a:pt x="2134" y="1464"/>
                    <a:pt x="2199" y="1541"/>
                  </a:cubicBezTo>
                  <a:cubicBezTo>
                    <a:pt x="2265" y="1612"/>
                    <a:pt x="2336" y="1660"/>
                    <a:pt x="2378" y="1660"/>
                  </a:cubicBezTo>
                  <a:cubicBezTo>
                    <a:pt x="2378" y="1660"/>
                    <a:pt x="2378" y="1660"/>
                    <a:pt x="2384" y="1660"/>
                  </a:cubicBezTo>
                  <a:lnTo>
                    <a:pt x="2384" y="1666"/>
                  </a:lnTo>
                  <a:cubicBezTo>
                    <a:pt x="2384" y="1666"/>
                    <a:pt x="2378" y="1690"/>
                    <a:pt x="2378" y="1719"/>
                  </a:cubicBezTo>
                  <a:cubicBezTo>
                    <a:pt x="2378" y="1779"/>
                    <a:pt x="2395" y="1880"/>
                    <a:pt x="2520" y="1922"/>
                  </a:cubicBezTo>
                  <a:lnTo>
                    <a:pt x="2520" y="1928"/>
                  </a:lnTo>
                  <a:cubicBezTo>
                    <a:pt x="2520" y="1928"/>
                    <a:pt x="2360" y="2314"/>
                    <a:pt x="2211" y="2350"/>
                  </a:cubicBezTo>
                  <a:cubicBezTo>
                    <a:pt x="2068" y="2379"/>
                    <a:pt x="1985" y="2397"/>
                    <a:pt x="1985" y="2462"/>
                  </a:cubicBezTo>
                  <a:cubicBezTo>
                    <a:pt x="1985" y="2546"/>
                    <a:pt x="1783" y="2706"/>
                    <a:pt x="1450" y="2712"/>
                  </a:cubicBezTo>
                  <a:cubicBezTo>
                    <a:pt x="1438" y="2724"/>
                    <a:pt x="1396" y="2778"/>
                    <a:pt x="1396" y="2837"/>
                  </a:cubicBezTo>
                  <a:cubicBezTo>
                    <a:pt x="1396" y="2861"/>
                    <a:pt x="1403" y="2903"/>
                    <a:pt x="1403" y="2950"/>
                  </a:cubicBezTo>
                  <a:cubicBezTo>
                    <a:pt x="1403" y="3051"/>
                    <a:pt x="1379" y="3182"/>
                    <a:pt x="1230" y="3182"/>
                  </a:cubicBezTo>
                  <a:cubicBezTo>
                    <a:pt x="1087" y="3182"/>
                    <a:pt x="1022" y="3152"/>
                    <a:pt x="945" y="3152"/>
                  </a:cubicBezTo>
                  <a:cubicBezTo>
                    <a:pt x="904" y="3152"/>
                    <a:pt x="863" y="3158"/>
                    <a:pt x="809" y="3182"/>
                  </a:cubicBezTo>
                  <a:cubicBezTo>
                    <a:pt x="744" y="3206"/>
                    <a:pt x="672" y="3212"/>
                    <a:pt x="601" y="3212"/>
                  </a:cubicBezTo>
                  <a:cubicBezTo>
                    <a:pt x="470" y="3212"/>
                    <a:pt x="333" y="3188"/>
                    <a:pt x="244" y="3188"/>
                  </a:cubicBezTo>
                  <a:cubicBezTo>
                    <a:pt x="197" y="3188"/>
                    <a:pt x="149" y="3218"/>
                    <a:pt x="107" y="3259"/>
                  </a:cubicBezTo>
                  <a:cubicBezTo>
                    <a:pt x="72" y="3307"/>
                    <a:pt x="48" y="3366"/>
                    <a:pt x="48" y="3432"/>
                  </a:cubicBezTo>
                  <a:cubicBezTo>
                    <a:pt x="48" y="3485"/>
                    <a:pt x="66" y="3539"/>
                    <a:pt x="107" y="3580"/>
                  </a:cubicBezTo>
                  <a:cubicBezTo>
                    <a:pt x="244" y="3717"/>
                    <a:pt x="476" y="3741"/>
                    <a:pt x="476" y="4020"/>
                  </a:cubicBezTo>
                  <a:cubicBezTo>
                    <a:pt x="476" y="4056"/>
                    <a:pt x="470" y="4103"/>
                    <a:pt x="464" y="4151"/>
                  </a:cubicBezTo>
                  <a:cubicBezTo>
                    <a:pt x="458" y="4151"/>
                    <a:pt x="458" y="4151"/>
                    <a:pt x="458" y="4151"/>
                  </a:cubicBezTo>
                  <a:cubicBezTo>
                    <a:pt x="458" y="4151"/>
                    <a:pt x="339" y="4264"/>
                    <a:pt x="339" y="4323"/>
                  </a:cubicBezTo>
                  <a:cubicBezTo>
                    <a:pt x="339" y="4353"/>
                    <a:pt x="381" y="4383"/>
                    <a:pt x="440" y="4412"/>
                  </a:cubicBezTo>
                  <a:cubicBezTo>
                    <a:pt x="500" y="4442"/>
                    <a:pt x="577" y="4466"/>
                    <a:pt x="631" y="4496"/>
                  </a:cubicBezTo>
                  <a:cubicBezTo>
                    <a:pt x="738" y="4555"/>
                    <a:pt x="797" y="4615"/>
                    <a:pt x="803" y="4615"/>
                  </a:cubicBezTo>
                  <a:lnTo>
                    <a:pt x="803" y="4621"/>
                  </a:lnTo>
                  <a:cubicBezTo>
                    <a:pt x="803" y="4626"/>
                    <a:pt x="797" y="4626"/>
                    <a:pt x="797" y="4626"/>
                  </a:cubicBezTo>
                  <a:cubicBezTo>
                    <a:pt x="797" y="4626"/>
                    <a:pt x="547" y="4680"/>
                    <a:pt x="458" y="4680"/>
                  </a:cubicBezTo>
                  <a:cubicBezTo>
                    <a:pt x="399" y="4680"/>
                    <a:pt x="185" y="4882"/>
                    <a:pt x="18" y="4971"/>
                  </a:cubicBezTo>
                  <a:cubicBezTo>
                    <a:pt x="60" y="4983"/>
                    <a:pt x="119" y="5013"/>
                    <a:pt x="220" y="5108"/>
                  </a:cubicBezTo>
                  <a:cubicBezTo>
                    <a:pt x="298" y="5191"/>
                    <a:pt x="333" y="5221"/>
                    <a:pt x="363" y="5221"/>
                  </a:cubicBezTo>
                  <a:cubicBezTo>
                    <a:pt x="393" y="5221"/>
                    <a:pt x="440" y="5185"/>
                    <a:pt x="565" y="5132"/>
                  </a:cubicBezTo>
                  <a:cubicBezTo>
                    <a:pt x="601" y="5114"/>
                    <a:pt x="642" y="5108"/>
                    <a:pt x="684" y="5108"/>
                  </a:cubicBezTo>
                  <a:cubicBezTo>
                    <a:pt x="922" y="5108"/>
                    <a:pt x="1224" y="5304"/>
                    <a:pt x="1266" y="5298"/>
                  </a:cubicBezTo>
                  <a:cubicBezTo>
                    <a:pt x="1284" y="5304"/>
                    <a:pt x="1307" y="5269"/>
                    <a:pt x="1325" y="5233"/>
                  </a:cubicBezTo>
                  <a:cubicBezTo>
                    <a:pt x="1343" y="5197"/>
                    <a:pt x="1355" y="5156"/>
                    <a:pt x="1385" y="5156"/>
                  </a:cubicBezTo>
                  <a:cubicBezTo>
                    <a:pt x="1391" y="5156"/>
                    <a:pt x="1396" y="5162"/>
                    <a:pt x="1403" y="5162"/>
                  </a:cubicBezTo>
                  <a:cubicBezTo>
                    <a:pt x="1414" y="5180"/>
                    <a:pt x="1426" y="5180"/>
                    <a:pt x="1444" y="5180"/>
                  </a:cubicBezTo>
                  <a:cubicBezTo>
                    <a:pt x="1456" y="5180"/>
                    <a:pt x="1468" y="5180"/>
                    <a:pt x="1480" y="5173"/>
                  </a:cubicBezTo>
                  <a:cubicBezTo>
                    <a:pt x="1492" y="5168"/>
                    <a:pt x="1498" y="5168"/>
                    <a:pt x="1498" y="5168"/>
                  </a:cubicBezTo>
                  <a:cubicBezTo>
                    <a:pt x="1593" y="5043"/>
                    <a:pt x="1670" y="5025"/>
                    <a:pt x="1694" y="5025"/>
                  </a:cubicBezTo>
                  <a:cubicBezTo>
                    <a:pt x="1700" y="5025"/>
                    <a:pt x="1700" y="5025"/>
                    <a:pt x="1706" y="5031"/>
                  </a:cubicBezTo>
                  <a:cubicBezTo>
                    <a:pt x="1860" y="5090"/>
                    <a:pt x="1973" y="5108"/>
                    <a:pt x="2045" y="5108"/>
                  </a:cubicBezTo>
                  <a:cubicBezTo>
                    <a:pt x="2092" y="5108"/>
                    <a:pt x="2122" y="5102"/>
                    <a:pt x="2140" y="5096"/>
                  </a:cubicBezTo>
                  <a:lnTo>
                    <a:pt x="2164" y="5084"/>
                  </a:lnTo>
                  <a:cubicBezTo>
                    <a:pt x="2169" y="5078"/>
                    <a:pt x="2169" y="5072"/>
                    <a:pt x="2169" y="5061"/>
                  </a:cubicBezTo>
                  <a:cubicBezTo>
                    <a:pt x="2169" y="5001"/>
                    <a:pt x="2110" y="4894"/>
                    <a:pt x="2062" y="4846"/>
                  </a:cubicBezTo>
                  <a:cubicBezTo>
                    <a:pt x="2039" y="4823"/>
                    <a:pt x="2009" y="4811"/>
                    <a:pt x="1991" y="4799"/>
                  </a:cubicBezTo>
                  <a:cubicBezTo>
                    <a:pt x="1973" y="4787"/>
                    <a:pt x="1955" y="4769"/>
                    <a:pt x="1955" y="4734"/>
                  </a:cubicBezTo>
                  <a:cubicBezTo>
                    <a:pt x="1955" y="4668"/>
                    <a:pt x="1908" y="4531"/>
                    <a:pt x="1908" y="4502"/>
                  </a:cubicBezTo>
                  <a:cubicBezTo>
                    <a:pt x="1908" y="4478"/>
                    <a:pt x="1932" y="4407"/>
                    <a:pt x="1932" y="4341"/>
                  </a:cubicBezTo>
                  <a:cubicBezTo>
                    <a:pt x="1932" y="4317"/>
                    <a:pt x="1932" y="4294"/>
                    <a:pt x="1920" y="4282"/>
                  </a:cubicBezTo>
                  <a:cubicBezTo>
                    <a:pt x="1890" y="4222"/>
                    <a:pt x="1795" y="4234"/>
                    <a:pt x="1795" y="4157"/>
                  </a:cubicBezTo>
                  <a:cubicBezTo>
                    <a:pt x="1795" y="4145"/>
                    <a:pt x="1795" y="4133"/>
                    <a:pt x="1801" y="4115"/>
                  </a:cubicBezTo>
                  <a:cubicBezTo>
                    <a:pt x="1825" y="4044"/>
                    <a:pt x="1854" y="4026"/>
                    <a:pt x="1884" y="4026"/>
                  </a:cubicBezTo>
                  <a:cubicBezTo>
                    <a:pt x="1896" y="4026"/>
                    <a:pt x="1908" y="4026"/>
                    <a:pt x="1920" y="4032"/>
                  </a:cubicBezTo>
                  <a:cubicBezTo>
                    <a:pt x="1914" y="4002"/>
                    <a:pt x="1908" y="3979"/>
                    <a:pt x="1908" y="3955"/>
                  </a:cubicBezTo>
                  <a:cubicBezTo>
                    <a:pt x="1908" y="3842"/>
                    <a:pt x="1961" y="3741"/>
                    <a:pt x="2015" y="3663"/>
                  </a:cubicBezTo>
                  <a:cubicBezTo>
                    <a:pt x="2074" y="3592"/>
                    <a:pt x="2128" y="3545"/>
                    <a:pt x="2152" y="3545"/>
                  </a:cubicBezTo>
                  <a:cubicBezTo>
                    <a:pt x="2164" y="3545"/>
                    <a:pt x="2175" y="3515"/>
                    <a:pt x="2193" y="3467"/>
                  </a:cubicBezTo>
                  <a:cubicBezTo>
                    <a:pt x="2217" y="3426"/>
                    <a:pt x="2247" y="3372"/>
                    <a:pt x="2294" y="3336"/>
                  </a:cubicBezTo>
                  <a:cubicBezTo>
                    <a:pt x="2336" y="3307"/>
                    <a:pt x="2395" y="3301"/>
                    <a:pt x="2449" y="3301"/>
                  </a:cubicBezTo>
                  <a:lnTo>
                    <a:pt x="2556" y="3301"/>
                  </a:lnTo>
                  <a:cubicBezTo>
                    <a:pt x="2586" y="3301"/>
                    <a:pt x="2609" y="3301"/>
                    <a:pt x="2621" y="3289"/>
                  </a:cubicBezTo>
                  <a:cubicBezTo>
                    <a:pt x="2627" y="3283"/>
                    <a:pt x="2627" y="3277"/>
                    <a:pt x="2633" y="3265"/>
                  </a:cubicBezTo>
                  <a:cubicBezTo>
                    <a:pt x="2633" y="3247"/>
                    <a:pt x="2609" y="3218"/>
                    <a:pt x="2609" y="3188"/>
                  </a:cubicBezTo>
                  <a:cubicBezTo>
                    <a:pt x="2609" y="3170"/>
                    <a:pt x="2615" y="3158"/>
                    <a:pt x="2633" y="3140"/>
                  </a:cubicBezTo>
                  <a:cubicBezTo>
                    <a:pt x="2669" y="3105"/>
                    <a:pt x="2740" y="3099"/>
                    <a:pt x="2788" y="3099"/>
                  </a:cubicBezTo>
                  <a:lnTo>
                    <a:pt x="2829" y="3099"/>
                  </a:lnTo>
                  <a:cubicBezTo>
                    <a:pt x="2835" y="3099"/>
                    <a:pt x="2859" y="3075"/>
                    <a:pt x="2889" y="3051"/>
                  </a:cubicBezTo>
                  <a:cubicBezTo>
                    <a:pt x="2919" y="3021"/>
                    <a:pt x="2954" y="2992"/>
                    <a:pt x="2990" y="2986"/>
                  </a:cubicBezTo>
                  <a:cubicBezTo>
                    <a:pt x="3014" y="2980"/>
                    <a:pt x="3037" y="2932"/>
                    <a:pt x="3073" y="2879"/>
                  </a:cubicBezTo>
                  <a:cubicBezTo>
                    <a:pt x="3103" y="2825"/>
                    <a:pt x="3156" y="2766"/>
                    <a:pt x="3246" y="2754"/>
                  </a:cubicBezTo>
                  <a:cubicBezTo>
                    <a:pt x="3258" y="2748"/>
                    <a:pt x="3269" y="2748"/>
                    <a:pt x="3281" y="2748"/>
                  </a:cubicBezTo>
                  <a:cubicBezTo>
                    <a:pt x="3353" y="2748"/>
                    <a:pt x="3394" y="2790"/>
                    <a:pt x="3418" y="2831"/>
                  </a:cubicBezTo>
                  <a:cubicBezTo>
                    <a:pt x="3448" y="2867"/>
                    <a:pt x="3472" y="2903"/>
                    <a:pt x="3513" y="2903"/>
                  </a:cubicBezTo>
                  <a:cubicBezTo>
                    <a:pt x="3620" y="2903"/>
                    <a:pt x="3816" y="2974"/>
                    <a:pt x="3840" y="2974"/>
                  </a:cubicBezTo>
                  <a:cubicBezTo>
                    <a:pt x="3864" y="2974"/>
                    <a:pt x="3870" y="2950"/>
                    <a:pt x="3870" y="2950"/>
                  </a:cubicBezTo>
                  <a:cubicBezTo>
                    <a:pt x="3870" y="2944"/>
                    <a:pt x="3870" y="2944"/>
                    <a:pt x="3876" y="2944"/>
                  </a:cubicBezTo>
                  <a:cubicBezTo>
                    <a:pt x="3900" y="2938"/>
                    <a:pt x="3917" y="2932"/>
                    <a:pt x="3935" y="2932"/>
                  </a:cubicBezTo>
                  <a:cubicBezTo>
                    <a:pt x="3983" y="2825"/>
                    <a:pt x="4036" y="2718"/>
                    <a:pt x="4054" y="2694"/>
                  </a:cubicBezTo>
                  <a:cubicBezTo>
                    <a:pt x="4084" y="2665"/>
                    <a:pt x="4280" y="2462"/>
                    <a:pt x="4280" y="2326"/>
                  </a:cubicBezTo>
                  <a:lnTo>
                    <a:pt x="4280" y="2290"/>
                  </a:lnTo>
                  <a:cubicBezTo>
                    <a:pt x="4274" y="2278"/>
                    <a:pt x="4274" y="2266"/>
                    <a:pt x="4274" y="2255"/>
                  </a:cubicBezTo>
                  <a:cubicBezTo>
                    <a:pt x="4274" y="2130"/>
                    <a:pt x="4470" y="2088"/>
                    <a:pt x="4494" y="1987"/>
                  </a:cubicBezTo>
                  <a:cubicBezTo>
                    <a:pt x="4498" y="1968"/>
                    <a:pt x="4502" y="1951"/>
                    <a:pt x="4504" y="1934"/>
                  </a:cubicBezTo>
                  <a:lnTo>
                    <a:pt x="4504" y="2000"/>
                  </a:lnTo>
                  <a:cubicBezTo>
                    <a:pt x="4469" y="2108"/>
                    <a:pt x="4286" y="2145"/>
                    <a:pt x="4286" y="2255"/>
                  </a:cubicBezTo>
                  <a:cubicBezTo>
                    <a:pt x="4286" y="2266"/>
                    <a:pt x="4286" y="2278"/>
                    <a:pt x="4292" y="2290"/>
                  </a:cubicBezTo>
                  <a:cubicBezTo>
                    <a:pt x="4292" y="2302"/>
                    <a:pt x="4298" y="2314"/>
                    <a:pt x="4298" y="2326"/>
                  </a:cubicBezTo>
                  <a:cubicBezTo>
                    <a:pt x="4298" y="2474"/>
                    <a:pt x="4096" y="2671"/>
                    <a:pt x="4066" y="2706"/>
                  </a:cubicBezTo>
                  <a:cubicBezTo>
                    <a:pt x="4048" y="2718"/>
                    <a:pt x="3995" y="2837"/>
                    <a:pt x="3947" y="2938"/>
                  </a:cubicBezTo>
                  <a:cubicBezTo>
                    <a:pt x="3947" y="2944"/>
                    <a:pt x="3947" y="2944"/>
                    <a:pt x="3941" y="2944"/>
                  </a:cubicBezTo>
                  <a:cubicBezTo>
                    <a:pt x="3923" y="2944"/>
                    <a:pt x="3906" y="2950"/>
                    <a:pt x="3882" y="2956"/>
                  </a:cubicBezTo>
                  <a:cubicBezTo>
                    <a:pt x="3882" y="2968"/>
                    <a:pt x="3870" y="2986"/>
                    <a:pt x="3840" y="2992"/>
                  </a:cubicBezTo>
                  <a:cubicBezTo>
                    <a:pt x="3810" y="2986"/>
                    <a:pt x="3620" y="2920"/>
                    <a:pt x="3513" y="2920"/>
                  </a:cubicBezTo>
                  <a:cubicBezTo>
                    <a:pt x="3465" y="2920"/>
                    <a:pt x="3436" y="2879"/>
                    <a:pt x="3412" y="2837"/>
                  </a:cubicBezTo>
                  <a:cubicBezTo>
                    <a:pt x="3382" y="2801"/>
                    <a:pt x="3347" y="2766"/>
                    <a:pt x="3281" y="2766"/>
                  </a:cubicBezTo>
                  <a:lnTo>
                    <a:pt x="3246" y="2766"/>
                  </a:lnTo>
                  <a:cubicBezTo>
                    <a:pt x="3162" y="2784"/>
                    <a:pt x="3115" y="2837"/>
                    <a:pt x="3085" y="2885"/>
                  </a:cubicBezTo>
                  <a:cubicBezTo>
                    <a:pt x="3049" y="2938"/>
                    <a:pt x="3032" y="2992"/>
                    <a:pt x="2996" y="2998"/>
                  </a:cubicBezTo>
                  <a:cubicBezTo>
                    <a:pt x="2966" y="3004"/>
                    <a:pt x="2930" y="3033"/>
                    <a:pt x="2901" y="3057"/>
                  </a:cubicBezTo>
                  <a:cubicBezTo>
                    <a:pt x="2871" y="3087"/>
                    <a:pt x="2847" y="3111"/>
                    <a:pt x="2829" y="3111"/>
                  </a:cubicBezTo>
                  <a:lnTo>
                    <a:pt x="2788" y="3111"/>
                  </a:lnTo>
                  <a:cubicBezTo>
                    <a:pt x="2740" y="3111"/>
                    <a:pt x="2675" y="3117"/>
                    <a:pt x="2639" y="3152"/>
                  </a:cubicBezTo>
                  <a:cubicBezTo>
                    <a:pt x="2627" y="3164"/>
                    <a:pt x="2627" y="3176"/>
                    <a:pt x="2627" y="3188"/>
                  </a:cubicBezTo>
                  <a:cubicBezTo>
                    <a:pt x="2621" y="3212"/>
                    <a:pt x="2645" y="3235"/>
                    <a:pt x="2645" y="3265"/>
                  </a:cubicBezTo>
                  <a:cubicBezTo>
                    <a:pt x="2645" y="3277"/>
                    <a:pt x="2639" y="3289"/>
                    <a:pt x="2633" y="3301"/>
                  </a:cubicBezTo>
                  <a:cubicBezTo>
                    <a:pt x="2615" y="3313"/>
                    <a:pt x="2592" y="3319"/>
                    <a:pt x="2556" y="3319"/>
                  </a:cubicBezTo>
                  <a:cubicBezTo>
                    <a:pt x="2526" y="3319"/>
                    <a:pt x="2485" y="3313"/>
                    <a:pt x="2449" y="3313"/>
                  </a:cubicBezTo>
                  <a:cubicBezTo>
                    <a:pt x="2395" y="3313"/>
                    <a:pt x="2342" y="3319"/>
                    <a:pt x="2306" y="3348"/>
                  </a:cubicBezTo>
                  <a:cubicBezTo>
                    <a:pt x="2259" y="3384"/>
                    <a:pt x="2229" y="3432"/>
                    <a:pt x="2211" y="3473"/>
                  </a:cubicBezTo>
                  <a:cubicBezTo>
                    <a:pt x="2187" y="3515"/>
                    <a:pt x="2181" y="3556"/>
                    <a:pt x="2152" y="3556"/>
                  </a:cubicBezTo>
                  <a:cubicBezTo>
                    <a:pt x="2140" y="3556"/>
                    <a:pt x="2080" y="3598"/>
                    <a:pt x="2027" y="3675"/>
                  </a:cubicBezTo>
                  <a:cubicBezTo>
                    <a:pt x="1973" y="3747"/>
                    <a:pt x="1926" y="3848"/>
                    <a:pt x="1926" y="3955"/>
                  </a:cubicBezTo>
                  <a:cubicBezTo>
                    <a:pt x="1926" y="3979"/>
                    <a:pt x="1926" y="4008"/>
                    <a:pt x="1932" y="4038"/>
                  </a:cubicBezTo>
                  <a:lnTo>
                    <a:pt x="1932" y="4044"/>
                  </a:lnTo>
                  <a:lnTo>
                    <a:pt x="1926" y="4044"/>
                  </a:lnTo>
                  <a:cubicBezTo>
                    <a:pt x="1914" y="4044"/>
                    <a:pt x="1896" y="4038"/>
                    <a:pt x="1884" y="4038"/>
                  </a:cubicBezTo>
                  <a:cubicBezTo>
                    <a:pt x="1860" y="4038"/>
                    <a:pt x="1842" y="4050"/>
                    <a:pt x="1813" y="4121"/>
                  </a:cubicBezTo>
                  <a:cubicBezTo>
                    <a:pt x="1813" y="4133"/>
                    <a:pt x="1807" y="4145"/>
                    <a:pt x="1807" y="4157"/>
                  </a:cubicBezTo>
                  <a:cubicBezTo>
                    <a:pt x="1807" y="4216"/>
                    <a:pt x="1890" y="4210"/>
                    <a:pt x="1932" y="4270"/>
                  </a:cubicBezTo>
                  <a:cubicBezTo>
                    <a:pt x="1943" y="4294"/>
                    <a:pt x="1950" y="4317"/>
                    <a:pt x="1950" y="4341"/>
                  </a:cubicBezTo>
                  <a:cubicBezTo>
                    <a:pt x="1950" y="4407"/>
                    <a:pt x="1920" y="4484"/>
                    <a:pt x="1920" y="4502"/>
                  </a:cubicBezTo>
                  <a:cubicBezTo>
                    <a:pt x="1920" y="4525"/>
                    <a:pt x="1967" y="4668"/>
                    <a:pt x="1973" y="4734"/>
                  </a:cubicBezTo>
                  <a:cubicBezTo>
                    <a:pt x="1973" y="4769"/>
                    <a:pt x="1979" y="4775"/>
                    <a:pt x="1997" y="4787"/>
                  </a:cubicBezTo>
                  <a:cubicBezTo>
                    <a:pt x="2015" y="4799"/>
                    <a:pt x="2045" y="4811"/>
                    <a:pt x="2074" y="4841"/>
                  </a:cubicBezTo>
                  <a:cubicBezTo>
                    <a:pt x="2122" y="4888"/>
                    <a:pt x="2181" y="4989"/>
                    <a:pt x="2181" y="5061"/>
                  </a:cubicBezTo>
                  <a:cubicBezTo>
                    <a:pt x="2181" y="5072"/>
                    <a:pt x="2181" y="5084"/>
                    <a:pt x="2175" y="5090"/>
                  </a:cubicBezTo>
                  <a:lnTo>
                    <a:pt x="2175" y="5096"/>
                  </a:lnTo>
                  <a:cubicBezTo>
                    <a:pt x="2175" y="5096"/>
                    <a:pt x="2140" y="5120"/>
                    <a:pt x="2045" y="5120"/>
                  </a:cubicBezTo>
                  <a:cubicBezTo>
                    <a:pt x="1967" y="5120"/>
                    <a:pt x="1860" y="5102"/>
                    <a:pt x="1700" y="5043"/>
                  </a:cubicBezTo>
                  <a:lnTo>
                    <a:pt x="1694" y="5043"/>
                  </a:lnTo>
                  <a:cubicBezTo>
                    <a:pt x="1676" y="5043"/>
                    <a:pt x="1605" y="5049"/>
                    <a:pt x="1509" y="5173"/>
                  </a:cubicBezTo>
                  <a:cubicBezTo>
                    <a:pt x="1504" y="5173"/>
                    <a:pt x="1480" y="5197"/>
                    <a:pt x="1444" y="5197"/>
                  </a:cubicBezTo>
                  <a:cubicBezTo>
                    <a:pt x="1426" y="5197"/>
                    <a:pt x="1408" y="5191"/>
                    <a:pt x="1391" y="5173"/>
                  </a:cubicBezTo>
                  <a:lnTo>
                    <a:pt x="1385" y="5168"/>
                  </a:lnTo>
                  <a:cubicBezTo>
                    <a:pt x="1373" y="5168"/>
                    <a:pt x="1355" y="5203"/>
                    <a:pt x="1337" y="5239"/>
                  </a:cubicBezTo>
                  <a:cubicBezTo>
                    <a:pt x="1325" y="5265"/>
                    <a:pt x="1312" y="5290"/>
                    <a:pt x="1293" y="5304"/>
                  </a:cubicBezTo>
                  <a:lnTo>
                    <a:pt x="1231" y="5304"/>
                  </a:lnTo>
                  <a:cubicBezTo>
                    <a:pt x="1132" y="5261"/>
                    <a:pt x="884" y="5120"/>
                    <a:pt x="684" y="5120"/>
                  </a:cubicBezTo>
                  <a:cubicBezTo>
                    <a:pt x="642" y="5120"/>
                    <a:pt x="607" y="5126"/>
                    <a:pt x="571" y="5144"/>
                  </a:cubicBezTo>
                  <a:cubicBezTo>
                    <a:pt x="446" y="5197"/>
                    <a:pt x="405" y="5233"/>
                    <a:pt x="363" y="5233"/>
                  </a:cubicBezTo>
                  <a:cubicBezTo>
                    <a:pt x="321" y="5233"/>
                    <a:pt x="292" y="5203"/>
                    <a:pt x="208" y="5120"/>
                  </a:cubicBezTo>
                  <a:cubicBezTo>
                    <a:pt x="101" y="5012"/>
                    <a:pt x="41" y="4991"/>
                    <a:pt x="0" y="4984"/>
                  </a:cubicBezTo>
                  <a:lnTo>
                    <a:pt x="0" y="4962"/>
                  </a:lnTo>
                  <a:cubicBezTo>
                    <a:pt x="166" y="4883"/>
                    <a:pt x="381" y="4668"/>
                    <a:pt x="458" y="4668"/>
                  </a:cubicBezTo>
                  <a:cubicBezTo>
                    <a:pt x="530" y="4668"/>
                    <a:pt x="726" y="4626"/>
                    <a:pt x="779" y="4615"/>
                  </a:cubicBezTo>
                  <a:cubicBezTo>
                    <a:pt x="761" y="4597"/>
                    <a:pt x="708" y="4555"/>
                    <a:pt x="625" y="4508"/>
                  </a:cubicBezTo>
                  <a:cubicBezTo>
                    <a:pt x="571" y="4484"/>
                    <a:pt x="494" y="4454"/>
                    <a:pt x="434" y="4424"/>
                  </a:cubicBezTo>
                  <a:cubicBezTo>
                    <a:pt x="375" y="4395"/>
                    <a:pt x="327" y="4365"/>
                    <a:pt x="327" y="4323"/>
                  </a:cubicBezTo>
                  <a:cubicBezTo>
                    <a:pt x="327" y="4252"/>
                    <a:pt x="434" y="4157"/>
                    <a:pt x="446" y="4145"/>
                  </a:cubicBezTo>
                  <a:cubicBezTo>
                    <a:pt x="458" y="4097"/>
                    <a:pt x="458" y="4056"/>
                    <a:pt x="458" y="4020"/>
                  </a:cubicBezTo>
                  <a:cubicBezTo>
                    <a:pt x="464" y="3753"/>
                    <a:pt x="244" y="3735"/>
                    <a:pt x="101" y="3592"/>
                  </a:cubicBezTo>
                  <a:cubicBezTo>
                    <a:pt x="54" y="3545"/>
                    <a:pt x="30" y="3485"/>
                    <a:pt x="30" y="3432"/>
                  </a:cubicBezTo>
                  <a:cubicBezTo>
                    <a:pt x="30" y="3301"/>
                    <a:pt x="143" y="3176"/>
                    <a:pt x="244" y="3170"/>
                  </a:cubicBezTo>
                  <a:cubicBezTo>
                    <a:pt x="333" y="3170"/>
                    <a:pt x="470" y="3200"/>
                    <a:pt x="601" y="3200"/>
                  </a:cubicBezTo>
                  <a:cubicBezTo>
                    <a:pt x="672" y="3200"/>
                    <a:pt x="744" y="3194"/>
                    <a:pt x="803" y="3164"/>
                  </a:cubicBezTo>
                  <a:cubicBezTo>
                    <a:pt x="863" y="3146"/>
                    <a:pt x="904" y="3134"/>
                    <a:pt x="945" y="3134"/>
                  </a:cubicBezTo>
                  <a:cubicBezTo>
                    <a:pt x="1028" y="3134"/>
                    <a:pt x="1093" y="3164"/>
                    <a:pt x="1230" y="3164"/>
                  </a:cubicBezTo>
                  <a:cubicBezTo>
                    <a:pt x="1367" y="3164"/>
                    <a:pt x="1385" y="3051"/>
                    <a:pt x="1385" y="2950"/>
                  </a:cubicBezTo>
                  <a:lnTo>
                    <a:pt x="1385" y="2837"/>
                  </a:lnTo>
                  <a:cubicBezTo>
                    <a:pt x="1385" y="2760"/>
                    <a:pt x="1438" y="2700"/>
                    <a:pt x="1438" y="2700"/>
                  </a:cubicBezTo>
                  <a:cubicBezTo>
                    <a:pt x="1444" y="2694"/>
                    <a:pt x="1444" y="2694"/>
                    <a:pt x="1444" y="2694"/>
                  </a:cubicBezTo>
                  <a:cubicBezTo>
                    <a:pt x="1611" y="2694"/>
                    <a:pt x="1741" y="2653"/>
                    <a:pt x="1831" y="2605"/>
                  </a:cubicBezTo>
                  <a:cubicBezTo>
                    <a:pt x="1926" y="2558"/>
                    <a:pt x="1973" y="2492"/>
                    <a:pt x="1973" y="2462"/>
                  </a:cubicBezTo>
                  <a:cubicBezTo>
                    <a:pt x="1973" y="2385"/>
                    <a:pt x="2068" y="2367"/>
                    <a:pt x="2211" y="2332"/>
                  </a:cubicBezTo>
                  <a:cubicBezTo>
                    <a:pt x="2276" y="2320"/>
                    <a:pt x="2354" y="2219"/>
                    <a:pt x="2407" y="2118"/>
                  </a:cubicBezTo>
                  <a:cubicBezTo>
                    <a:pt x="2461" y="2034"/>
                    <a:pt x="2497" y="1957"/>
                    <a:pt x="2508" y="1933"/>
                  </a:cubicBezTo>
                  <a:cubicBezTo>
                    <a:pt x="2384" y="1892"/>
                    <a:pt x="2366" y="1785"/>
                    <a:pt x="2366" y="1719"/>
                  </a:cubicBezTo>
                  <a:lnTo>
                    <a:pt x="2366" y="1672"/>
                  </a:lnTo>
                  <a:cubicBezTo>
                    <a:pt x="2271" y="1660"/>
                    <a:pt x="2068" y="1476"/>
                    <a:pt x="2068" y="1238"/>
                  </a:cubicBezTo>
                  <a:cubicBezTo>
                    <a:pt x="2068" y="1000"/>
                    <a:pt x="1955" y="703"/>
                    <a:pt x="1896" y="637"/>
                  </a:cubicBezTo>
                  <a:cubicBezTo>
                    <a:pt x="1878" y="625"/>
                    <a:pt x="1860" y="608"/>
                    <a:pt x="1842" y="578"/>
                  </a:cubicBezTo>
                  <a:lnTo>
                    <a:pt x="1842" y="572"/>
                  </a:lnTo>
                  <a:cubicBezTo>
                    <a:pt x="1872" y="501"/>
                    <a:pt x="1920" y="406"/>
                    <a:pt x="1961" y="334"/>
                  </a:cubicBezTo>
                  <a:cubicBezTo>
                    <a:pt x="2003" y="257"/>
                    <a:pt x="2045" y="203"/>
                    <a:pt x="2080" y="203"/>
                  </a:cubicBezTo>
                  <a:cubicBezTo>
                    <a:pt x="2128" y="203"/>
                    <a:pt x="2187" y="180"/>
                    <a:pt x="2235" y="150"/>
                  </a:cubicBezTo>
                  <a:cubicBezTo>
                    <a:pt x="2282" y="120"/>
                    <a:pt x="2318" y="73"/>
                    <a:pt x="2318" y="25"/>
                  </a:cubicBezTo>
                  <a:cubicBezTo>
                    <a:pt x="2318" y="13"/>
                    <a:pt x="2318" y="7"/>
                    <a:pt x="2324" y="1"/>
                  </a:cubicBezTo>
                  <a:cubicBezTo>
                    <a:pt x="2325" y="1"/>
                    <a:pt x="2325" y="1"/>
                    <a:pt x="2325" y="0"/>
                  </a:cubicBezTo>
                  <a:lnTo>
                    <a:pt x="2376" y="0"/>
                  </a:lnTo>
                </a:path>
              </a:pathLst>
            </a:custGeom>
            <a:grpFill/>
            <a:ln w="28575" cap="flat" cmpd="sng">
              <a:solidFill>
                <a:schemeClr val="bg1"/>
              </a:solidFill>
              <a:round/>
              <a:headEnd/>
              <a:tailEnd/>
            </a:ln>
            <a:effectLst/>
          </p:spPr>
          <p:txBody>
            <a:bodyPr wrap="none" anchor="ctr"/>
            <a:lstStyle/>
            <a:p>
              <a:pPr defTabSz="1371714">
                <a:defRPr/>
              </a:pPr>
              <a:endParaRPr lang="en-US" sz="2701"/>
            </a:p>
          </p:txBody>
        </p:sp>
        <p:sp>
          <p:nvSpPr>
            <p:cNvPr id="421" name="Freeform 484"/>
            <p:cNvSpPr>
              <a:spLocks noChangeArrowheads="1"/>
            </p:cNvSpPr>
            <p:nvPr/>
          </p:nvSpPr>
          <p:spPr bwMode="auto">
            <a:xfrm>
              <a:off x="19959544" y="10924977"/>
              <a:ext cx="797096" cy="1714318"/>
            </a:xfrm>
            <a:custGeom>
              <a:avLst/>
              <a:gdLst>
                <a:gd name="T0" fmla="*/ 1113 w 1553"/>
                <a:gd name="T1" fmla="*/ 3303 h 3336"/>
                <a:gd name="T2" fmla="*/ 1113 w 1553"/>
                <a:gd name="T3" fmla="*/ 3303 h 3336"/>
                <a:gd name="T4" fmla="*/ 1203 w 1553"/>
                <a:gd name="T5" fmla="*/ 3010 h 3336"/>
                <a:gd name="T6" fmla="*/ 1253 w 1553"/>
                <a:gd name="T7" fmla="*/ 2959 h 3336"/>
                <a:gd name="T8" fmla="*/ 1304 w 1553"/>
                <a:gd name="T9" fmla="*/ 2876 h 3336"/>
                <a:gd name="T10" fmla="*/ 1285 w 1553"/>
                <a:gd name="T11" fmla="*/ 2813 h 3336"/>
                <a:gd name="T12" fmla="*/ 1234 w 1553"/>
                <a:gd name="T13" fmla="*/ 2768 h 3336"/>
                <a:gd name="T14" fmla="*/ 1317 w 1553"/>
                <a:gd name="T15" fmla="*/ 2692 h 3336"/>
                <a:gd name="T16" fmla="*/ 1349 w 1553"/>
                <a:gd name="T17" fmla="*/ 2590 h 3336"/>
                <a:gd name="T18" fmla="*/ 1387 w 1553"/>
                <a:gd name="T19" fmla="*/ 2494 h 3336"/>
                <a:gd name="T20" fmla="*/ 1502 w 1553"/>
                <a:gd name="T21" fmla="*/ 1801 h 3336"/>
                <a:gd name="T22" fmla="*/ 1502 w 1553"/>
                <a:gd name="T23" fmla="*/ 1744 h 3336"/>
                <a:gd name="T24" fmla="*/ 1533 w 1553"/>
                <a:gd name="T25" fmla="*/ 1616 h 3336"/>
                <a:gd name="T26" fmla="*/ 1489 w 1553"/>
                <a:gd name="T27" fmla="*/ 1387 h 3336"/>
                <a:gd name="T28" fmla="*/ 1489 w 1553"/>
                <a:gd name="T29" fmla="*/ 1247 h 3336"/>
                <a:gd name="T30" fmla="*/ 1451 w 1553"/>
                <a:gd name="T31" fmla="*/ 1088 h 3336"/>
                <a:gd name="T32" fmla="*/ 1406 w 1553"/>
                <a:gd name="T33" fmla="*/ 974 h 3336"/>
                <a:gd name="T34" fmla="*/ 1368 w 1553"/>
                <a:gd name="T35" fmla="*/ 814 h 3336"/>
                <a:gd name="T36" fmla="*/ 1304 w 1553"/>
                <a:gd name="T37" fmla="*/ 865 h 3336"/>
                <a:gd name="T38" fmla="*/ 1285 w 1553"/>
                <a:gd name="T39" fmla="*/ 662 h 3336"/>
                <a:gd name="T40" fmla="*/ 1304 w 1553"/>
                <a:gd name="T41" fmla="*/ 375 h 3336"/>
                <a:gd name="T42" fmla="*/ 1234 w 1553"/>
                <a:gd name="T43" fmla="*/ 121 h 3336"/>
                <a:gd name="T44" fmla="*/ 1177 w 1553"/>
                <a:gd name="T45" fmla="*/ 0 h 3336"/>
                <a:gd name="T46" fmla="*/ 1056 w 1553"/>
                <a:gd name="T47" fmla="*/ 51 h 3336"/>
                <a:gd name="T48" fmla="*/ 1094 w 1553"/>
                <a:gd name="T49" fmla="*/ 191 h 3336"/>
                <a:gd name="T50" fmla="*/ 1043 w 1553"/>
                <a:gd name="T51" fmla="*/ 248 h 3336"/>
                <a:gd name="T52" fmla="*/ 1062 w 1553"/>
                <a:gd name="T53" fmla="*/ 452 h 3336"/>
                <a:gd name="T54" fmla="*/ 1069 w 1553"/>
                <a:gd name="T55" fmla="*/ 655 h 3336"/>
                <a:gd name="T56" fmla="*/ 935 w 1553"/>
                <a:gd name="T57" fmla="*/ 592 h 3336"/>
                <a:gd name="T58" fmla="*/ 865 w 1553"/>
                <a:gd name="T59" fmla="*/ 662 h 3336"/>
                <a:gd name="T60" fmla="*/ 782 w 1553"/>
                <a:gd name="T61" fmla="*/ 611 h 3336"/>
                <a:gd name="T62" fmla="*/ 681 w 1553"/>
                <a:gd name="T63" fmla="*/ 776 h 3336"/>
                <a:gd name="T64" fmla="*/ 413 w 1553"/>
                <a:gd name="T65" fmla="*/ 904 h 3336"/>
                <a:gd name="T66" fmla="*/ 299 w 1553"/>
                <a:gd name="T67" fmla="*/ 929 h 3336"/>
                <a:gd name="T68" fmla="*/ 280 w 1553"/>
                <a:gd name="T69" fmla="*/ 1012 h 3336"/>
                <a:gd name="T70" fmla="*/ 210 w 1553"/>
                <a:gd name="T71" fmla="*/ 980 h 3336"/>
                <a:gd name="T72" fmla="*/ 203 w 1553"/>
                <a:gd name="T73" fmla="*/ 1075 h 3336"/>
                <a:gd name="T74" fmla="*/ 120 w 1553"/>
                <a:gd name="T75" fmla="*/ 1305 h 3336"/>
                <a:gd name="T76" fmla="*/ 0 w 1553"/>
                <a:gd name="T77" fmla="*/ 1457 h 3336"/>
                <a:gd name="T78" fmla="*/ 178 w 1553"/>
                <a:gd name="T79" fmla="*/ 1585 h 3336"/>
                <a:gd name="T80" fmla="*/ 25 w 1553"/>
                <a:gd name="T81" fmla="*/ 1661 h 3336"/>
                <a:gd name="T82" fmla="*/ 57 w 1553"/>
                <a:gd name="T83" fmla="*/ 1731 h 3336"/>
                <a:gd name="T84" fmla="*/ 146 w 1553"/>
                <a:gd name="T85" fmla="*/ 1864 h 3336"/>
                <a:gd name="T86" fmla="*/ 292 w 1553"/>
                <a:gd name="T87" fmla="*/ 1960 h 3336"/>
                <a:gd name="T88" fmla="*/ 140 w 1553"/>
                <a:gd name="T89" fmla="*/ 2310 h 3336"/>
                <a:gd name="T90" fmla="*/ 241 w 1553"/>
                <a:gd name="T91" fmla="*/ 2285 h 3336"/>
                <a:gd name="T92" fmla="*/ 337 w 1553"/>
                <a:gd name="T93" fmla="*/ 2297 h 3336"/>
                <a:gd name="T94" fmla="*/ 394 w 1553"/>
                <a:gd name="T95" fmla="*/ 2444 h 3336"/>
                <a:gd name="T96" fmla="*/ 305 w 1553"/>
                <a:gd name="T97" fmla="*/ 2666 h 3336"/>
                <a:gd name="T98" fmla="*/ 388 w 1553"/>
                <a:gd name="T99" fmla="*/ 2666 h 3336"/>
                <a:gd name="T100" fmla="*/ 604 w 1553"/>
                <a:gd name="T101" fmla="*/ 2692 h 3336"/>
                <a:gd name="T102" fmla="*/ 432 w 1553"/>
                <a:gd name="T103" fmla="*/ 2940 h 3336"/>
                <a:gd name="T104" fmla="*/ 483 w 1553"/>
                <a:gd name="T105" fmla="*/ 2991 h 3336"/>
                <a:gd name="T106" fmla="*/ 566 w 1553"/>
                <a:gd name="T107" fmla="*/ 3074 h 3336"/>
                <a:gd name="T108" fmla="*/ 751 w 1553"/>
                <a:gd name="T109" fmla="*/ 3137 h 3336"/>
                <a:gd name="T110" fmla="*/ 891 w 1553"/>
                <a:gd name="T111" fmla="*/ 3163 h 3336"/>
                <a:gd name="T112" fmla="*/ 1113 w 1553"/>
                <a:gd name="T113" fmla="*/ 3303 h 3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53" h="3336">
                  <a:moveTo>
                    <a:pt x="1113" y="3303"/>
                  </a:moveTo>
                  <a:lnTo>
                    <a:pt x="1113" y="3303"/>
                  </a:lnTo>
                  <a:cubicBezTo>
                    <a:pt x="1113" y="3303"/>
                    <a:pt x="1221" y="3303"/>
                    <a:pt x="1203" y="3010"/>
                  </a:cubicBezTo>
                  <a:cubicBezTo>
                    <a:pt x="1203" y="3010"/>
                    <a:pt x="1203" y="2972"/>
                    <a:pt x="1253" y="2959"/>
                  </a:cubicBezTo>
                  <a:cubicBezTo>
                    <a:pt x="1304" y="2946"/>
                    <a:pt x="1279" y="2902"/>
                    <a:pt x="1304" y="2876"/>
                  </a:cubicBezTo>
                  <a:cubicBezTo>
                    <a:pt x="1323" y="2857"/>
                    <a:pt x="1304" y="2838"/>
                    <a:pt x="1285" y="2813"/>
                  </a:cubicBezTo>
                  <a:cubicBezTo>
                    <a:pt x="1260" y="2794"/>
                    <a:pt x="1215" y="2794"/>
                    <a:pt x="1234" y="2768"/>
                  </a:cubicBezTo>
                  <a:cubicBezTo>
                    <a:pt x="1260" y="2749"/>
                    <a:pt x="1285" y="2724"/>
                    <a:pt x="1317" y="2692"/>
                  </a:cubicBezTo>
                  <a:cubicBezTo>
                    <a:pt x="1349" y="2660"/>
                    <a:pt x="1323" y="2609"/>
                    <a:pt x="1349" y="2590"/>
                  </a:cubicBezTo>
                  <a:cubicBezTo>
                    <a:pt x="1374" y="2565"/>
                    <a:pt x="1406" y="2539"/>
                    <a:pt x="1387" y="2494"/>
                  </a:cubicBezTo>
                  <a:cubicBezTo>
                    <a:pt x="1374" y="2450"/>
                    <a:pt x="1190" y="2202"/>
                    <a:pt x="1502" y="1801"/>
                  </a:cubicBezTo>
                  <a:cubicBezTo>
                    <a:pt x="1502" y="1801"/>
                    <a:pt x="1533" y="1775"/>
                    <a:pt x="1502" y="1744"/>
                  </a:cubicBezTo>
                  <a:cubicBezTo>
                    <a:pt x="1476" y="1718"/>
                    <a:pt x="1521" y="1635"/>
                    <a:pt x="1533" y="1616"/>
                  </a:cubicBezTo>
                  <a:cubicBezTo>
                    <a:pt x="1552" y="1603"/>
                    <a:pt x="1508" y="1438"/>
                    <a:pt x="1489" y="1387"/>
                  </a:cubicBezTo>
                  <a:cubicBezTo>
                    <a:pt x="1470" y="1336"/>
                    <a:pt x="1489" y="1273"/>
                    <a:pt x="1489" y="1247"/>
                  </a:cubicBezTo>
                  <a:cubicBezTo>
                    <a:pt x="1489" y="1228"/>
                    <a:pt x="1413" y="1209"/>
                    <a:pt x="1451" y="1088"/>
                  </a:cubicBezTo>
                  <a:cubicBezTo>
                    <a:pt x="1451" y="1088"/>
                    <a:pt x="1438" y="999"/>
                    <a:pt x="1406" y="974"/>
                  </a:cubicBezTo>
                  <a:cubicBezTo>
                    <a:pt x="1381" y="942"/>
                    <a:pt x="1432" y="827"/>
                    <a:pt x="1368" y="814"/>
                  </a:cubicBezTo>
                  <a:cubicBezTo>
                    <a:pt x="1304" y="795"/>
                    <a:pt x="1362" y="872"/>
                    <a:pt x="1304" y="865"/>
                  </a:cubicBezTo>
                  <a:cubicBezTo>
                    <a:pt x="1247" y="853"/>
                    <a:pt x="1266" y="706"/>
                    <a:pt x="1285" y="662"/>
                  </a:cubicBezTo>
                  <a:cubicBezTo>
                    <a:pt x="1304" y="611"/>
                    <a:pt x="1349" y="471"/>
                    <a:pt x="1304" y="375"/>
                  </a:cubicBezTo>
                  <a:cubicBezTo>
                    <a:pt x="1266" y="286"/>
                    <a:pt x="1266" y="178"/>
                    <a:pt x="1234" y="121"/>
                  </a:cubicBezTo>
                  <a:cubicBezTo>
                    <a:pt x="1203" y="63"/>
                    <a:pt x="1247" y="13"/>
                    <a:pt x="1177" y="0"/>
                  </a:cubicBezTo>
                  <a:cubicBezTo>
                    <a:pt x="1177" y="0"/>
                    <a:pt x="1056" y="13"/>
                    <a:pt x="1056" y="51"/>
                  </a:cubicBezTo>
                  <a:cubicBezTo>
                    <a:pt x="1056" y="89"/>
                    <a:pt x="1094" y="152"/>
                    <a:pt x="1094" y="191"/>
                  </a:cubicBezTo>
                  <a:cubicBezTo>
                    <a:pt x="1094" y="229"/>
                    <a:pt x="1043" y="216"/>
                    <a:pt x="1043" y="248"/>
                  </a:cubicBezTo>
                  <a:cubicBezTo>
                    <a:pt x="1043" y="280"/>
                    <a:pt x="1037" y="426"/>
                    <a:pt x="1062" y="452"/>
                  </a:cubicBezTo>
                  <a:cubicBezTo>
                    <a:pt x="1088" y="477"/>
                    <a:pt x="1139" y="636"/>
                    <a:pt x="1069" y="655"/>
                  </a:cubicBezTo>
                  <a:cubicBezTo>
                    <a:pt x="992" y="681"/>
                    <a:pt x="973" y="592"/>
                    <a:pt x="935" y="592"/>
                  </a:cubicBezTo>
                  <a:cubicBezTo>
                    <a:pt x="891" y="592"/>
                    <a:pt x="891" y="662"/>
                    <a:pt x="865" y="662"/>
                  </a:cubicBezTo>
                  <a:cubicBezTo>
                    <a:pt x="840" y="662"/>
                    <a:pt x="821" y="611"/>
                    <a:pt x="782" y="611"/>
                  </a:cubicBezTo>
                  <a:cubicBezTo>
                    <a:pt x="751" y="611"/>
                    <a:pt x="681" y="712"/>
                    <a:pt x="681" y="776"/>
                  </a:cubicBezTo>
                  <a:cubicBezTo>
                    <a:pt x="681" y="833"/>
                    <a:pt x="521" y="763"/>
                    <a:pt x="413" y="904"/>
                  </a:cubicBezTo>
                  <a:cubicBezTo>
                    <a:pt x="413" y="904"/>
                    <a:pt x="324" y="904"/>
                    <a:pt x="299" y="929"/>
                  </a:cubicBezTo>
                  <a:cubicBezTo>
                    <a:pt x="280" y="948"/>
                    <a:pt x="312" y="1012"/>
                    <a:pt x="280" y="1012"/>
                  </a:cubicBezTo>
                  <a:cubicBezTo>
                    <a:pt x="241" y="1012"/>
                    <a:pt x="241" y="954"/>
                    <a:pt x="210" y="980"/>
                  </a:cubicBezTo>
                  <a:cubicBezTo>
                    <a:pt x="184" y="1012"/>
                    <a:pt x="222" y="1056"/>
                    <a:pt x="203" y="1075"/>
                  </a:cubicBezTo>
                  <a:cubicBezTo>
                    <a:pt x="184" y="1101"/>
                    <a:pt x="101" y="1113"/>
                    <a:pt x="120" y="1305"/>
                  </a:cubicBezTo>
                  <a:cubicBezTo>
                    <a:pt x="120" y="1305"/>
                    <a:pt x="0" y="1387"/>
                    <a:pt x="0" y="1457"/>
                  </a:cubicBezTo>
                  <a:cubicBezTo>
                    <a:pt x="0" y="1521"/>
                    <a:pt x="178" y="1527"/>
                    <a:pt x="178" y="1585"/>
                  </a:cubicBezTo>
                  <a:cubicBezTo>
                    <a:pt x="178" y="1642"/>
                    <a:pt x="25" y="1597"/>
                    <a:pt x="25" y="1661"/>
                  </a:cubicBezTo>
                  <a:cubicBezTo>
                    <a:pt x="25" y="1731"/>
                    <a:pt x="57" y="1674"/>
                    <a:pt x="57" y="1731"/>
                  </a:cubicBezTo>
                  <a:cubicBezTo>
                    <a:pt x="57" y="1782"/>
                    <a:pt x="50" y="1864"/>
                    <a:pt x="146" y="1864"/>
                  </a:cubicBezTo>
                  <a:cubicBezTo>
                    <a:pt x="241" y="1864"/>
                    <a:pt x="292" y="1915"/>
                    <a:pt x="292" y="1960"/>
                  </a:cubicBezTo>
                  <a:cubicBezTo>
                    <a:pt x="292" y="2004"/>
                    <a:pt x="50" y="2189"/>
                    <a:pt x="140" y="2310"/>
                  </a:cubicBezTo>
                  <a:cubicBezTo>
                    <a:pt x="140" y="2310"/>
                    <a:pt x="197" y="2329"/>
                    <a:pt x="241" y="2285"/>
                  </a:cubicBezTo>
                  <a:cubicBezTo>
                    <a:pt x="280" y="2240"/>
                    <a:pt x="280" y="2355"/>
                    <a:pt x="337" y="2297"/>
                  </a:cubicBezTo>
                  <a:cubicBezTo>
                    <a:pt x="394" y="2240"/>
                    <a:pt x="464" y="2367"/>
                    <a:pt x="394" y="2444"/>
                  </a:cubicBezTo>
                  <a:cubicBezTo>
                    <a:pt x="324" y="2514"/>
                    <a:pt x="254" y="2641"/>
                    <a:pt x="305" y="2666"/>
                  </a:cubicBezTo>
                  <a:cubicBezTo>
                    <a:pt x="362" y="2692"/>
                    <a:pt x="343" y="2635"/>
                    <a:pt x="388" y="2666"/>
                  </a:cubicBezTo>
                  <a:cubicBezTo>
                    <a:pt x="432" y="2692"/>
                    <a:pt x="579" y="2635"/>
                    <a:pt x="604" y="2692"/>
                  </a:cubicBezTo>
                  <a:cubicBezTo>
                    <a:pt x="630" y="2743"/>
                    <a:pt x="388" y="2800"/>
                    <a:pt x="432" y="2940"/>
                  </a:cubicBezTo>
                  <a:cubicBezTo>
                    <a:pt x="432" y="2940"/>
                    <a:pt x="458" y="2966"/>
                    <a:pt x="483" y="2991"/>
                  </a:cubicBezTo>
                  <a:cubicBezTo>
                    <a:pt x="509" y="3010"/>
                    <a:pt x="534" y="3074"/>
                    <a:pt x="566" y="3074"/>
                  </a:cubicBezTo>
                  <a:cubicBezTo>
                    <a:pt x="598" y="3074"/>
                    <a:pt x="693" y="3105"/>
                    <a:pt x="751" y="3137"/>
                  </a:cubicBezTo>
                  <a:cubicBezTo>
                    <a:pt x="808" y="3163"/>
                    <a:pt x="852" y="3125"/>
                    <a:pt x="891" y="3163"/>
                  </a:cubicBezTo>
                  <a:cubicBezTo>
                    <a:pt x="929" y="3201"/>
                    <a:pt x="961" y="3335"/>
                    <a:pt x="1113" y="3303"/>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22" name="Freeform 485"/>
            <p:cNvSpPr>
              <a:spLocks noChangeArrowheads="1"/>
            </p:cNvSpPr>
            <p:nvPr/>
          </p:nvSpPr>
          <p:spPr bwMode="auto">
            <a:xfrm>
              <a:off x="15172446" y="2878775"/>
              <a:ext cx="1827432" cy="1157222"/>
            </a:xfrm>
            <a:custGeom>
              <a:avLst/>
              <a:gdLst>
                <a:gd name="T0" fmla="*/ 382 w 3557"/>
                <a:gd name="T1" fmla="*/ 1623 h 2254"/>
                <a:gd name="T2" fmla="*/ 382 w 3557"/>
                <a:gd name="T3" fmla="*/ 1623 h 2254"/>
                <a:gd name="T4" fmla="*/ 1024 w 3557"/>
                <a:gd name="T5" fmla="*/ 1928 h 2254"/>
                <a:gd name="T6" fmla="*/ 2048 w 3557"/>
                <a:gd name="T7" fmla="*/ 2253 h 2254"/>
                <a:gd name="T8" fmla="*/ 3493 w 3557"/>
                <a:gd name="T9" fmla="*/ 2227 h 2254"/>
                <a:gd name="T10" fmla="*/ 3512 w 3557"/>
                <a:gd name="T11" fmla="*/ 2170 h 2254"/>
                <a:gd name="T12" fmla="*/ 3416 w 3557"/>
                <a:gd name="T13" fmla="*/ 1935 h 2254"/>
                <a:gd name="T14" fmla="*/ 3493 w 3557"/>
                <a:gd name="T15" fmla="*/ 1776 h 2254"/>
                <a:gd name="T16" fmla="*/ 3085 w 3557"/>
                <a:gd name="T17" fmla="*/ 1604 h 2254"/>
                <a:gd name="T18" fmla="*/ 2875 w 3557"/>
                <a:gd name="T19" fmla="*/ 1591 h 2254"/>
                <a:gd name="T20" fmla="*/ 2595 w 3557"/>
                <a:gd name="T21" fmla="*/ 1203 h 2254"/>
                <a:gd name="T22" fmla="*/ 2271 w 3557"/>
                <a:gd name="T23" fmla="*/ 1005 h 2254"/>
                <a:gd name="T24" fmla="*/ 2182 w 3557"/>
                <a:gd name="T25" fmla="*/ 719 h 2254"/>
                <a:gd name="T26" fmla="*/ 1743 w 3557"/>
                <a:gd name="T27" fmla="*/ 802 h 2254"/>
                <a:gd name="T28" fmla="*/ 1571 w 3557"/>
                <a:gd name="T29" fmla="*/ 623 h 2254"/>
                <a:gd name="T30" fmla="*/ 1399 w 3557"/>
                <a:gd name="T31" fmla="*/ 534 h 2254"/>
                <a:gd name="T32" fmla="*/ 1316 w 3557"/>
                <a:gd name="T33" fmla="*/ 32 h 2254"/>
                <a:gd name="T34" fmla="*/ 738 w 3557"/>
                <a:gd name="T35" fmla="*/ 159 h 2254"/>
                <a:gd name="T36" fmla="*/ 121 w 3557"/>
                <a:gd name="T37" fmla="*/ 452 h 2254"/>
                <a:gd name="T38" fmla="*/ 76 w 3557"/>
                <a:gd name="T39" fmla="*/ 1553 h 2254"/>
                <a:gd name="T40" fmla="*/ 382 w 3557"/>
                <a:gd name="T41" fmla="*/ 1623 h 2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57" h="2254">
                  <a:moveTo>
                    <a:pt x="382" y="1623"/>
                  </a:moveTo>
                  <a:lnTo>
                    <a:pt x="382" y="1623"/>
                  </a:lnTo>
                  <a:cubicBezTo>
                    <a:pt x="611" y="1756"/>
                    <a:pt x="929" y="1928"/>
                    <a:pt x="1024" y="1928"/>
                  </a:cubicBezTo>
                  <a:cubicBezTo>
                    <a:pt x="1119" y="1928"/>
                    <a:pt x="1692" y="2253"/>
                    <a:pt x="2048" y="2253"/>
                  </a:cubicBezTo>
                  <a:cubicBezTo>
                    <a:pt x="2385" y="2253"/>
                    <a:pt x="2863" y="2056"/>
                    <a:pt x="3493" y="2227"/>
                  </a:cubicBezTo>
                  <a:cubicBezTo>
                    <a:pt x="3499" y="2208"/>
                    <a:pt x="3506" y="2189"/>
                    <a:pt x="3512" y="2170"/>
                  </a:cubicBezTo>
                  <a:cubicBezTo>
                    <a:pt x="3556" y="2017"/>
                    <a:pt x="3416" y="1935"/>
                    <a:pt x="3416" y="1935"/>
                  </a:cubicBezTo>
                  <a:cubicBezTo>
                    <a:pt x="3499" y="1858"/>
                    <a:pt x="3493" y="1776"/>
                    <a:pt x="3493" y="1776"/>
                  </a:cubicBezTo>
                  <a:cubicBezTo>
                    <a:pt x="3397" y="1496"/>
                    <a:pt x="3085" y="1604"/>
                    <a:pt x="3085" y="1604"/>
                  </a:cubicBezTo>
                  <a:cubicBezTo>
                    <a:pt x="3085" y="1604"/>
                    <a:pt x="2990" y="1553"/>
                    <a:pt x="2875" y="1591"/>
                  </a:cubicBezTo>
                  <a:cubicBezTo>
                    <a:pt x="2754" y="1629"/>
                    <a:pt x="2805" y="1114"/>
                    <a:pt x="2595" y="1203"/>
                  </a:cubicBezTo>
                  <a:cubicBezTo>
                    <a:pt x="2385" y="1292"/>
                    <a:pt x="2271" y="1196"/>
                    <a:pt x="2271" y="1005"/>
                  </a:cubicBezTo>
                  <a:cubicBezTo>
                    <a:pt x="2271" y="814"/>
                    <a:pt x="2182" y="719"/>
                    <a:pt x="2182" y="719"/>
                  </a:cubicBezTo>
                  <a:cubicBezTo>
                    <a:pt x="2080" y="617"/>
                    <a:pt x="1794" y="757"/>
                    <a:pt x="1743" y="802"/>
                  </a:cubicBezTo>
                  <a:cubicBezTo>
                    <a:pt x="1717" y="827"/>
                    <a:pt x="1653" y="687"/>
                    <a:pt x="1571" y="623"/>
                  </a:cubicBezTo>
                  <a:cubicBezTo>
                    <a:pt x="1494" y="566"/>
                    <a:pt x="1399" y="592"/>
                    <a:pt x="1399" y="534"/>
                  </a:cubicBezTo>
                  <a:cubicBezTo>
                    <a:pt x="1399" y="197"/>
                    <a:pt x="1316" y="32"/>
                    <a:pt x="1316" y="32"/>
                  </a:cubicBezTo>
                  <a:cubicBezTo>
                    <a:pt x="1284" y="0"/>
                    <a:pt x="1012" y="32"/>
                    <a:pt x="738" y="159"/>
                  </a:cubicBezTo>
                  <a:cubicBezTo>
                    <a:pt x="490" y="267"/>
                    <a:pt x="210" y="229"/>
                    <a:pt x="121" y="452"/>
                  </a:cubicBezTo>
                  <a:cubicBezTo>
                    <a:pt x="0" y="770"/>
                    <a:pt x="44" y="1273"/>
                    <a:pt x="76" y="1553"/>
                  </a:cubicBezTo>
                  <a:cubicBezTo>
                    <a:pt x="133" y="1540"/>
                    <a:pt x="242" y="1540"/>
                    <a:pt x="382" y="1623"/>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23" name="Freeform 486"/>
            <p:cNvSpPr>
              <a:spLocks noChangeArrowheads="1"/>
            </p:cNvSpPr>
            <p:nvPr/>
          </p:nvSpPr>
          <p:spPr bwMode="auto">
            <a:xfrm>
              <a:off x="15050165" y="3669127"/>
              <a:ext cx="1940655" cy="1555794"/>
            </a:xfrm>
            <a:custGeom>
              <a:avLst/>
              <a:gdLst>
                <a:gd name="T0" fmla="*/ 465 w 3781"/>
                <a:gd name="T1" fmla="*/ 1254 h 3030"/>
                <a:gd name="T2" fmla="*/ 465 w 3781"/>
                <a:gd name="T3" fmla="*/ 1254 h 3030"/>
                <a:gd name="T4" fmla="*/ 388 w 3781"/>
                <a:gd name="T5" fmla="*/ 1610 h 3030"/>
                <a:gd name="T6" fmla="*/ 465 w 3781"/>
                <a:gd name="T7" fmla="*/ 2087 h 3030"/>
                <a:gd name="T8" fmla="*/ 758 w 3781"/>
                <a:gd name="T9" fmla="*/ 2380 h 3030"/>
                <a:gd name="T10" fmla="*/ 1457 w 3781"/>
                <a:gd name="T11" fmla="*/ 2514 h 3030"/>
                <a:gd name="T12" fmla="*/ 2246 w 3781"/>
                <a:gd name="T13" fmla="*/ 2533 h 3030"/>
                <a:gd name="T14" fmla="*/ 2742 w 3781"/>
                <a:gd name="T15" fmla="*/ 3029 h 3030"/>
                <a:gd name="T16" fmla="*/ 3048 w 3781"/>
                <a:gd name="T17" fmla="*/ 2291 h 3030"/>
                <a:gd name="T18" fmla="*/ 3041 w 3781"/>
                <a:gd name="T19" fmla="*/ 2036 h 3030"/>
                <a:gd name="T20" fmla="*/ 3487 w 3781"/>
                <a:gd name="T21" fmla="*/ 1871 h 3030"/>
                <a:gd name="T22" fmla="*/ 3481 w 3781"/>
                <a:gd name="T23" fmla="*/ 1476 h 3030"/>
                <a:gd name="T24" fmla="*/ 3780 w 3781"/>
                <a:gd name="T25" fmla="*/ 808 h 3030"/>
                <a:gd name="T26" fmla="*/ 3729 w 3781"/>
                <a:gd name="T27" fmla="*/ 687 h 3030"/>
                <a:gd name="T28" fmla="*/ 2284 w 3781"/>
                <a:gd name="T29" fmla="*/ 713 h 3030"/>
                <a:gd name="T30" fmla="*/ 1260 w 3781"/>
                <a:gd name="T31" fmla="*/ 388 h 3030"/>
                <a:gd name="T32" fmla="*/ 618 w 3781"/>
                <a:gd name="T33" fmla="*/ 83 h 3030"/>
                <a:gd name="T34" fmla="*/ 312 w 3781"/>
                <a:gd name="T35" fmla="*/ 13 h 3030"/>
                <a:gd name="T36" fmla="*/ 318 w 3781"/>
                <a:gd name="T37" fmla="*/ 210 h 3030"/>
                <a:gd name="T38" fmla="*/ 217 w 3781"/>
                <a:gd name="T39" fmla="*/ 185 h 3030"/>
                <a:gd name="T40" fmla="*/ 0 w 3781"/>
                <a:gd name="T41" fmla="*/ 547 h 3030"/>
                <a:gd name="T42" fmla="*/ 465 w 3781"/>
                <a:gd name="T43" fmla="*/ 1254 h 3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81" h="3030">
                  <a:moveTo>
                    <a:pt x="465" y="1254"/>
                  </a:moveTo>
                  <a:lnTo>
                    <a:pt x="465" y="1254"/>
                  </a:lnTo>
                  <a:cubicBezTo>
                    <a:pt x="388" y="1337"/>
                    <a:pt x="306" y="1527"/>
                    <a:pt x="388" y="1610"/>
                  </a:cubicBezTo>
                  <a:cubicBezTo>
                    <a:pt x="465" y="1687"/>
                    <a:pt x="376" y="1998"/>
                    <a:pt x="465" y="2087"/>
                  </a:cubicBezTo>
                  <a:cubicBezTo>
                    <a:pt x="554" y="2177"/>
                    <a:pt x="325" y="2380"/>
                    <a:pt x="758" y="2380"/>
                  </a:cubicBezTo>
                  <a:cubicBezTo>
                    <a:pt x="1190" y="2380"/>
                    <a:pt x="1431" y="2361"/>
                    <a:pt x="1457" y="2514"/>
                  </a:cubicBezTo>
                  <a:cubicBezTo>
                    <a:pt x="1488" y="2673"/>
                    <a:pt x="2080" y="2533"/>
                    <a:pt x="2246" y="2533"/>
                  </a:cubicBezTo>
                  <a:cubicBezTo>
                    <a:pt x="2246" y="2533"/>
                    <a:pt x="2570" y="3029"/>
                    <a:pt x="2742" y="3029"/>
                  </a:cubicBezTo>
                  <a:cubicBezTo>
                    <a:pt x="2914" y="3029"/>
                    <a:pt x="3092" y="2342"/>
                    <a:pt x="3048" y="2291"/>
                  </a:cubicBezTo>
                  <a:cubicBezTo>
                    <a:pt x="2997" y="2246"/>
                    <a:pt x="2971" y="2107"/>
                    <a:pt x="3041" y="2036"/>
                  </a:cubicBezTo>
                  <a:cubicBezTo>
                    <a:pt x="3105" y="1973"/>
                    <a:pt x="3430" y="1871"/>
                    <a:pt x="3487" y="1871"/>
                  </a:cubicBezTo>
                  <a:cubicBezTo>
                    <a:pt x="3544" y="1871"/>
                    <a:pt x="3684" y="1629"/>
                    <a:pt x="3481" y="1476"/>
                  </a:cubicBezTo>
                  <a:cubicBezTo>
                    <a:pt x="3283" y="1330"/>
                    <a:pt x="3780" y="1356"/>
                    <a:pt x="3780" y="808"/>
                  </a:cubicBezTo>
                  <a:cubicBezTo>
                    <a:pt x="3716" y="789"/>
                    <a:pt x="3716" y="745"/>
                    <a:pt x="3729" y="687"/>
                  </a:cubicBezTo>
                  <a:cubicBezTo>
                    <a:pt x="3099" y="516"/>
                    <a:pt x="2621" y="713"/>
                    <a:pt x="2284" y="713"/>
                  </a:cubicBezTo>
                  <a:cubicBezTo>
                    <a:pt x="1928" y="713"/>
                    <a:pt x="1355" y="388"/>
                    <a:pt x="1260" y="388"/>
                  </a:cubicBezTo>
                  <a:cubicBezTo>
                    <a:pt x="1165" y="388"/>
                    <a:pt x="847" y="216"/>
                    <a:pt x="618" y="83"/>
                  </a:cubicBezTo>
                  <a:cubicBezTo>
                    <a:pt x="478" y="0"/>
                    <a:pt x="369" y="0"/>
                    <a:pt x="312" y="13"/>
                  </a:cubicBezTo>
                  <a:cubicBezTo>
                    <a:pt x="318" y="134"/>
                    <a:pt x="331" y="210"/>
                    <a:pt x="318" y="210"/>
                  </a:cubicBezTo>
                  <a:cubicBezTo>
                    <a:pt x="274" y="210"/>
                    <a:pt x="217" y="185"/>
                    <a:pt x="217" y="185"/>
                  </a:cubicBezTo>
                  <a:cubicBezTo>
                    <a:pt x="166" y="331"/>
                    <a:pt x="89" y="452"/>
                    <a:pt x="0" y="547"/>
                  </a:cubicBezTo>
                  <a:cubicBezTo>
                    <a:pt x="172" y="751"/>
                    <a:pt x="529" y="1196"/>
                    <a:pt x="465" y="1254"/>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24" name="Freeform 487"/>
            <p:cNvSpPr>
              <a:spLocks noChangeArrowheads="1"/>
            </p:cNvSpPr>
            <p:nvPr/>
          </p:nvSpPr>
          <p:spPr bwMode="auto">
            <a:xfrm>
              <a:off x="14142111" y="3949942"/>
              <a:ext cx="1179790" cy="1408595"/>
            </a:xfrm>
            <a:custGeom>
              <a:avLst/>
              <a:gdLst>
                <a:gd name="T0" fmla="*/ 293 w 2299"/>
                <a:gd name="T1" fmla="*/ 1420 h 2744"/>
                <a:gd name="T2" fmla="*/ 293 w 2299"/>
                <a:gd name="T3" fmla="*/ 1420 h 2744"/>
                <a:gd name="T4" fmla="*/ 452 w 2299"/>
                <a:gd name="T5" fmla="*/ 2164 h 2744"/>
                <a:gd name="T6" fmla="*/ 579 w 2299"/>
                <a:gd name="T7" fmla="*/ 2298 h 2744"/>
                <a:gd name="T8" fmla="*/ 980 w 2299"/>
                <a:gd name="T9" fmla="*/ 2743 h 2744"/>
                <a:gd name="T10" fmla="*/ 1521 w 2299"/>
                <a:gd name="T11" fmla="*/ 2642 h 2744"/>
                <a:gd name="T12" fmla="*/ 1871 w 2299"/>
                <a:gd name="T13" fmla="*/ 2349 h 2744"/>
                <a:gd name="T14" fmla="*/ 2253 w 2299"/>
                <a:gd name="T15" fmla="*/ 1649 h 2744"/>
                <a:gd name="T16" fmla="*/ 2234 w 2299"/>
                <a:gd name="T17" fmla="*/ 1540 h 2744"/>
                <a:gd name="T18" fmla="*/ 2157 w 2299"/>
                <a:gd name="T19" fmla="*/ 1063 h 2744"/>
                <a:gd name="T20" fmla="*/ 2234 w 2299"/>
                <a:gd name="T21" fmla="*/ 707 h 2744"/>
                <a:gd name="T22" fmla="*/ 1769 w 2299"/>
                <a:gd name="T23" fmla="*/ 0 h 2744"/>
                <a:gd name="T24" fmla="*/ 846 w 2299"/>
                <a:gd name="T25" fmla="*/ 344 h 2744"/>
                <a:gd name="T26" fmla="*/ 242 w 2299"/>
                <a:gd name="T27" fmla="*/ 618 h 2744"/>
                <a:gd name="T28" fmla="*/ 25 w 2299"/>
                <a:gd name="T29" fmla="*/ 942 h 2744"/>
                <a:gd name="T30" fmla="*/ 223 w 2299"/>
                <a:gd name="T31" fmla="*/ 1216 h 2744"/>
                <a:gd name="T32" fmla="*/ 140 w 2299"/>
                <a:gd name="T33" fmla="*/ 1241 h 2744"/>
                <a:gd name="T34" fmla="*/ 293 w 2299"/>
                <a:gd name="T35" fmla="*/ 1420 h 2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99" h="2744">
                  <a:moveTo>
                    <a:pt x="293" y="1420"/>
                  </a:moveTo>
                  <a:lnTo>
                    <a:pt x="293" y="1420"/>
                  </a:lnTo>
                  <a:cubicBezTo>
                    <a:pt x="318" y="1566"/>
                    <a:pt x="509" y="2031"/>
                    <a:pt x="452" y="2164"/>
                  </a:cubicBezTo>
                  <a:cubicBezTo>
                    <a:pt x="395" y="2298"/>
                    <a:pt x="458" y="2253"/>
                    <a:pt x="579" y="2298"/>
                  </a:cubicBezTo>
                  <a:cubicBezTo>
                    <a:pt x="700" y="2342"/>
                    <a:pt x="923" y="2743"/>
                    <a:pt x="980" y="2743"/>
                  </a:cubicBezTo>
                  <a:cubicBezTo>
                    <a:pt x="1037" y="2743"/>
                    <a:pt x="1419" y="2616"/>
                    <a:pt x="1521" y="2642"/>
                  </a:cubicBezTo>
                  <a:cubicBezTo>
                    <a:pt x="1623" y="2667"/>
                    <a:pt x="1839" y="2317"/>
                    <a:pt x="1871" y="2349"/>
                  </a:cubicBezTo>
                  <a:cubicBezTo>
                    <a:pt x="1909" y="2387"/>
                    <a:pt x="1636" y="1980"/>
                    <a:pt x="2253" y="1649"/>
                  </a:cubicBezTo>
                  <a:cubicBezTo>
                    <a:pt x="2259" y="1604"/>
                    <a:pt x="2259" y="1566"/>
                    <a:pt x="2234" y="1540"/>
                  </a:cubicBezTo>
                  <a:cubicBezTo>
                    <a:pt x="2145" y="1451"/>
                    <a:pt x="2234" y="1140"/>
                    <a:pt x="2157" y="1063"/>
                  </a:cubicBezTo>
                  <a:cubicBezTo>
                    <a:pt x="2075" y="980"/>
                    <a:pt x="2157" y="790"/>
                    <a:pt x="2234" y="707"/>
                  </a:cubicBezTo>
                  <a:cubicBezTo>
                    <a:pt x="2298" y="649"/>
                    <a:pt x="1941" y="204"/>
                    <a:pt x="1769" y="0"/>
                  </a:cubicBezTo>
                  <a:cubicBezTo>
                    <a:pt x="1432" y="363"/>
                    <a:pt x="897" y="344"/>
                    <a:pt x="846" y="344"/>
                  </a:cubicBezTo>
                  <a:cubicBezTo>
                    <a:pt x="783" y="344"/>
                    <a:pt x="299" y="490"/>
                    <a:pt x="242" y="618"/>
                  </a:cubicBezTo>
                  <a:cubicBezTo>
                    <a:pt x="178" y="751"/>
                    <a:pt x="51" y="777"/>
                    <a:pt x="25" y="942"/>
                  </a:cubicBezTo>
                  <a:cubicBezTo>
                    <a:pt x="0" y="1101"/>
                    <a:pt x="223" y="1216"/>
                    <a:pt x="223" y="1216"/>
                  </a:cubicBezTo>
                  <a:cubicBezTo>
                    <a:pt x="197" y="1216"/>
                    <a:pt x="172" y="1229"/>
                    <a:pt x="140" y="1241"/>
                  </a:cubicBezTo>
                  <a:cubicBezTo>
                    <a:pt x="197" y="1267"/>
                    <a:pt x="280" y="1330"/>
                    <a:pt x="293" y="1420"/>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25" name="Freeform 488"/>
            <p:cNvSpPr>
              <a:spLocks noChangeArrowheads="1"/>
            </p:cNvSpPr>
            <p:nvPr/>
          </p:nvSpPr>
          <p:spPr bwMode="auto">
            <a:xfrm>
              <a:off x="12756254" y="4205842"/>
              <a:ext cx="2069729" cy="1678085"/>
            </a:xfrm>
            <a:custGeom>
              <a:avLst/>
              <a:gdLst>
                <a:gd name="T0" fmla="*/ 1668 w 4030"/>
                <a:gd name="T1" fmla="*/ 2679 h 3266"/>
                <a:gd name="T2" fmla="*/ 1668 w 4030"/>
                <a:gd name="T3" fmla="*/ 2679 h 3266"/>
                <a:gd name="T4" fmla="*/ 2062 w 4030"/>
                <a:gd name="T5" fmla="*/ 2615 h 3266"/>
                <a:gd name="T6" fmla="*/ 2292 w 4030"/>
                <a:gd name="T7" fmla="*/ 2565 h 3266"/>
                <a:gd name="T8" fmla="*/ 2693 w 4030"/>
                <a:gd name="T9" fmla="*/ 2825 h 3266"/>
                <a:gd name="T10" fmla="*/ 3138 w 4030"/>
                <a:gd name="T11" fmla="*/ 3016 h 3266"/>
                <a:gd name="T12" fmla="*/ 3603 w 4030"/>
                <a:gd name="T13" fmla="*/ 3265 h 3266"/>
                <a:gd name="T14" fmla="*/ 3864 w 4030"/>
                <a:gd name="T15" fmla="*/ 2806 h 3266"/>
                <a:gd name="T16" fmla="*/ 3660 w 4030"/>
                <a:gd name="T17" fmla="*/ 2234 h 3266"/>
                <a:gd name="T18" fmla="*/ 3278 w 4030"/>
                <a:gd name="T19" fmla="*/ 1801 h 3266"/>
                <a:gd name="T20" fmla="*/ 3151 w 4030"/>
                <a:gd name="T21" fmla="*/ 1667 h 3266"/>
                <a:gd name="T22" fmla="*/ 2992 w 4030"/>
                <a:gd name="T23" fmla="*/ 923 h 3266"/>
                <a:gd name="T24" fmla="*/ 2839 w 4030"/>
                <a:gd name="T25" fmla="*/ 744 h 3266"/>
                <a:gd name="T26" fmla="*/ 2616 w 4030"/>
                <a:gd name="T27" fmla="*/ 891 h 3266"/>
                <a:gd name="T28" fmla="*/ 2018 w 4030"/>
                <a:gd name="T29" fmla="*/ 910 h 3266"/>
                <a:gd name="T30" fmla="*/ 1203 w 4030"/>
                <a:gd name="T31" fmla="*/ 757 h 3266"/>
                <a:gd name="T32" fmla="*/ 1044 w 4030"/>
                <a:gd name="T33" fmla="*/ 910 h 3266"/>
                <a:gd name="T34" fmla="*/ 879 w 4030"/>
                <a:gd name="T35" fmla="*/ 490 h 3266"/>
                <a:gd name="T36" fmla="*/ 930 w 4030"/>
                <a:gd name="T37" fmla="*/ 152 h 3266"/>
                <a:gd name="T38" fmla="*/ 478 w 4030"/>
                <a:gd name="T39" fmla="*/ 178 h 3266"/>
                <a:gd name="T40" fmla="*/ 39 w 4030"/>
                <a:gd name="T41" fmla="*/ 25 h 3266"/>
                <a:gd name="T42" fmla="*/ 39 w 4030"/>
                <a:gd name="T43" fmla="*/ 121 h 3266"/>
                <a:gd name="T44" fmla="*/ 185 w 4030"/>
                <a:gd name="T45" fmla="*/ 273 h 3266"/>
                <a:gd name="T46" fmla="*/ 77 w 4030"/>
                <a:gd name="T47" fmla="*/ 413 h 3266"/>
                <a:gd name="T48" fmla="*/ 140 w 4030"/>
                <a:gd name="T49" fmla="*/ 547 h 3266"/>
                <a:gd name="T50" fmla="*/ 312 w 4030"/>
                <a:gd name="T51" fmla="*/ 789 h 3266"/>
                <a:gd name="T52" fmla="*/ 306 w 4030"/>
                <a:gd name="T53" fmla="*/ 948 h 3266"/>
                <a:gd name="T54" fmla="*/ 452 w 4030"/>
                <a:gd name="T55" fmla="*/ 1069 h 3266"/>
                <a:gd name="T56" fmla="*/ 395 w 4030"/>
                <a:gd name="T57" fmla="*/ 1260 h 3266"/>
                <a:gd name="T58" fmla="*/ 465 w 4030"/>
                <a:gd name="T59" fmla="*/ 1387 h 3266"/>
                <a:gd name="T60" fmla="*/ 497 w 4030"/>
                <a:gd name="T61" fmla="*/ 2081 h 3266"/>
                <a:gd name="T62" fmla="*/ 624 w 4030"/>
                <a:gd name="T63" fmla="*/ 2202 h 3266"/>
                <a:gd name="T64" fmla="*/ 1114 w 4030"/>
                <a:gd name="T65" fmla="*/ 2577 h 3266"/>
                <a:gd name="T66" fmla="*/ 1668 w 4030"/>
                <a:gd name="T67" fmla="*/ 2679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30" h="3266">
                  <a:moveTo>
                    <a:pt x="1668" y="2679"/>
                  </a:moveTo>
                  <a:lnTo>
                    <a:pt x="1668" y="2679"/>
                  </a:lnTo>
                  <a:cubicBezTo>
                    <a:pt x="1833" y="2717"/>
                    <a:pt x="1782" y="2615"/>
                    <a:pt x="2062" y="2615"/>
                  </a:cubicBezTo>
                  <a:cubicBezTo>
                    <a:pt x="2062" y="2615"/>
                    <a:pt x="2190" y="2526"/>
                    <a:pt x="2292" y="2565"/>
                  </a:cubicBezTo>
                  <a:cubicBezTo>
                    <a:pt x="2393" y="2603"/>
                    <a:pt x="2559" y="2825"/>
                    <a:pt x="2693" y="2825"/>
                  </a:cubicBezTo>
                  <a:cubicBezTo>
                    <a:pt x="2826" y="2825"/>
                    <a:pt x="3036" y="2915"/>
                    <a:pt x="3138" y="3016"/>
                  </a:cubicBezTo>
                  <a:cubicBezTo>
                    <a:pt x="3240" y="3118"/>
                    <a:pt x="3526" y="3188"/>
                    <a:pt x="3603" y="3265"/>
                  </a:cubicBezTo>
                  <a:cubicBezTo>
                    <a:pt x="3603" y="3265"/>
                    <a:pt x="3647" y="2953"/>
                    <a:pt x="3864" y="2806"/>
                  </a:cubicBezTo>
                  <a:cubicBezTo>
                    <a:pt x="4029" y="2698"/>
                    <a:pt x="3768" y="2431"/>
                    <a:pt x="3660" y="2234"/>
                  </a:cubicBezTo>
                  <a:cubicBezTo>
                    <a:pt x="3577" y="2170"/>
                    <a:pt x="3386" y="1845"/>
                    <a:pt x="3278" y="1801"/>
                  </a:cubicBezTo>
                  <a:cubicBezTo>
                    <a:pt x="3157" y="1756"/>
                    <a:pt x="3094" y="1801"/>
                    <a:pt x="3151" y="1667"/>
                  </a:cubicBezTo>
                  <a:cubicBezTo>
                    <a:pt x="3208" y="1534"/>
                    <a:pt x="3017" y="1069"/>
                    <a:pt x="2992" y="923"/>
                  </a:cubicBezTo>
                  <a:cubicBezTo>
                    <a:pt x="2979" y="833"/>
                    <a:pt x="2896" y="770"/>
                    <a:pt x="2839" y="744"/>
                  </a:cubicBezTo>
                  <a:cubicBezTo>
                    <a:pt x="2737" y="783"/>
                    <a:pt x="2616" y="891"/>
                    <a:pt x="2616" y="891"/>
                  </a:cubicBezTo>
                  <a:cubicBezTo>
                    <a:pt x="2241" y="1177"/>
                    <a:pt x="2190" y="910"/>
                    <a:pt x="2018" y="910"/>
                  </a:cubicBezTo>
                  <a:cubicBezTo>
                    <a:pt x="1846" y="910"/>
                    <a:pt x="1292" y="757"/>
                    <a:pt x="1203" y="757"/>
                  </a:cubicBezTo>
                  <a:cubicBezTo>
                    <a:pt x="1120" y="757"/>
                    <a:pt x="1044" y="910"/>
                    <a:pt x="1044" y="910"/>
                  </a:cubicBezTo>
                  <a:cubicBezTo>
                    <a:pt x="1070" y="700"/>
                    <a:pt x="923" y="598"/>
                    <a:pt x="879" y="490"/>
                  </a:cubicBezTo>
                  <a:cubicBezTo>
                    <a:pt x="834" y="382"/>
                    <a:pt x="1006" y="229"/>
                    <a:pt x="930" y="152"/>
                  </a:cubicBezTo>
                  <a:cubicBezTo>
                    <a:pt x="777" y="0"/>
                    <a:pt x="573" y="152"/>
                    <a:pt x="478" y="178"/>
                  </a:cubicBezTo>
                  <a:cubicBezTo>
                    <a:pt x="382" y="203"/>
                    <a:pt x="179" y="25"/>
                    <a:pt x="39" y="25"/>
                  </a:cubicBezTo>
                  <a:cubicBezTo>
                    <a:pt x="0" y="25"/>
                    <a:pt x="39" y="121"/>
                    <a:pt x="39" y="121"/>
                  </a:cubicBezTo>
                  <a:cubicBezTo>
                    <a:pt x="58" y="184"/>
                    <a:pt x="166" y="133"/>
                    <a:pt x="185" y="273"/>
                  </a:cubicBezTo>
                  <a:cubicBezTo>
                    <a:pt x="185" y="331"/>
                    <a:pt x="45" y="375"/>
                    <a:pt x="77" y="413"/>
                  </a:cubicBezTo>
                  <a:cubicBezTo>
                    <a:pt x="115" y="445"/>
                    <a:pt x="140" y="547"/>
                    <a:pt x="140" y="547"/>
                  </a:cubicBezTo>
                  <a:cubicBezTo>
                    <a:pt x="140" y="770"/>
                    <a:pt x="236" y="751"/>
                    <a:pt x="312" y="789"/>
                  </a:cubicBezTo>
                  <a:cubicBezTo>
                    <a:pt x="389" y="821"/>
                    <a:pt x="306" y="884"/>
                    <a:pt x="306" y="948"/>
                  </a:cubicBezTo>
                  <a:cubicBezTo>
                    <a:pt x="306" y="1012"/>
                    <a:pt x="433" y="1018"/>
                    <a:pt x="452" y="1069"/>
                  </a:cubicBezTo>
                  <a:cubicBezTo>
                    <a:pt x="471" y="1120"/>
                    <a:pt x="395" y="1164"/>
                    <a:pt x="395" y="1260"/>
                  </a:cubicBezTo>
                  <a:cubicBezTo>
                    <a:pt x="395" y="1355"/>
                    <a:pt x="465" y="1387"/>
                    <a:pt x="465" y="1387"/>
                  </a:cubicBezTo>
                  <a:cubicBezTo>
                    <a:pt x="465" y="1387"/>
                    <a:pt x="331" y="1960"/>
                    <a:pt x="497" y="2081"/>
                  </a:cubicBezTo>
                  <a:cubicBezTo>
                    <a:pt x="662" y="2195"/>
                    <a:pt x="624" y="2202"/>
                    <a:pt x="624" y="2202"/>
                  </a:cubicBezTo>
                  <a:cubicBezTo>
                    <a:pt x="624" y="2202"/>
                    <a:pt x="1070" y="2533"/>
                    <a:pt x="1114" y="2577"/>
                  </a:cubicBezTo>
                  <a:cubicBezTo>
                    <a:pt x="1165" y="2628"/>
                    <a:pt x="1502" y="2641"/>
                    <a:pt x="1668" y="2679"/>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26" name="Freeform 489"/>
            <p:cNvSpPr>
              <a:spLocks noChangeArrowheads="1"/>
            </p:cNvSpPr>
            <p:nvPr/>
          </p:nvSpPr>
          <p:spPr bwMode="auto">
            <a:xfrm>
              <a:off x="10672937" y="5012049"/>
              <a:ext cx="2685666" cy="1537679"/>
            </a:xfrm>
            <a:custGeom>
              <a:avLst/>
              <a:gdLst>
                <a:gd name="T0" fmla="*/ 3799 w 5232"/>
                <a:gd name="T1" fmla="*/ 2724 h 2992"/>
                <a:gd name="T2" fmla="*/ 4900 w 5232"/>
                <a:gd name="T3" fmla="*/ 2495 h 2992"/>
                <a:gd name="T4" fmla="*/ 5155 w 5232"/>
                <a:gd name="T5" fmla="*/ 1190 h 2992"/>
                <a:gd name="T6" fmla="*/ 5174 w 5232"/>
                <a:gd name="T7" fmla="*/ 1005 h 2992"/>
                <a:gd name="T8" fmla="*/ 4111 w 5232"/>
                <a:gd name="T9" fmla="*/ 655 h 2992"/>
                <a:gd name="T10" fmla="*/ 3876 w 5232"/>
                <a:gd name="T11" fmla="*/ 674 h 2992"/>
                <a:gd name="T12" fmla="*/ 3596 w 5232"/>
                <a:gd name="T13" fmla="*/ 706 h 2992"/>
                <a:gd name="T14" fmla="*/ 3462 w 5232"/>
                <a:gd name="T15" fmla="*/ 585 h 2992"/>
                <a:gd name="T16" fmla="*/ 3278 w 5232"/>
                <a:gd name="T17" fmla="*/ 547 h 2992"/>
                <a:gd name="T18" fmla="*/ 2768 w 5232"/>
                <a:gd name="T19" fmla="*/ 522 h 2992"/>
                <a:gd name="T20" fmla="*/ 2527 w 5232"/>
                <a:gd name="T21" fmla="*/ 242 h 2992"/>
                <a:gd name="T22" fmla="*/ 2399 w 5232"/>
                <a:gd name="T23" fmla="*/ 38 h 2992"/>
                <a:gd name="T24" fmla="*/ 2259 w 5232"/>
                <a:gd name="T25" fmla="*/ 31 h 2992"/>
                <a:gd name="T26" fmla="*/ 1839 w 5232"/>
                <a:gd name="T27" fmla="*/ 89 h 2992"/>
                <a:gd name="T28" fmla="*/ 1744 w 5232"/>
                <a:gd name="T29" fmla="*/ 401 h 2992"/>
                <a:gd name="T30" fmla="*/ 1387 w 5232"/>
                <a:gd name="T31" fmla="*/ 394 h 2992"/>
                <a:gd name="T32" fmla="*/ 1266 w 5232"/>
                <a:gd name="T33" fmla="*/ 248 h 2992"/>
                <a:gd name="T34" fmla="*/ 954 w 5232"/>
                <a:gd name="T35" fmla="*/ 305 h 2992"/>
                <a:gd name="T36" fmla="*/ 713 w 5232"/>
                <a:gd name="T37" fmla="*/ 311 h 2992"/>
                <a:gd name="T38" fmla="*/ 153 w 5232"/>
                <a:gd name="T39" fmla="*/ 541 h 2992"/>
                <a:gd name="T40" fmla="*/ 38 w 5232"/>
                <a:gd name="T41" fmla="*/ 929 h 2992"/>
                <a:gd name="T42" fmla="*/ 280 w 5232"/>
                <a:gd name="T43" fmla="*/ 948 h 2992"/>
                <a:gd name="T44" fmla="*/ 274 w 5232"/>
                <a:gd name="T45" fmla="*/ 1063 h 2992"/>
                <a:gd name="T46" fmla="*/ 363 w 5232"/>
                <a:gd name="T47" fmla="*/ 1317 h 2992"/>
                <a:gd name="T48" fmla="*/ 687 w 5232"/>
                <a:gd name="T49" fmla="*/ 1292 h 2992"/>
                <a:gd name="T50" fmla="*/ 267 w 5232"/>
                <a:gd name="T51" fmla="*/ 1508 h 2992"/>
                <a:gd name="T52" fmla="*/ 579 w 5232"/>
                <a:gd name="T53" fmla="*/ 1845 h 2992"/>
                <a:gd name="T54" fmla="*/ 795 w 5232"/>
                <a:gd name="T55" fmla="*/ 2119 h 2992"/>
                <a:gd name="T56" fmla="*/ 961 w 5232"/>
                <a:gd name="T57" fmla="*/ 1884 h 2992"/>
                <a:gd name="T58" fmla="*/ 1190 w 5232"/>
                <a:gd name="T59" fmla="*/ 2087 h 2992"/>
                <a:gd name="T60" fmla="*/ 1852 w 5232"/>
                <a:gd name="T61" fmla="*/ 2431 h 2992"/>
                <a:gd name="T62" fmla="*/ 2164 w 5232"/>
                <a:gd name="T63" fmla="*/ 2565 h 2992"/>
                <a:gd name="T64" fmla="*/ 2259 w 5232"/>
                <a:gd name="T65" fmla="*/ 2673 h 2992"/>
                <a:gd name="T66" fmla="*/ 2724 w 5232"/>
                <a:gd name="T67" fmla="*/ 2590 h 2992"/>
                <a:gd name="T68" fmla="*/ 2514 w 5232"/>
                <a:gd name="T69" fmla="*/ 2755 h 2992"/>
                <a:gd name="T70" fmla="*/ 2819 w 5232"/>
                <a:gd name="T71" fmla="*/ 2864 h 2992"/>
                <a:gd name="T72" fmla="*/ 3169 w 5232"/>
                <a:gd name="T73" fmla="*/ 2991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232" h="2992">
                  <a:moveTo>
                    <a:pt x="3799" y="2724"/>
                  </a:moveTo>
                  <a:lnTo>
                    <a:pt x="3799" y="2724"/>
                  </a:lnTo>
                  <a:cubicBezTo>
                    <a:pt x="3895" y="2571"/>
                    <a:pt x="4379" y="2412"/>
                    <a:pt x="4493" y="2412"/>
                  </a:cubicBezTo>
                  <a:cubicBezTo>
                    <a:pt x="4608" y="2412"/>
                    <a:pt x="4900" y="2495"/>
                    <a:pt x="4900" y="2495"/>
                  </a:cubicBezTo>
                  <a:cubicBezTo>
                    <a:pt x="4862" y="2221"/>
                    <a:pt x="5079" y="2119"/>
                    <a:pt x="5155" y="2043"/>
                  </a:cubicBezTo>
                  <a:cubicBezTo>
                    <a:pt x="5231" y="1966"/>
                    <a:pt x="5155" y="1298"/>
                    <a:pt x="5155" y="1190"/>
                  </a:cubicBezTo>
                  <a:cubicBezTo>
                    <a:pt x="5155" y="1139"/>
                    <a:pt x="5187" y="1075"/>
                    <a:pt x="5219" y="1031"/>
                  </a:cubicBezTo>
                  <a:cubicBezTo>
                    <a:pt x="5200" y="1024"/>
                    <a:pt x="5180" y="1018"/>
                    <a:pt x="5174" y="1005"/>
                  </a:cubicBezTo>
                  <a:cubicBezTo>
                    <a:pt x="5130" y="961"/>
                    <a:pt x="4684" y="630"/>
                    <a:pt x="4684" y="630"/>
                  </a:cubicBezTo>
                  <a:cubicBezTo>
                    <a:pt x="4417" y="853"/>
                    <a:pt x="4137" y="687"/>
                    <a:pt x="4111" y="655"/>
                  </a:cubicBezTo>
                  <a:cubicBezTo>
                    <a:pt x="4079" y="630"/>
                    <a:pt x="4150" y="534"/>
                    <a:pt x="4079" y="490"/>
                  </a:cubicBezTo>
                  <a:cubicBezTo>
                    <a:pt x="4016" y="452"/>
                    <a:pt x="3908" y="642"/>
                    <a:pt x="3876" y="674"/>
                  </a:cubicBezTo>
                  <a:cubicBezTo>
                    <a:pt x="3844" y="706"/>
                    <a:pt x="3793" y="630"/>
                    <a:pt x="3749" y="630"/>
                  </a:cubicBezTo>
                  <a:cubicBezTo>
                    <a:pt x="3704" y="630"/>
                    <a:pt x="3634" y="693"/>
                    <a:pt x="3596" y="706"/>
                  </a:cubicBezTo>
                  <a:cubicBezTo>
                    <a:pt x="3558" y="719"/>
                    <a:pt x="3558" y="617"/>
                    <a:pt x="3526" y="585"/>
                  </a:cubicBezTo>
                  <a:cubicBezTo>
                    <a:pt x="3494" y="547"/>
                    <a:pt x="3494" y="617"/>
                    <a:pt x="3462" y="585"/>
                  </a:cubicBezTo>
                  <a:cubicBezTo>
                    <a:pt x="3430" y="553"/>
                    <a:pt x="3558" y="515"/>
                    <a:pt x="3532" y="483"/>
                  </a:cubicBezTo>
                  <a:cubicBezTo>
                    <a:pt x="3507" y="458"/>
                    <a:pt x="3354" y="534"/>
                    <a:pt x="3278" y="547"/>
                  </a:cubicBezTo>
                  <a:cubicBezTo>
                    <a:pt x="3195" y="560"/>
                    <a:pt x="3036" y="719"/>
                    <a:pt x="2959" y="738"/>
                  </a:cubicBezTo>
                  <a:cubicBezTo>
                    <a:pt x="2889" y="763"/>
                    <a:pt x="2896" y="617"/>
                    <a:pt x="2768" y="522"/>
                  </a:cubicBezTo>
                  <a:cubicBezTo>
                    <a:pt x="2635" y="420"/>
                    <a:pt x="2635" y="254"/>
                    <a:pt x="2603" y="229"/>
                  </a:cubicBezTo>
                  <a:cubicBezTo>
                    <a:pt x="2577" y="197"/>
                    <a:pt x="2558" y="242"/>
                    <a:pt x="2527" y="242"/>
                  </a:cubicBezTo>
                  <a:cubicBezTo>
                    <a:pt x="2488" y="242"/>
                    <a:pt x="2520" y="184"/>
                    <a:pt x="2488" y="152"/>
                  </a:cubicBezTo>
                  <a:cubicBezTo>
                    <a:pt x="2456" y="121"/>
                    <a:pt x="2418" y="51"/>
                    <a:pt x="2399" y="38"/>
                  </a:cubicBezTo>
                  <a:cubicBezTo>
                    <a:pt x="2387" y="25"/>
                    <a:pt x="2342" y="95"/>
                    <a:pt x="2329" y="108"/>
                  </a:cubicBezTo>
                  <a:cubicBezTo>
                    <a:pt x="2310" y="127"/>
                    <a:pt x="2291" y="57"/>
                    <a:pt x="2259" y="31"/>
                  </a:cubicBezTo>
                  <a:cubicBezTo>
                    <a:pt x="2234" y="0"/>
                    <a:pt x="2068" y="114"/>
                    <a:pt x="2030" y="152"/>
                  </a:cubicBezTo>
                  <a:cubicBezTo>
                    <a:pt x="1992" y="191"/>
                    <a:pt x="1890" y="70"/>
                    <a:pt x="1839" y="89"/>
                  </a:cubicBezTo>
                  <a:cubicBezTo>
                    <a:pt x="1788" y="108"/>
                    <a:pt x="1839" y="273"/>
                    <a:pt x="1814" y="299"/>
                  </a:cubicBezTo>
                  <a:cubicBezTo>
                    <a:pt x="1788" y="324"/>
                    <a:pt x="1801" y="401"/>
                    <a:pt x="1744" y="401"/>
                  </a:cubicBezTo>
                  <a:cubicBezTo>
                    <a:pt x="1693" y="401"/>
                    <a:pt x="1547" y="299"/>
                    <a:pt x="1489" y="299"/>
                  </a:cubicBezTo>
                  <a:cubicBezTo>
                    <a:pt x="1432" y="299"/>
                    <a:pt x="1426" y="394"/>
                    <a:pt x="1387" y="394"/>
                  </a:cubicBezTo>
                  <a:cubicBezTo>
                    <a:pt x="1349" y="394"/>
                    <a:pt x="1317" y="350"/>
                    <a:pt x="1285" y="350"/>
                  </a:cubicBezTo>
                  <a:cubicBezTo>
                    <a:pt x="1260" y="350"/>
                    <a:pt x="1266" y="248"/>
                    <a:pt x="1266" y="248"/>
                  </a:cubicBezTo>
                  <a:cubicBezTo>
                    <a:pt x="1266" y="229"/>
                    <a:pt x="1165" y="286"/>
                    <a:pt x="1088" y="305"/>
                  </a:cubicBezTo>
                  <a:cubicBezTo>
                    <a:pt x="1012" y="324"/>
                    <a:pt x="961" y="305"/>
                    <a:pt x="954" y="305"/>
                  </a:cubicBezTo>
                  <a:cubicBezTo>
                    <a:pt x="929" y="305"/>
                    <a:pt x="936" y="337"/>
                    <a:pt x="891" y="375"/>
                  </a:cubicBezTo>
                  <a:cubicBezTo>
                    <a:pt x="846" y="420"/>
                    <a:pt x="745" y="311"/>
                    <a:pt x="713" y="311"/>
                  </a:cubicBezTo>
                  <a:cubicBezTo>
                    <a:pt x="674" y="311"/>
                    <a:pt x="388" y="420"/>
                    <a:pt x="388" y="464"/>
                  </a:cubicBezTo>
                  <a:cubicBezTo>
                    <a:pt x="388" y="503"/>
                    <a:pt x="210" y="515"/>
                    <a:pt x="153" y="541"/>
                  </a:cubicBezTo>
                  <a:cubicBezTo>
                    <a:pt x="89" y="560"/>
                    <a:pt x="70" y="655"/>
                    <a:pt x="89" y="712"/>
                  </a:cubicBezTo>
                  <a:cubicBezTo>
                    <a:pt x="102" y="770"/>
                    <a:pt x="38" y="840"/>
                    <a:pt x="38" y="929"/>
                  </a:cubicBezTo>
                  <a:cubicBezTo>
                    <a:pt x="38" y="1018"/>
                    <a:pt x="95" y="993"/>
                    <a:pt x="127" y="993"/>
                  </a:cubicBezTo>
                  <a:cubicBezTo>
                    <a:pt x="159" y="993"/>
                    <a:pt x="172" y="967"/>
                    <a:pt x="280" y="948"/>
                  </a:cubicBezTo>
                  <a:cubicBezTo>
                    <a:pt x="388" y="922"/>
                    <a:pt x="394" y="1024"/>
                    <a:pt x="369" y="999"/>
                  </a:cubicBezTo>
                  <a:cubicBezTo>
                    <a:pt x="343" y="967"/>
                    <a:pt x="337" y="1031"/>
                    <a:pt x="274" y="1063"/>
                  </a:cubicBezTo>
                  <a:cubicBezTo>
                    <a:pt x="210" y="1094"/>
                    <a:pt x="254" y="1133"/>
                    <a:pt x="254" y="1133"/>
                  </a:cubicBezTo>
                  <a:cubicBezTo>
                    <a:pt x="331" y="1158"/>
                    <a:pt x="286" y="1317"/>
                    <a:pt x="363" y="1317"/>
                  </a:cubicBezTo>
                  <a:cubicBezTo>
                    <a:pt x="439" y="1317"/>
                    <a:pt x="401" y="1215"/>
                    <a:pt x="477" y="1215"/>
                  </a:cubicBezTo>
                  <a:cubicBezTo>
                    <a:pt x="547" y="1215"/>
                    <a:pt x="687" y="1241"/>
                    <a:pt x="687" y="1292"/>
                  </a:cubicBezTo>
                  <a:cubicBezTo>
                    <a:pt x="687" y="1349"/>
                    <a:pt x="751" y="1406"/>
                    <a:pt x="719" y="1444"/>
                  </a:cubicBezTo>
                  <a:cubicBezTo>
                    <a:pt x="681" y="1483"/>
                    <a:pt x="496" y="1470"/>
                    <a:pt x="267" y="1508"/>
                  </a:cubicBezTo>
                  <a:cubicBezTo>
                    <a:pt x="38" y="1553"/>
                    <a:pt x="0" y="1648"/>
                    <a:pt x="210" y="1648"/>
                  </a:cubicBezTo>
                  <a:cubicBezTo>
                    <a:pt x="420" y="1648"/>
                    <a:pt x="547" y="1813"/>
                    <a:pt x="579" y="1845"/>
                  </a:cubicBezTo>
                  <a:cubicBezTo>
                    <a:pt x="617" y="1884"/>
                    <a:pt x="579" y="2062"/>
                    <a:pt x="579" y="2062"/>
                  </a:cubicBezTo>
                  <a:cubicBezTo>
                    <a:pt x="579" y="2189"/>
                    <a:pt x="738" y="2119"/>
                    <a:pt x="795" y="2119"/>
                  </a:cubicBezTo>
                  <a:cubicBezTo>
                    <a:pt x="821" y="2119"/>
                    <a:pt x="783" y="2081"/>
                    <a:pt x="802" y="2030"/>
                  </a:cubicBezTo>
                  <a:cubicBezTo>
                    <a:pt x="827" y="1966"/>
                    <a:pt x="916" y="1890"/>
                    <a:pt x="961" y="1884"/>
                  </a:cubicBezTo>
                  <a:cubicBezTo>
                    <a:pt x="1031" y="1871"/>
                    <a:pt x="974" y="2024"/>
                    <a:pt x="1031" y="2024"/>
                  </a:cubicBezTo>
                  <a:cubicBezTo>
                    <a:pt x="1088" y="2024"/>
                    <a:pt x="1177" y="1979"/>
                    <a:pt x="1190" y="2087"/>
                  </a:cubicBezTo>
                  <a:cubicBezTo>
                    <a:pt x="1203" y="2195"/>
                    <a:pt x="1279" y="2227"/>
                    <a:pt x="1279" y="2227"/>
                  </a:cubicBezTo>
                  <a:cubicBezTo>
                    <a:pt x="1623" y="2170"/>
                    <a:pt x="1776" y="2406"/>
                    <a:pt x="1852" y="2431"/>
                  </a:cubicBezTo>
                  <a:cubicBezTo>
                    <a:pt x="1928" y="2456"/>
                    <a:pt x="1922" y="2437"/>
                    <a:pt x="1979" y="2450"/>
                  </a:cubicBezTo>
                  <a:cubicBezTo>
                    <a:pt x="2043" y="2469"/>
                    <a:pt x="2132" y="2533"/>
                    <a:pt x="2164" y="2565"/>
                  </a:cubicBezTo>
                  <a:cubicBezTo>
                    <a:pt x="2196" y="2596"/>
                    <a:pt x="2176" y="2857"/>
                    <a:pt x="2221" y="2857"/>
                  </a:cubicBezTo>
                  <a:cubicBezTo>
                    <a:pt x="2272" y="2857"/>
                    <a:pt x="2259" y="2717"/>
                    <a:pt x="2259" y="2673"/>
                  </a:cubicBezTo>
                  <a:cubicBezTo>
                    <a:pt x="2259" y="2628"/>
                    <a:pt x="2444" y="2743"/>
                    <a:pt x="2469" y="2686"/>
                  </a:cubicBezTo>
                  <a:cubicBezTo>
                    <a:pt x="2495" y="2635"/>
                    <a:pt x="2679" y="2501"/>
                    <a:pt x="2724" y="2590"/>
                  </a:cubicBezTo>
                  <a:cubicBezTo>
                    <a:pt x="2768" y="2679"/>
                    <a:pt x="2781" y="2526"/>
                    <a:pt x="2826" y="2635"/>
                  </a:cubicBezTo>
                  <a:cubicBezTo>
                    <a:pt x="2870" y="2736"/>
                    <a:pt x="2546" y="2755"/>
                    <a:pt x="2514" y="2755"/>
                  </a:cubicBezTo>
                  <a:cubicBezTo>
                    <a:pt x="2476" y="2755"/>
                    <a:pt x="2622" y="2845"/>
                    <a:pt x="2622" y="2845"/>
                  </a:cubicBezTo>
                  <a:cubicBezTo>
                    <a:pt x="2622" y="2845"/>
                    <a:pt x="2781" y="2902"/>
                    <a:pt x="2819" y="2864"/>
                  </a:cubicBezTo>
                  <a:cubicBezTo>
                    <a:pt x="2857" y="2825"/>
                    <a:pt x="3112" y="2768"/>
                    <a:pt x="3074" y="2845"/>
                  </a:cubicBezTo>
                  <a:cubicBezTo>
                    <a:pt x="3042" y="2921"/>
                    <a:pt x="3157" y="2940"/>
                    <a:pt x="3169" y="2991"/>
                  </a:cubicBezTo>
                  <a:cubicBezTo>
                    <a:pt x="3443" y="2959"/>
                    <a:pt x="3717" y="2845"/>
                    <a:pt x="3799" y="2724"/>
                  </a:cubicBezTo>
                </a:path>
              </a:pathLst>
            </a:custGeom>
            <a:solidFill>
              <a:schemeClr val="accent1"/>
            </a:solidFill>
            <a:ln w="28575" cap="flat" cmpd="sng">
              <a:solidFill>
                <a:schemeClr val="bg1"/>
              </a:solidFill>
              <a:bevel/>
              <a:headEnd/>
              <a:tailEnd/>
            </a:ln>
            <a:effectLst/>
          </p:spPr>
          <p:txBody>
            <a:bodyPr wrap="none" anchor="ctr"/>
            <a:lstStyle/>
            <a:p>
              <a:pPr defTabSz="1371714">
                <a:defRPr/>
              </a:pPr>
              <a:endParaRPr lang="en-US" sz="2701"/>
            </a:p>
          </p:txBody>
        </p:sp>
        <p:sp>
          <p:nvSpPr>
            <p:cNvPr id="427" name="Freeform 490"/>
            <p:cNvSpPr>
              <a:spLocks noChangeArrowheads="1"/>
            </p:cNvSpPr>
            <p:nvPr/>
          </p:nvSpPr>
          <p:spPr bwMode="auto">
            <a:xfrm>
              <a:off x="12185606" y="5501207"/>
              <a:ext cx="2522625" cy="2343884"/>
            </a:xfrm>
            <a:custGeom>
              <a:avLst/>
              <a:gdLst>
                <a:gd name="T0" fmla="*/ 2641 w 4914"/>
                <a:gd name="T1" fmla="*/ 4563 h 4564"/>
                <a:gd name="T2" fmla="*/ 2641 w 4914"/>
                <a:gd name="T3" fmla="*/ 4563 h 4564"/>
                <a:gd name="T4" fmla="*/ 2475 w 4914"/>
                <a:gd name="T5" fmla="*/ 3227 h 4564"/>
                <a:gd name="T6" fmla="*/ 2685 w 4914"/>
                <a:gd name="T7" fmla="*/ 3087 h 4564"/>
                <a:gd name="T8" fmla="*/ 3093 w 4914"/>
                <a:gd name="T9" fmla="*/ 2928 h 4564"/>
                <a:gd name="T10" fmla="*/ 3672 w 4914"/>
                <a:gd name="T11" fmla="*/ 2871 h 4564"/>
                <a:gd name="T12" fmla="*/ 4009 w 4914"/>
                <a:gd name="T13" fmla="*/ 1992 h 4564"/>
                <a:gd name="T14" fmla="*/ 4537 w 4914"/>
                <a:gd name="T15" fmla="*/ 1560 h 4564"/>
                <a:gd name="T16" fmla="*/ 4747 w 4914"/>
                <a:gd name="T17" fmla="*/ 1241 h 4564"/>
                <a:gd name="T18" fmla="*/ 4913 w 4914"/>
                <a:gd name="T19" fmla="*/ 917 h 4564"/>
                <a:gd name="T20" fmla="*/ 4716 w 4914"/>
                <a:gd name="T21" fmla="*/ 739 h 4564"/>
                <a:gd name="T22" fmla="*/ 4251 w 4914"/>
                <a:gd name="T23" fmla="*/ 490 h 4564"/>
                <a:gd name="T24" fmla="*/ 3806 w 4914"/>
                <a:gd name="T25" fmla="*/ 299 h 4564"/>
                <a:gd name="T26" fmla="*/ 3405 w 4914"/>
                <a:gd name="T27" fmla="*/ 39 h 4564"/>
                <a:gd name="T28" fmla="*/ 3175 w 4914"/>
                <a:gd name="T29" fmla="*/ 89 h 4564"/>
                <a:gd name="T30" fmla="*/ 2781 w 4914"/>
                <a:gd name="T31" fmla="*/ 153 h 4564"/>
                <a:gd name="T32" fmla="*/ 2272 w 4914"/>
                <a:gd name="T33" fmla="*/ 77 h 4564"/>
                <a:gd name="T34" fmla="*/ 2208 w 4914"/>
                <a:gd name="T35" fmla="*/ 236 h 4564"/>
                <a:gd name="T36" fmla="*/ 2208 w 4914"/>
                <a:gd name="T37" fmla="*/ 1089 h 4564"/>
                <a:gd name="T38" fmla="*/ 1953 w 4914"/>
                <a:gd name="T39" fmla="*/ 1541 h 4564"/>
                <a:gd name="T40" fmla="*/ 1546 w 4914"/>
                <a:gd name="T41" fmla="*/ 1458 h 4564"/>
                <a:gd name="T42" fmla="*/ 852 w 4914"/>
                <a:gd name="T43" fmla="*/ 1770 h 4564"/>
                <a:gd name="T44" fmla="*/ 222 w 4914"/>
                <a:gd name="T45" fmla="*/ 2037 h 4564"/>
                <a:gd name="T46" fmla="*/ 222 w 4914"/>
                <a:gd name="T47" fmla="*/ 2043 h 4564"/>
                <a:gd name="T48" fmla="*/ 76 w 4914"/>
                <a:gd name="T49" fmla="*/ 2107 h 4564"/>
                <a:gd name="T50" fmla="*/ 63 w 4914"/>
                <a:gd name="T51" fmla="*/ 2209 h 4564"/>
                <a:gd name="T52" fmla="*/ 31 w 4914"/>
                <a:gd name="T53" fmla="*/ 2330 h 4564"/>
                <a:gd name="T54" fmla="*/ 210 w 4914"/>
                <a:gd name="T55" fmla="*/ 2393 h 4564"/>
                <a:gd name="T56" fmla="*/ 331 w 4914"/>
                <a:gd name="T57" fmla="*/ 2425 h 4564"/>
                <a:gd name="T58" fmla="*/ 458 w 4914"/>
                <a:gd name="T59" fmla="*/ 2406 h 4564"/>
                <a:gd name="T60" fmla="*/ 553 w 4914"/>
                <a:gd name="T61" fmla="*/ 2400 h 4564"/>
                <a:gd name="T62" fmla="*/ 572 w 4914"/>
                <a:gd name="T63" fmla="*/ 2540 h 4564"/>
                <a:gd name="T64" fmla="*/ 490 w 4914"/>
                <a:gd name="T65" fmla="*/ 2699 h 4564"/>
                <a:gd name="T66" fmla="*/ 776 w 4914"/>
                <a:gd name="T67" fmla="*/ 2864 h 4564"/>
                <a:gd name="T68" fmla="*/ 687 w 4914"/>
                <a:gd name="T69" fmla="*/ 2960 h 4564"/>
                <a:gd name="T70" fmla="*/ 528 w 4914"/>
                <a:gd name="T71" fmla="*/ 3119 h 4564"/>
                <a:gd name="T72" fmla="*/ 649 w 4914"/>
                <a:gd name="T73" fmla="*/ 3475 h 4564"/>
                <a:gd name="T74" fmla="*/ 770 w 4914"/>
                <a:gd name="T75" fmla="*/ 3596 h 4564"/>
                <a:gd name="T76" fmla="*/ 993 w 4914"/>
                <a:gd name="T77" fmla="*/ 3978 h 4564"/>
                <a:gd name="T78" fmla="*/ 1164 w 4914"/>
                <a:gd name="T79" fmla="*/ 4067 h 4564"/>
                <a:gd name="T80" fmla="*/ 1387 w 4914"/>
                <a:gd name="T81" fmla="*/ 4188 h 4564"/>
                <a:gd name="T82" fmla="*/ 1540 w 4914"/>
                <a:gd name="T83" fmla="*/ 4284 h 4564"/>
                <a:gd name="T84" fmla="*/ 1667 w 4914"/>
                <a:gd name="T85" fmla="*/ 4347 h 4564"/>
                <a:gd name="T86" fmla="*/ 1820 w 4914"/>
                <a:gd name="T87" fmla="*/ 4435 h 4564"/>
                <a:gd name="T88" fmla="*/ 1947 w 4914"/>
                <a:gd name="T89" fmla="*/ 4404 h 4564"/>
                <a:gd name="T90" fmla="*/ 1953 w 4914"/>
                <a:gd name="T91" fmla="*/ 4410 h 4564"/>
                <a:gd name="T92" fmla="*/ 2144 w 4914"/>
                <a:gd name="T93" fmla="*/ 4347 h 4564"/>
                <a:gd name="T94" fmla="*/ 2641 w 4914"/>
                <a:gd name="T95" fmla="*/ 4563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14" h="4564">
                  <a:moveTo>
                    <a:pt x="2641" y="4563"/>
                  </a:moveTo>
                  <a:lnTo>
                    <a:pt x="2641" y="4563"/>
                  </a:lnTo>
                  <a:cubicBezTo>
                    <a:pt x="2775" y="4563"/>
                    <a:pt x="2838" y="3819"/>
                    <a:pt x="2475" y="3227"/>
                  </a:cubicBezTo>
                  <a:cubicBezTo>
                    <a:pt x="2475" y="3227"/>
                    <a:pt x="2437" y="3087"/>
                    <a:pt x="2685" y="3087"/>
                  </a:cubicBezTo>
                  <a:cubicBezTo>
                    <a:pt x="2934" y="3087"/>
                    <a:pt x="2851" y="2928"/>
                    <a:pt x="3093" y="2928"/>
                  </a:cubicBezTo>
                  <a:cubicBezTo>
                    <a:pt x="3335" y="2928"/>
                    <a:pt x="3468" y="3074"/>
                    <a:pt x="3672" y="2871"/>
                  </a:cubicBezTo>
                  <a:cubicBezTo>
                    <a:pt x="3876" y="2667"/>
                    <a:pt x="3856" y="2145"/>
                    <a:pt x="4009" y="1992"/>
                  </a:cubicBezTo>
                  <a:cubicBezTo>
                    <a:pt x="4162" y="1840"/>
                    <a:pt x="4417" y="1967"/>
                    <a:pt x="4537" y="1560"/>
                  </a:cubicBezTo>
                  <a:cubicBezTo>
                    <a:pt x="4537" y="1560"/>
                    <a:pt x="4747" y="1407"/>
                    <a:pt x="4747" y="1241"/>
                  </a:cubicBezTo>
                  <a:cubicBezTo>
                    <a:pt x="4747" y="1076"/>
                    <a:pt x="4913" y="917"/>
                    <a:pt x="4913" y="917"/>
                  </a:cubicBezTo>
                  <a:cubicBezTo>
                    <a:pt x="4716" y="739"/>
                    <a:pt x="4716" y="739"/>
                    <a:pt x="4716" y="739"/>
                  </a:cubicBezTo>
                  <a:cubicBezTo>
                    <a:pt x="4639" y="662"/>
                    <a:pt x="4353" y="592"/>
                    <a:pt x="4251" y="490"/>
                  </a:cubicBezTo>
                  <a:cubicBezTo>
                    <a:pt x="4149" y="389"/>
                    <a:pt x="3939" y="299"/>
                    <a:pt x="3806" y="299"/>
                  </a:cubicBezTo>
                  <a:cubicBezTo>
                    <a:pt x="3672" y="299"/>
                    <a:pt x="3506" y="77"/>
                    <a:pt x="3405" y="39"/>
                  </a:cubicBezTo>
                  <a:cubicBezTo>
                    <a:pt x="3303" y="0"/>
                    <a:pt x="3175" y="89"/>
                    <a:pt x="3175" y="89"/>
                  </a:cubicBezTo>
                  <a:cubicBezTo>
                    <a:pt x="2895" y="89"/>
                    <a:pt x="2946" y="191"/>
                    <a:pt x="2781" y="153"/>
                  </a:cubicBezTo>
                  <a:cubicBezTo>
                    <a:pt x="2641" y="121"/>
                    <a:pt x="2380" y="109"/>
                    <a:pt x="2272" y="77"/>
                  </a:cubicBezTo>
                  <a:cubicBezTo>
                    <a:pt x="2240" y="121"/>
                    <a:pt x="2208" y="185"/>
                    <a:pt x="2208" y="236"/>
                  </a:cubicBezTo>
                  <a:cubicBezTo>
                    <a:pt x="2208" y="344"/>
                    <a:pt x="2284" y="1012"/>
                    <a:pt x="2208" y="1089"/>
                  </a:cubicBezTo>
                  <a:cubicBezTo>
                    <a:pt x="2132" y="1165"/>
                    <a:pt x="1915" y="1267"/>
                    <a:pt x="1953" y="1541"/>
                  </a:cubicBezTo>
                  <a:cubicBezTo>
                    <a:pt x="1953" y="1541"/>
                    <a:pt x="1661" y="1458"/>
                    <a:pt x="1546" y="1458"/>
                  </a:cubicBezTo>
                  <a:cubicBezTo>
                    <a:pt x="1432" y="1458"/>
                    <a:pt x="948" y="1617"/>
                    <a:pt x="852" y="1770"/>
                  </a:cubicBezTo>
                  <a:cubicBezTo>
                    <a:pt x="770" y="1891"/>
                    <a:pt x="496" y="2005"/>
                    <a:pt x="222" y="2037"/>
                  </a:cubicBezTo>
                  <a:cubicBezTo>
                    <a:pt x="222" y="2043"/>
                    <a:pt x="222" y="2043"/>
                    <a:pt x="222" y="2043"/>
                  </a:cubicBezTo>
                  <a:cubicBezTo>
                    <a:pt x="222" y="2101"/>
                    <a:pt x="120" y="2069"/>
                    <a:pt x="76" y="2107"/>
                  </a:cubicBezTo>
                  <a:cubicBezTo>
                    <a:pt x="38" y="2145"/>
                    <a:pt x="19" y="2164"/>
                    <a:pt x="63" y="2209"/>
                  </a:cubicBezTo>
                  <a:cubicBezTo>
                    <a:pt x="108" y="2253"/>
                    <a:pt x="63" y="2304"/>
                    <a:pt x="31" y="2330"/>
                  </a:cubicBezTo>
                  <a:cubicBezTo>
                    <a:pt x="0" y="2361"/>
                    <a:pt x="178" y="2425"/>
                    <a:pt x="210" y="2393"/>
                  </a:cubicBezTo>
                  <a:cubicBezTo>
                    <a:pt x="241" y="2368"/>
                    <a:pt x="286" y="2381"/>
                    <a:pt x="331" y="2425"/>
                  </a:cubicBezTo>
                  <a:cubicBezTo>
                    <a:pt x="369" y="2463"/>
                    <a:pt x="432" y="2457"/>
                    <a:pt x="458" y="2406"/>
                  </a:cubicBezTo>
                  <a:cubicBezTo>
                    <a:pt x="477" y="2355"/>
                    <a:pt x="604" y="2349"/>
                    <a:pt x="553" y="2400"/>
                  </a:cubicBezTo>
                  <a:cubicBezTo>
                    <a:pt x="502" y="2451"/>
                    <a:pt x="611" y="2463"/>
                    <a:pt x="572" y="2540"/>
                  </a:cubicBezTo>
                  <a:cubicBezTo>
                    <a:pt x="534" y="2610"/>
                    <a:pt x="343" y="2699"/>
                    <a:pt x="490" y="2699"/>
                  </a:cubicBezTo>
                  <a:cubicBezTo>
                    <a:pt x="642" y="2699"/>
                    <a:pt x="744" y="2801"/>
                    <a:pt x="776" y="2864"/>
                  </a:cubicBezTo>
                  <a:cubicBezTo>
                    <a:pt x="814" y="2934"/>
                    <a:pt x="687" y="2820"/>
                    <a:pt x="687" y="2960"/>
                  </a:cubicBezTo>
                  <a:cubicBezTo>
                    <a:pt x="687" y="3093"/>
                    <a:pt x="585" y="3055"/>
                    <a:pt x="528" y="3119"/>
                  </a:cubicBezTo>
                  <a:cubicBezTo>
                    <a:pt x="464" y="3176"/>
                    <a:pt x="592" y="3443"/>
                    <a:pt x="649" y="3475"/>
                  </a:cubicBezTo>
                  <a:cubicBezTo>
                    <a:pt x="706" y="3507"/>
                    <a:pt x="655" y="3558"/>
                    <a:pt x="770" y="3596"/>
                  </a:cubicBezTo>
                  <a:cubicBezTo>
                    <a:pt x="878" y="3641"/>
                    <a:pt x="929" y="3978"/>
                    <a:pt x="993" y="3978"/>
                  </a:cubicBezTo>
                  <a:cubicBezTo>
                    <a:pt x="1050" y="3978"/>
                    <a:pt x="1120" y="4023"/>
                    <a:pt x="1164" y="4067"/>
                  </a:cubicBezTo>
                  <a:cubicBezTo>
                    <a:pt x="1203" y="4105"/>
                    <a:pt x="1387" y="4169"/>
                    <a:pt x="1387" y="4188"/>
                  </a:cubicBezTo>
                  <a:cubicBezTo>
                    <a:pt x="1387" y="4207"/>
                    <a:pt x="1432" y="4284"/>
                    <a:pt x="1540" y="4284"/>
                  </a:cubicBezTo>
                  <a:cubicBezTo>
                    <a:pt x="1654" y="4284"/>
                    <a:pt x="1635" y="4347"/>
                    <a:pt x="1667" y="4347"/>
                  </a:cubicBezTo>
                  <a:cubicBezTo>
                    <a:pt x="1705" y="4347"/>
                    <a:pt x="1782" y="4435"/>
                    <a:pt x="1820" y="4435"/>
                  </a:cubicBezTo>
                  <a:cubicBezTo>
                    <a:pt x="1852" y="4435"/>
                    <a:pt x="1896" y="4354"/>
                    <a:pt x="1947" y="4404"/>
                  </a:cubicBezTo>
                  <a:cubicBezTo>
                    <a:pt x="1947" y="4404"/>
                    <a:pt x="1947" y="4410"/>
                    <a:pt x="1953" y="4410"/>
                  </a:cubicBezTo>
                  <a:cubicBezTo>
                    <a:pt x="2004" y="4379"/>
                    <a:pt x="2081" y="4347"/>
                    <a:pt x="2144" y="4347"/>
                  </a:cubicBezTo>
                  <a:cubicBezTo>
                    <a:pt x="2284" y="4347"/>
                    <a:pt x="2507" y="4563"/>
                    <a:pt x="2641" y="4563"/>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28" name="Freeform 491"/>
            <p:cNvSpPr>
              <a:spLocks noChangeArrowheads="1"/>
            </p:cNvSpPr>
            <p:nvPr/>
          </p:nvSpPr>
          <p:spPr bwMode="auto">
            <a:xfrm>
              <a:off x="14982231" y="4796909"/>
              <a:ext cx="1591926" cy="1173074"/>
            </a:xfrm>
            <a:custGeom>
              <a:avLst/>
              <a:gdLst>
                <a:gd name="T0" fmla="*/ 668 w 3099"/>
                <a:gd name="T1" fmla="*/ 1616 h 2285"/>
                <a:gd name="T2" fmla="*/ 668 w 3099"/>
                <a:gd name="T3" fmla="*/ 1616 h 2285"/>
                <a:gd name="T4" fmla="*/ 897 w 3099"/>
                <a:gd name="T5" fmla="*/ 1998 h 2285"/>
                <a:gd name="T6" fmla="*/ 1596 w 3099"/>
                <a:gd name="T7" fmla="*/ 2164 h 2285"/>
                <a:gd name="T8" fmla="*/ 1793 w 3099"/>
                <a:gd name="T9" fmla="*/ 2284 h 2285"/>
                <a:gd name="T10" fmla="*/ 2131 w 3099"/>
                <a:gd name="T11" fmla="*/ 2202 h 2285"/>
                <a:gd name="T12" fmla="*/ 2328 w 3099"/>
                <a:gd name="T13" fmla="*/ 2004 h 2285"/>
                <a:gd name="T14" fmla="*/ 2735 w 3099"/>
                <a:gd name="T15" fmla="*/ 1756 h 2285"/>
                <a:gd name="T16" fmla="*/ 2735 w 3099"/>
                <a:gd name="T17" fmla="*/ 1584 h 2285"/>
                <a:gd name="T18" fmla="*/ 3034 w 3099"/>
                <a:gd name="T19" fmla="*/ 1285 h 2285"/>
                <a:gd name="T20" fmla="*/ 2863 w 3099"/>
                <a:gd name="T21" fmla="*/ 833 h 2285"/>
                <a:gd name="T22" fmla="*/ 2379 w 3099"/>
                <a:gd name="T23" fmla="*/ 337 h 2285"/>
                <a:gd name="T24" fmla="*/ 1590 w 3099"/>
                <a:gd name="T25" fmla="*/ 318 h 2285"/>
                <a:gd name="T26" fmla="*/ 891 w 3099"/>
                <a:gd name="T27" fmla="*/ 184 h 2285"/>
                <a:gd name="T28" fmla="*/ 617 w 3099"/>
                <a:gd name="T29" fmla="*/ 0 h 2285"/>
                <a:gd name="T30" fmla="*/ 235 w 3099"/>
                <a:gd name="T31" fmla="*/ 700 h 2285"/>
                <a:gd name="T32" fmla="*/ 413 w 3099"/>
                <a:gd name="T33" fmla="*/ 1024 h 2285"/>
                <a:gd name="T34" fmla="*/ 668 w 3099"/>
                <a:gd name="T35" fmla="*/ 1616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99" h="2285">
                  <a:moveTo>
                    <a:pt x="668" y="1616"/>
                  </a:moveTo>
                  <a:lnTo>
                    <a:pt x="668" y="1616"/>
                  </a:lnTo>
                  <a:cubicBezTo>
                    <a:pt x="789" y="1788"/>
                    <a:pt x="833" y="1935"/>
                    <a:pt x="897" y="1998"/>
                  </a:cubicBezTo>
                  <a:cubicBezTo>
                    <a:pt x="967" y="2068"/>
                    <a:pt x="1304" y="1705"/>
                    <a:pt x="1596" y="2164"/>
                  </a:cubicBezTo>
                  <a:cubicBezTo>
                    <a:pt x="1596" y="2164"/>
                    <a:pt x="1545" y="2284"/>
                    <a:pt x="1793" y="2284"/>
                  </a:cubicBezTo>
                  <a:cubicBezTo>
                    <a:pt x="2048" y="2284"/>
                    <a:pt x="2131" y="2202"/>
                    <a:pt x="2131" y="2202"/>
                  </a:cubicBezTo>
                  <a:cubicBezTo>
                    <a:pt x="2131" y="2202"/>
                    <a:pt x="2232" y="2043"/>
                    <a:pt x="2328" y="2004"/>
                  </a:cubicBezTo>
                  <a:cubicBezTo>
                    <a:pt x="2423" y="1966"/>
                    <a:pt x="2735" y="1756"/>
                    <a:pt x="2735" y="1756"/>
                  </a:cubicBezTo>
                  <a:cubicBezTo>
                    <a:pt x="2735" y="1756"/>
                    <a:pt x="2633" y="1686"/>
                    <a:pt x="2735" y="1584"/>
                  </a:cubicBezTo>
                  <a:cubicBezTo>
                    <a:pt x="2837" y="1483"/>
                    <a:pt x="3098" y="1342"/>
                    <a:pt x="3034" y="1285"/>
                  </a:cubicBezTo>
                  <a:cubicBezTo>
                    <a:pt x="2984" y="1234"/>
                    <a:pt x="2843" y="1094"/>
                    <a:pt x="2863" y="833"/>
                  </a:cubicBezTo>
                  <a:cubicBezTo>
                    <a:pt x="2691" y="814"/>
                    <a:pt x="2379" y="337"/>
                    <a:pt x="2379" y="337"/>
                  </a:cubicBezTo>
                  <a:cubicBezTo>
                    <a:pt x="2213" y="337"/>
                    <a:pt x="1621" y="477"/>
                    <a:pt x="1590" y="318"/>
                  </a:cubicBezTo>
                  <a:cubicBezTo>
                    <a:pt x="1564" y="165"/>
                    <a:pt x="1323" y="184"/>
                    <a:pt x="891" y="184"/>
                  </a:cubicBezTo>
                  <a:cubicBezTo>
                    <a:pt x="591" y="184"/>
                    <a:pt x="604" y="89"/>
                    <a:pt x="617" y="0"/>
                  </a:cubicBezTo>
                  <a:cubicBezTo>
                    <a:pt x="0" y="331"/>
                    <a:pt x="273" y="738"/>
                    <a:pt x="235" y="700"/>
                  </a:cubicBezTo>
                  <a:cubicBezTo>
                    <a:pt x="235" y="700"/>
                    <a:pt x="413" y="884"/>
                    <a:pt x="413" y="1024"/>
                  </a:cubicBezTo>
                  <a:cubicBezTo>
                    <a:pt x="413" y="1164"/>
                    <a:pt x="547" y="1444"/>
                    <a:pt x="668" y="1616"/>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29" name="Freeform 492"/>
            <p:cNvSpPr>
              <a:spLocks noChangeArrowheads="1"/>
            </p:cNvSpPr>
            <p:nvPr/>
          </p:nvSpPr>
          <p:spPr bwMode="auto">
            <a:xfrm>
              <a:off x="15104512" y="5156983"/>
              <a:ext cx="2265" cy="226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430" name="Freeform 493"/>
            <p:cNvSpPr>
              <a:spLocks noChangeArrowheads="1"/>
            </p:cNvSpPr>
            <p:nvPr/>
          </p:nvSpPr>
          <p:spPr bwMode="auto">
            <a:xfrm>
              <a:off x="13041577" y="6966417"/>
              <a:ext cx="1877248" cy="2140067"/>
            </a:xfrm>
            <a:custGeom>
              <a:avLst/>
              <a:gdLst>
                <a:gd name="T0" fmla="*/ 904 w 3654"/>
                <a:gd name="T1" fmla="*/ 3589 h 4169"/>
                <a:gd name="T2" fmla="*/ 904 w 3654"/>
                <a:gd name="T3" fmla="*/ 3589 h 4169"/>
                <a:gd name="T4" fmla="*/ 1457 w 3654"/>
                <a:gd name="T5" fmla="*/ 4003 h 4169"/>
                <a:gd name="T6" fmla="*/ 1814 w 3654"/>
                <a:gd name="T7" fmla="*/ 4085 h 4169"/>
                <a:gd name="T8" fmla="*/ 2011 w 3654"/>
                <a:gd name="T9" fmla="*/ 3831 h 4169"/>
                <a:gd name="T10" fmla="*/ 2355 w 3654"/>
                <a:gd name="T11" fmla="*/ 3404 h 4169"/>
                <a:gd name="T12" fmla="*/ 2820 w 3654"/>
                <a:gd name="T13" fmla="*/ 2895 h 4169"/>
                <a:gd name="T14" fmla="*/ 3036 w 3654"/>
                <a:gd name="T15" fmla="*/ 2571 h 4169"/>
                <a:gd name="T16" fmla="*/ 3170 w 3654"/>
                <a:gd name="T17" fmla="*/ 2272 h 4169"/>
                <a:gd name="T18" fmla="*/ 3055 w 3654"/>
                <a:gd name="T19" fmla="*/ 1871 h 4169"/>
                <a:gd name="T20" fmla="*/ 3653 w 3654"/>
                <a:gd name="T21" fmla="*/ 1509 h 4169"/>
                <a:gd name="T22" fmla="*/ 3310 w 3654"/>
                <a:gd name="T23" fmla="*/ 1159 h 4169"/>
                <a:gd name="T24" fmla="*/ 2845 w 3654"/>
                <a:gd name="T25" fmla="*/ 351 h 4169"/>
                <a:gd name="T26" fmla="*/ 2457 w 3654"/>
                <a:gd name="T27" fmla="*/ 414 h 4169"/>
                <a:gd name="T28" fmla="*/ 2018 w 3654"/>
                <a:gd name="T29" fmla="*/ 0 h 4169"/>
                <a:gd name="T30" fmla="*/ 2005 w 3654"/>
                <a:gd name="T31" fmla="*/ 20 h 4169"/>
                <a:gd name="T32" fmla="*/ 1426 w 3654"/>
                <a:gd name="T33" fmla="*/ 77 h 4169"/>
                <a:gd name="T34" fmla="*/ 1018 w 3654"/>
                <a:gd name="T35" fmla="*/ 236 h 4169"/>
                <a:gd name="T36" fmla="*/ 808 w 3654"/>
                <a:gd name="T37" fmla="*/ 376 h 4169"/>
                <a:gd name="T38" fmla="*/ 974 w 3654"/>
                <a:gd name="T39" fmla="*/ 1712 h 4169"/>
                <a:gd name="T40" fmla="*/ 477 w 3654"/>
                <a:gd name="T41" fmla="*/ 1496 h 4169"/>
                <a:gd name="T42" fmla="*/ 286 w 3654"/>
                <a:gd name="T43" fmla="*/ 1559 h 4169"/>
                <a:gd name="T44" fmla="*/ 115 w 3654"/>
                <a:gd name="T45" fmla="*/ 1820 h 4169"/>
                <a:gd name="T46" fmla="*/ 210 w 3654"/>
                <a:gd name="T47" fmla="*/ 1883 h 4169"/>
                <a:gd name="T48" fmla="*/ 337 w 3654"/>
                <a:gd name="T49" fmla="*/ 2093 h 4169"/>
                <a:gd name="T50" fmla="*/ 293 w 3654"/>
                <a:gd name="T51" fmla="*/ 2195 h 4169"/>
                <a:gd name="T52" fmla="*/ 331 w 3654"/>
                <a:gd name="T53" fmla="*/ 2361 h 4169"/>
                <a:gd name="T54" fmla="*/ 210 w 3654"/>
                <a:gd name="T55" fmla="*/ 2539 h 4169"/>
                <a:gd name="T56" fmla="*/ 76 w 3654"/>
                <a:gd name="T57" fmla="*/ 2628 h 4169"/>
                <a:gd name="T58" fmla="*/ 108 w 3654"/>
                <a:gd name="T59" fmla="*/ 2819 h 4169"/>
                <a:gd name="T60" fmla="*/ 223 w 3654"/>
                <a:gd name="T61" fmla="*/ 2927 h 4169"/>
                <a:gd name="T62" fmla="*/ 363 w 3654"/>
                <a:gd name="T63" fmla="*/ 2978 h 4169"/>
                <a:gd name="T64" fmla="*/ 904 w 3654"/>
                <a:gd name="T65" fmla="*/ 3589 h 4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54" h="4169">
                  <a:moveTo>
                    <a:pt x="904" y="3589"/>
                  </a:moveTo>
                  <a:lnTo>
                    <a:pt x="904" y="3589"/>
                  </a:lnTo>
                  <a:cubicBezTo>
                    <a:pt x="904" y="3589"/>
                    <a:pt x="1318" y="3723"/>
                    <a:pt x="1457" y="4003"/>
                  </a:cubicBezTo>
                  <a:cubicBezTo>
                    <a:pt x="1457" y="4003"/>
                    <a:pt x="1731" y="4168"/>
                    <a:pt x="1814" y="4085"/>
                  </a:cubicBezTo>
                  <a:cubicBezTo>
                    <a:pt x="1897" y="4003"/>
                    <a:pt x="1878" y="3831"/>
                    <a:pt x="2011" y="3831"/>
                  </a:cubicBezTo>
                  <a:cubicBezTo>
                    <a:pt x="2145" y="3831"/>
                    <a:pt x="2317" y="3595"/>
                    <a:pt x="2355" y="3404"/>
                  </a:cubicBezTo>
                  <a:cubicBezTo>
                    <a:pt x="2393" y="3214"/>
                    <a:pt x="2820" y="3042"/>
                    <a:pt x="2820" y="2895"/>
                  </a:cubicBezTo>
                  <a:cubicBezTo>
                    <a:pt x="2820" y="2749"/>
                    <a:pt x="2966" y="2641"/>
                    <a:pt x="3036" y="2571"/>
                  </a:cubicBezTo>
                  <a:cubicBezTo>
                    <a:pt x="3106" y="2501"/>
                    <a:pt x="3233" y="2335"/>
                    <a:pt x="3170" y="2272"/>
                  </a:cubicBezTo>
                  <a:cubicBezTo>
                    <a:pt x="3106" y="2208"/>
                    <a:pt x="3004" y="1992"/>
                    <a:pt x="3055" y="1871"/>
                  </a:cubicBezTo>
                  <a:cubicBezTo>
                    <a:pt x="3106" y="1750"/>
                    <a:pt x="3653" y="1509"/>
                    <a:pt x="3653" y="1509"/>
                  </a:cubicBezTo>
                  <a:cubicBezTo>
                    <a:pt x="3653" y="1509"/>
                    <a:pt x="3609" y="1210"/>
                    <a:pt x="3310" y="1159"/>
                  </a:cubicBezTo>
                  <a:cubicBezTo>
                    <a:pt x="3310" y="1159"/>
                    <a:pt x="3017" y="351"/>
                    <a:pt x="2845" y="351"/>
                  </a:cubicBezTo>
                  <a:cubicBezTo>
                    <a:pt x="2673" y="351"/>
                    <a:pt x="2622" y="516"/>
                    <a:pt x="2457" y="414"/>
                  </a:cubicBezTo>
                  <a:cubicBezTo>
                    <a:pt x="2317" y="325"/>
                    <a:pt x="2215" y="71"/>
                    <a:pt x="2018" y="0"/>
                  </a:cubicBezTo>
                  <a:cubicBezTo>
                    <a:pt x="2018" y="7"/>
                    <a:pt x="2011" y="13"/>
                    <a:pt x="2005" y="20"/>
                  </a:cubicBezTo>
                  <a:cubicBezTo>
                    <a:pt x="1801" y="223"/>
                    <a:pt x="1668" y="77"/>
                    <a:pt x="1426" y="77"/>
                  </a:cubicBezTo>
                  <a:cubicBezTo>
                    <a:pt x="1184" y="77"/>
                    <a:pt x="1267" y="236"/>
                    <a:pt x="1018" y="236"/>
                  </a:cubicBezTo>
                  <a:cubicBezTo>
                    <a:pt x="770" y="236"/>
                    <a:pt x="808" y="376"/>
                    <a:pt x="808" y="376"/>
                  </a:cubicBezTo>
                  <a:cubicBezTo>
                    <a:pt x="1171" y="968"/>
                    <a:pt x="1108" y="1712"/>
                    <a:pt x="974" y="1712"/>
                  </a:cubicBezTo>
                  <a:cubicBezTo>
                    <a:pt x="840" y="1712"/>
                    <a:pt x="617" y="1496"/>
                    <a:pt x="477" y="1496"/>
                  </a:cubicBezTo>
                  <a:cubicBezTo>
                    <a:pt x="414" y="1496"/>
                    <a:pt x="337" y="1528"/>
                    <a:pt x="286" y="1559"/>
                  </a:cubicBezTo>
                  <a:cubicBezTo>
                    <a:pt x="299" y="1616"/>
                    <a:pt x="115" y="1763"/>
                    <a:pt x="115" y="1820"/>
                  </a:cubicBezTo>
                  <a:cubicBezTo>
                    <a:pt x="115" y="1877"/>
                    <a:pt x="166" y="1871"/>
                    <a:pt x="210" y="1883"/>
                  </a:cubicBezTo>
                  <a:cubicBezTo>
                    <a:pt x="248" y="1896"/>
                    <a:pt x="337" y="2049"/>
                    <a:pt x="337" y="2093"/>
                  </a:cubicBezTo>
                  <a:cubicBezTo>
                    <a:pt x="337" y="2132"/>
                    <a:pt x="293" y="2125"/>
                    <a:pt x="293" y="2195"/>
                  </a:cubicBezTo>
                  <a:cubicBezTo>
                    <a:pt x="293" y="2265"/>
                    <a:pt x="363" y="2259"/>
                    <a:pt x="331" y="2361"/>
                  </a:cubicBezTo>
                  <a:cubicBezTo>
                    <a:pt x="299" y="2456"/>
                    <a:pt x="210" y="2488"/>
                    <a:pt x="210" y="2539"/>
                  </a:cubicBezTo>
                  <a:cubicBezTo>
                    <a:pt x="210" y="2590"/>
                    <a:pt x="115" y="2628"/>
                    <a:pt x="76" y="2628"/>
                  </a:cubicBezTo>
                  <a:cubicBezTo>
                    <a:pt x="38" y="2628"/>
                    <a:pt x="0" y="2787"/>
                    <a:pt x="108" y="2819"/>
                  </a:cubicBezTo>
                  <a:cubicBezTo>
                    <a:pt x="159" y="2838"/>
                    <a:pt x="197" y="2883"/>
                    <a:pt x="223" y="2927"/>
                  </a:cubicBezTo>
                  <a:cubicBezTo>
                    <a:pt x="280" y="2934"/>
                    <a:pt x="337" y="2946"/>
                    <a:pt x="363" y="2978"/>
                  </a:cubicBezTo>
                  <a:cubicBezTo>
                    <a:pt x="427" y="3042"/>
                    <a:pt x="840" y="3303"/>
                    <a:pt x="904" y="3589"/>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31" name="Freeform 494"/>
            <p:cNvSpPr>
              <a:spLocks noChangeArrowheads="1"/>
            </p:cNvSpPr>
            <p:nvPr/>
          </p:nvSpPr>
          <p:spPr bwMode="auto">
            <a:xfrm>
              <a:off x="14488575" y="7691096"/>
              <a:ext cx="1415297" cy="1555794"/>
            </a:xfrm>
            <a:custGeom>
              <a:avLst/>
              <a:gdLst>
                <a:gd name="T0" fmla="*/ 954 w 2755"/>
                <a:gd name="T1" fmla="*/ 2596 h 3030"/>
                <a:gd name="T2" fmla="*/ 954 w 2755"/>
                <a:gd name="T3" fmla="*/ 2596 h 3030"/>
                <a:gd name="T4" fmla="*/ 1336 w 2755"/>
                <a:gd name="T5" fmla="*/ 2876 h 3030"/>
                <a:gd name="T6" fmla="*/ 1992 w 2755"/>
                <a:gd name="T7" fmla="*/ 2984 h 3030"/>
                <a:gd name="T8" fmla="*/ 2157 w 2755"/>
                <a:gd name="T9" fmla="*/ 2443 h 3030"/>
                <a:gd name="T10" fmla="*/ 2608 w 2755"/>
                <a:gd name="T11" fmla="*/ 2030 h 3030"/>
                <a:gd name="T12" fmla="*/ 2608 w 2755"/>
                <a:gd name="T13" fmla="*/ 1495 h 3030"/>
                <a:gd name="T14" fmla="*/ 2678 w 2755"/>
                <a:gd name="T15" fmla="*/ 967 h 3030"/>
                <a:gd name="T16" fmla="*/ 2608 w 2755"/>
                <a:gd name="T17" fmla="*/ 407 h 3030"/>
                <a:gd name="T18" fmla="*/ 2189 w 2755"/>
                <a:gd name="T19" fmla="*/ 77 h 3030"/>
                <a:gd name="T20" fmla="*/ 1387 w 2755"/>
                <a:gd name="T21" fmla="*/ 115 h 3030"/>
                <a:gd name="T22" fmla="*/ 1126 w 2755"/>
                <a:gd name="T23" fmla="*/ 178 h 3030"/>
                <a:gd name="T24" fmla="*/ 833 w 2755"/>
                <a:gd name="T25" fmla="*/ 96 h 3030"/>
                <a:gd name="T26" fmla="*/ 235 w 2755"/>
                <a:gd name="T27" fmla="*/ 458 h 3030"/>
                <a:gd name="T28" fmla="*/ 350 w 2755"/>
                <a:gd name="T29" fmla="*/ 859 h 3030"/>
                <a:gd name="T30" fmla="*/ 216 w 2755"/>
                <a:gd name="T31" fmla="*/ 1158 h 3030"/>
                <a:gd name="T32" fmla="*/ 0 w 2755"/>
                <a:gd name="T33" fmla="*/ 1482 h 3030"/>
                <a:gd name="T34" fmla="*/ 0 w 2755"/>
                <a:gd name="T35" fmla="*/ 1489 h 3030"/>
                <a:gd name="T36" fmla="*/ 935 w 2755"/>
                <a:gd name="T37" fmla="*/ 2106 h 3030"/>
                <a:gd name="T38" fmla="*/ 954 w 2755"/>
                <a:gd name="T39" fmla="*/ 2596 h 3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55" h="3030">
                  <a:moveTo>
                    <a:pt x="954" y="2596"/>
                  </a:moveTo>
                  <a:lnTo>
                    <a:pt x="954" y="2596"/>
                  </a:lnTo>
                  <a:cubicBezTo>
                    <a:pt x="1005" y="2813"/>
                    <a:pt x="1253" y="2793"/>
                    <a:pt x="1336" y="2876"/>
                  </a:cubicBezTo>
                  <a:cubicBezTo>
                    <a:pt x="1419" y="2959"/>
                    <a:pt x="1813" y="3029"/>
                    <a:pt x="1992" y="2984"/>
                  </a:cubicBezTo>
                  <a:cubicBezTo>
                    <a:pt x="2170" y="2940"/>
                    <a:pt x="2157" y="2520"/>
                    <a:pt x="2157" y="2443"/>
                  </a:cubicBezTo>
                  <a:cubicBezTo>
                    <a:pt x="2157" y="2367"/>
                    <a:pt x="2532" y="2106"/>
                    <a:pt x="2608" y="2030"/>
                  </a:cubicBezTo>
                  <a:cubicBezTo>
                    <a:pt x="2684" y="1947"/>
                    <a:pt x="2608" y="1603"/>
                    <a:pt x="2608" y="1495"/>
                  </a:cubicBezTo>
                  <a:cubicBezTo>
                    <a:pt x="2608" y="1387"/>
                    <a:pt x="2608" y="1126"/>
                    <a:pt x="2678" y="967"/>
                  </a:cubicBezTo>
                  <a:cubicBezTo>
                    <a:pt x="2754" y="808"/>
                    <a:pt x="2608" y="407"/>
                    <a:pt x="2608" y="407"/>
                  </a:cubicBezTo>
                  <a:cubicBezTo>
                    <a:pt x="2423" y="407"/>
                    <a:pt x="2348" y="152"/>
                    <a:pt x="2189" y="77"/>
                  </a:cubicBezTo>
                  <a:cubicBezTo>
                    <a:pt x="2030" y="0"/>
                    <a:pt x="1584" y="77"/>
                    <a:pt x="1387" y="115"/>
                  </a:cubicBezTo>
                  <a:cubicBezTo>
                    <a:pt x="1190" y="152"/>
                    <a:pt x="1222" y="178"/>
                    <a:pt x="1126" y="178"/>
                  </a:cubicBezTo>
                  <a:cubicBezTo>
                    <a:pt x="1030" y="178"/>
                    <a:pt x="833" y="96"/>
                    <a:pt x="833" y="96"/>
                  </a:cubicBezTo>
                  <a:cubicBezTo>
                    <a:pt x="833" y="96"/>
                    <a:pt x="286" y="337"/>
                    <a:pt x="235" y="458"/>
                  </a:cubicBezTo>
                  <a:cubicBezTo>
                    <a:pt x="184" y="579"/>
                    <a:pt x="286" y="795"/>
                    <a:pt x="350" y="859"/>
                  </a:cubicBezTo>
                  <a:cubicBezTo>
                    <a:pt x="413" y="922"/>
                    <a:pt x="286" y="1088"/>
                    <a:pt x="216" y="1158"/>
                  </a:cubicBezTo>
                  <a:cubicBezTo>
                    <a:pt x="146" y="1228"/>
                    <a:pt x="0" y="1336"/>
                    <a:pt x="0" y="1482"/>
                  </a:cubicBezTo>
                  <a:lnTo>
                    <a:pt x="0" y="1489"/>
                  </a:lnTo>
                  <a:cubicBezTo>
                    <a:pt x="375" y="1559"/>
                    <a:pt x="852" y="2017"/>
                    <a:pt x="935" y="2106"/>
                  </a:cubicBezTo>
                  <a:cubicBezTo>
                    <a:pt x="1030" y="2202"/>
                    <a:pt x="903" y="2380"/>
                    <a:pt x="954" y="2596"/>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32" name="Freeform 495"/>
            <p:cNvSpPr>
              <a:spLocks noChangeArrowheads="1"/>
            </p:cNvSpPr>
            <p:nvPr/>
          </p:nvSpPr>
          <p:spPr bwMode="auto">
            <a:xfrm>
              <a:off x="12554713" y="8456538"/>
              <a:ext cx="2572444" cy="3007418"/>
            </a:xfrm>
            <a:custGeom>
              <a:avLst/>
              <a:gdLst>
                <a:gd name="T0" fmla="*/ 2806 w 5010"/>
                <a:gd name="T1" fmla="*/ 4544 h 5856"/>
                <a:gd name="T2" fmla="*/ 2806 w 5010"/>
                <a:gd name="T3" fmla="*/ 4544 h 5856"/>
                <a:gd name="T4" fmla="*/ 2616 w 5010"/>
                <a:gd name="T5" fmla="*/ 4226 h 5856"/>
                <a:gd name="T6" fmla="*/ 2476 w 5010"/>
                <a:gd name="T7" fmla="*/ 3876 h 5856"/>
                <a:gd name="T8" fmla="*/ 2635 w 5010"/>
                <a:gd name="T9" fmla="*/ 3462 h 5856"/>
                <a:gd name="T10" fmla="*/ 2794 w 5010"/>
                <a:gd name="T11" fmla="*/ 3564 h 5856"/>
                <a:gd name="T12" fmla="*/ 3112 w 5010"/>
                <a:gd name="T13" fmla="*/ 3430 h 5856"/>
                <a:gd name="T14" fmla="*/ 3570 w 5010"/>
                <a:gd name="T15" fmla="*/ 3341 h 5856"/>
                <a:gd name="T16" fmla="*/ 3907 w 5010"/>
                <a:gd name="T17" fmla="*/ 3265 h 5856"/>
                <a:gd name="T18" fmla="*/ 4149 w 5010"/>
                <a:gd name="T19" fmla="*/ 2965 h 5856"/>
                <a:gd name="T20" fmla="*/ 4118 w 5010"/>
                <a:gd name="T21" fmla="*/ 2749 h 5856"/>
                <a:gd name="T22" fmla="*/ 4442 w 5010"/>
                <a:gd name="T23" fmla="*/ 2711 h 5856"/>
                <a:gd name="T24" fmla="*/ 4270 w 5010"/>
                <a:gd name="T25" fmla="*/ 2354 h 5856"/>
                <a:gd name="T26" fmla="*/ 4798 w 5010"/>
                <a:gd name="T27" fmla="*/ 1826 h 5856"/>
                <a:gd name="T28" fmla="*/ 4900 w 5010"/>
                <a:gd name="T29" fmla="*/ 1476 h 5856"/>
                <a:gd name="T30" fmla="*/ 5009 w 5010"/>
                <a:gd name="T31" fmla="*/ 1330 h 5856"/>
                <a:gd name="T32" fmla="*/ 4722 w 5010"/>
                <a:gd name="T33" fmla="*/ 1107 h 5856"/>
                <a:gd name="T34" fmla="*/ 4703 w 5010"/>
                <a:gd name="T35" fmla="*/ 617 h 5856"/>
                <a:gd name="T36" fmla="*/ 3768 w 5010"/>
                <a:gd name="T37" fmla="*/ 0 h 5856"/>
                <a:gd name="T38" fmla="*/ 3303 w 5010"/>
                <a:gd name="T39" fmla="*/ 502 h 5856"/>
                <a:gd name="T40" fmla="*/ 2959 w 5010"/>
                <a:gd name="T41" fmla="*/ 929 h 5856"/>
                <a:gd name="T42" fmla="*/ 2762 w 5010"/>
                <a:gd name="T43" fmla="*/ 1183 h 5856"/>
                <a:gd name="T44" fmla="*/ 2405 w 5010"/>
                <a:gd name="T45" fmla="*/ 1101 h 5856"/>
                <a:gd name="T46" fmla="*/ 1852 w 5010"/>
                <a:gd name="T47" fmla="*/ 687 h 5856"/>
                <a:gd name="T48" fmla="*/ 1311 w 5010"/>
                <a:gd name="T49" fmla="*/ 76 h 5856"/>
                <a:gd name="T50" fmla="*/ 1171 w 5010"/>
                <a:gd name="T51" fmla="*/ 25 h 5856"/>
                <a:gd name="T52" fmla="*/ 1184 w 5010"/>
                <a:gd name="T53" fmla="*/ 159 h 5856"/>
                <a:gd name="T54" fmla="*/ 1133 w 5010"/>
                <a:gd name="T55" fmla="*/ 471 h 5856"/>
                <a:gd name="T56" fmla="*/ 1088 w 5010"/>
                <a:gd name="T57" fmla="*/ 744 h 5856"/>
                <a:gd name="T58" fmla="*/ 1044 w 5010"/>
                <a:gd name="T59" fmla="*/ 1126 h 5856"/>
                <a:gd name="T60" fmla="*/ 916 w 5010"/>
                <a:gd name="T61" fmla="*/ 1998 h 5856"/>
                <a:gd name="T62" fmla="*/ 916 w 5010"/>
                <a:gd name="T63" fmla="*/ 2215 h 5856"/>
                <a:gd name="T64" fmla="*/ 611 w 5010"/>
                <a:gd name="T65" fmla="*/ 3799 h 5856"/>
                <a:gd name="T66" fmla="*/ 541 w 5010"/>
                <a:gd name="T67" fmla="*/ 4098 h 5856"/>
                <a:gd name="T68" fmla="*/ 426 w 5010"/>
                <a:gd name="T69" fmla="*/ 4251 h 5856"/>
                <a:gd name="T70" fmla="*/ 140 w 5010"/>
                <a:gd name="T71" fmla="*/ 4512 h 5856"/>
                <a:gd name="T72" fmla="*/ 51 w 5010"/>
                <a:gd name="T73" fmla="*/ 4601 h 5856"/>
                <a:gd name="T74" fmla="*/ 280 w 5010"/>
                <a:gd name="T75" fmla="*/ 4786 h 5856"/>
                <a:gd name="T76" fmla="*/ 522 w 5010"/>
                <a:gd name="T77" fmla="*/ 4779 h 5856"/>
                <a:gd name="T78" fmla="*/ 464 w 5010"/>
                <a:gd name="T79" fmla="*/ 5091 h 5856"/>
                <a:gd name="T80" fmla="*/ 604 w 5010"/>
                <a:gd name="T81" fmla="*/ 5219 h 5856"/>
                <a:gd name="T82" fmla="*/ 821 w 5010"/>
                <a:gd name="T83" fmla="*/ 5257 h 5856"/>
                <a:gd name="T84" fmla="*/ 1470 w 5010"/>
                <a:gd name="T85" fmla="*/ 5505 h 5856"/>
                <a:gd name="T86" fmla="*/ 2005 w 5010"/>
                <a:gd name="T87" fmla="*/ 5791 h 5856"/>
                <a:gd name="T88" fmla="*/ 2259 w 5010"/>
                <a:gd name="T89" fmla="*/ 5798 h 5856"/>
                <a:gd name="T90" fmla="*/ 2647 w 5010"/>
                <a:gd name="T91" fmla="*/ 4970 h 5856"/>
                <a:gd name="T92" fmla="*/ 2806 w 5010"/>
                <a:gd name="T93" fmla="*/ 4544 h 5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10" h="5856">
                  <a:moveTo>
                    <a:pt x="2806" y="4544"/>
                  </a:moveTo>
                  <a:lnTo>
                    <a:pt x="2806" y="4544"/>
                  </a:lnTo>
                  <a:cubicBezTo>
                    <a:pt x="2806" y="4442"/>
                    <a:pt x="2616" y="4226"/>
                    <a:pt x="2616" y="4226"/>
                  </a:cubicBezTo>
                  <a:cubicBezTo>
                    <a:pt x="2291" y="4353"/>
                    <a:pt x="2405" y="3946"/>
                    <a:pt x="2476" y="3876"/>
                  </a:cubicBezTo>
                  <a:cubicBezTo>
                    <a:pt x="2552" y="3799"/>
                    <a:pt x="2577" y="3462"/>
                    <a:pt x="2635" y="3462"/>
                  </a:cubicBezTo>
                  <a:cubicBezTo>
                    <a:pt x="2692" y="3462"/>
                    <a:pt x="2730" y="3564"/>
                    <a:pt x="2794" y="3564"/>
                  </a:cubicBezTo>
                  <a:cubicBezTo>
                    <a:pt x="2857" y="3564"/>
                    <a:pt x="3029" y="3430"/>
                    <a:pt x="3112" y="3430"/>
                  </a:cubicBezTo>
                  <a:cubicBezTo>
                    <a:pt x="3195" y="3430"/>
                    <a:pt x="3507" y="3341"/>
                    <a:pt x="3570" y="3341"/>
                  </a:cubicBezTo>
                  <a:cubicBezTo>
                    <a:pt x="3634" y="3341"/>
                    <a:pt x="3831" y="3341"/>
                    <a:pt x="3907" y="3265"/>
                  </a:cubicBezTo>
                  <a:cubicBezTo>
                    <a:pt x="3990" y="3182"/>
                    <a:pt x="4092" y="3080"/>
                    <a:pt x="4149" y="2965"/>
                  </a:cubicBezTo>
                  <a:cubicBezTo>
                    <a:pt x="4207" y="2851"/>
                    <a:pt x="4060" y="2876"/>
                    <a:pt x="4118" y="2749"/>
                  </a:cubicBezTo>
                  <a:cubicBezTo>
                    <a:pt x="4175" y="2622"/>
                    <a:pt x="4372" y="2781"/>
                    <a:pt x="4442" y="2711"/>
                  </a:cubicBezTo>
                  <a:cubicBezTo>
                    <a:pt x="4518" y="2634"/>
                    <a:pt x="4308" y="2475"/>
                    <a:pt x="4270" y="2354"/>
                  </a:cubicBezTo>
                  <a:cubicBezTo>
                    <a:pt x="4232" y="2233"/>
                    <a:pt x="4697" y="1928"/>
                    <a:pt x="4798" y="1826"/>
                  </a:cubicBezTo>
                  <a:cubicBezTo>
                    <a:pt x="4900" y="1724"/>
                    <a:pt x="4900" y="1578"/>
                    <a:pt x="4900" y="1476"/>
                  </a:cubicBezTo>
                  <a:cubicBezTo>
                    <a:pt x="4900" y="1425"/>
                    <a:pt x="4958" y="1374"/>
                    <a:pt x="5009" y="1330"/>
                  </a:cubicBezTo>
                  <a:cubicBezTo>
                    <a:pt x="4900" y="1298"/>
                    <a:pt x="4760" y="1260"/>
                    <a:pt x="4722" y="1107"/>
                  </a:cubicBezTo>
                  <a:cubicBezTo>
                    <a:pt x="4671" y="891"/>
                    <a:pt x="4798" y="713"/>
                    <a:pt x="4703" y="617"/>
                  </a:cubicBezTo>
                  <a:cubicBezTo>
                    <a:pt x="4620" y="528"/>
                    <a:pt x="4143" y="70"/>
                    <a:pt x="3768" y="0"/>
                  </a:cubicBezTo>
                  <a:cubicBezTo>
                    <a:pt x="3755" y="146"/>
                    <a:pt x="3341" y="312"/>
                    <a:pt x="3303" y="502"/>
                  </a:cubicBezTo>
                  <a:cubicBezTo>
                    <a:pt x="3265" y="693"/>
                    <a:pt x="3093" y="929"/>
                    <a:pt x="2959" y="929"/>
                  </a:cubicBezTo>
                  <a:cubicBezTo>
                    <a:pt x="2826" y="929"/>
                    <a:pt x="2845" y="1101"/>
                    <a:pt x="2762" y="1183"/>
                  </a:cubicBezTo>
                  <a:cubicBezTo>
                    <a:pt x="2679" y="1266"/>
                    <a:pt x="2405" y="1101"/>
                    <a:pt x="2405" y="1101"/>
                  </a:cubicBezTo>
                  <a:cubicBezTo>
                    <a:pt x="2266" y="821"/>
                    <a:pt x="1852" y="687"/>
                    <a:pt x="1852" y="687"/>
                  </a:cubicBezTo>
                  <a:cubicBezTo>
                    <a:pt x="1788" y="401"/>
                    <a:pt x="1375" y="140"/>
                    <a:pt x="1311" y="76"/>
                  </a:cubicBezTo>
                  <a:cubicBezTo>
                    <a:pt x="1285" y="44"/>
                    <a:pt x="1228" y="32"/>
                    <a:pt x="1171" y="25"/>
                  </a:cubicBezTo>
                  <a:cubicBezTo>
                    <a:pt x="1196" y="82"/>
                    <a:pt x="1203" y="140"/>
                    <a:pt x="1184" y="159"/>
                  </a:cubicBezTo>
                  <a:cubicBezTo>
                    <a:pt x="1139" y="203"/>
                    <a:pt x="1158" y="394"/>
                    <a:pt x="1133" y="471"/>
                  </a:cubicBezTo>
                  <a:cubicBezTo>
                    <a:pt x="1114" y="547"/>
                    <a:pt x="1114" y="674"/>
                    <a:pt x="1088" y="744"/>
                  </a:cubicBezTo>
                  <a:cubicBezTo>
                    <a:pt x="1063" y="814"/>
                    <a:pt x="1044" y="1024"/>
                    <a:pt x="1044" y="1126"/>
                  </a:cubicBezTo>
                  <a:cubicBezTo>
                    <a:pt x="1044" y="1228"/>
                    <a:pt x="916" y="1935"/>
                    <a:pt x="916" y="1998"/>
                  </a:cubicBezTo>
                  <a:cubicBezTo>
                    <a:pt x="916" y="2062"/>
                    <a:pt x="916" y="2215"/>
                    <a:pt x="916" y="2215"/>
                  </a:cubicBezTo>
                  <a:cubicBezTo>
                    <a:pt x="916" y="2215"/>
                    <a:pt x="719" y="3666"/>
                    <a:pt x="611" y="3799"/>
                  </a:cubicBezTo>
                  <a:cubicBezTo>
                    <a:pt x="547" y="3876"/>
                    <a:pt x="566" y="4022"/>
                    <a:pt x="541" y="4098"/>
                  </a:cubicBezTo>
                  <a:cubicBezTo>
                    <a:pt x="515" y="4181"/>
                    <a:pt x="458" y="4168"/>
                    <a:pt x="426" y="4251"/>
                  </a:cubicBezTo>
                  <a:cubicBezTo>
                    <a:pt x="401" y="4334"/>
                    <a:pt x="242" y="4512"/>
                    <a:pt x="140" y="4512"/>
                  </a:cubicBezTo>
                  <a:cubicBezTo>
                    <a:pt x="38" y="4512"/>
                    <a:pt x="0" y="4582"/>
                    <a:pt x="51" y="4601"/>
                  </a:cubicBezTo>
                  <a:cubicBezTo>
                    <a:pt x="108" y="4614"/>
                    <a:pt x="229" y="4786"/>
                    <a:pt x="280" y="4786"/>
                  </a:cubicBezTo>
                  <a:cubicBezTo>
                    <a:pt x="331" y="4786"/>
                    <a:pt x="413" y="4703"/>
                    <a:pt x="522" y="4779"/>
                  </a:cubicBezTo>
                  <a:cubicBezTo>
                    <a:pt x="630" y="4856"/>
                    <a:pt x="579" y="4977"/>
                    <a:pt x="464" y="5091"/>
                  </a:cubicBezTo>
                  <a:cubicBezTo>
                    <a:pt x="350" y="5206"/>
                    <a:pt x="484" y="5219"/>
                    <a:pt x="604" y="5219"/>
                  </a:cubicBezTo>
                  <a:cubicBezTo>
                    <a:pt x="725" y="5219"/>
                    <a:pt x="821" y="5257"/>
                    <a:pt x="821" y="5257"/>
                  </a:cubicBezTo>
                  <a:cubicBezTo>
                    <a:pt x="1082" y="5473"/>
                    <a:pt x="1375" y="5409"/>
                    <a:pt x="1470" y="5505"/>
                  </a:cubicBezTo>
                  <a:cubicBezTo>
                    <a:pt x="1559" y="5594"/>
                    <a:pt x="1502" y="5855"/>
                    <a:pt x="2005" y="5791"/>
                  </a:cubicBezTo>
                  <a:cubicBezTo>
                    <a:pt x="2113" y="5779"/>
                    <a:pt x="2195" y="5785"/>
                    <a:pt x="2259" y="5798"/>
                  </a:cubicBezTo>
                  <a:cubicBezTo>
                    <a:pt x="2297" y="5530"/>
                    <a:pt x="2584" y="5091"/>
                    <a:pt x="2647" y="4970"/>
                  </a:cubicBezTo>
                  <a:cubicBezTo>
                    <a:pt x="2724" y="4830"/>
                    <a:pt x="2806" y="4646"/>
                    <a:pt x="2806" y="4544"/>
                  </a:cubicBezTo>
                </a:path>
              </a:pathLst>
            </a:custGeom>
            <a:solidFill>
              <a:schemeClr val="accent4"/>
            </a:solidFill>
            <a:ln w="28575" cap="flat" cmpd="sng">
              <a:solidFill>
                <a:schemeClr val="bg1"/>
              </a:solidFill>
              <a:bevel/>
              <a:headEnd/>
              <a:tailEnd/>
            </a:ln>
            <a:effectLst/>
          </p:spPr>
          <p:txBody>
            <a:bodyPr wrap="none" anchor="ctr"/>
            <a:lstStyle/>
            <a:p>
              <a:pPr defTabSz="1371714">
                <a:defRPr/>
              </a:pPr>
              <a:endParaRPr lang="en-US" sz="2701"/>
            </a:p>
          </p:txBody>
        </p:sp>
        <p:sp>
          <p:nvSpPr>
            <p:cNvPr id="433" name="Freeform 496"/>
            <p:cNvSpPr>
              <a:spLocks noChangeArrowheads="1"/>
            </p:cNvSpPr>
            <p:nvPr/>
          </p:nvSpPr>
          <p:spPr bwMode="auto">
            <a:xfrm>
              <a:off x="13714125" y="9140455"/>
              <a:ext cx="2823800" cy="2622432"/>
            </a:xfrm>
            <a:custGeom>
              <a:avLst/>
              <a:gdLst>
                <a:gd name="T0" fmla="*/ 3774 w 5499"/>
                <a:gd name="T1" fmla="*/ 4748 h 5105"/>
                <a:gd name="T2" fmla="*/ 3774 w 5499"/>
                <a:gd name="T3" fmla="*/ 4748 h 5105"/>
                <a:gd name="T4" fmla="*/ 3602 w 5499"/>
                <a:gd name="T5" fmla="*/ 4633 h 5105"/>
                <a:gd name="T6" fmla="*/ 3310 w 5499"/>
                <a:gd name="T7" fmla="*/ 4455 h 5105"/>
                <a:gd name="T8" fmla="*/ 3431 w 5499"/>
                <a:gd name="T9" fmla="*/ 4277 h 5105"/>
                <a:gd name="T10" fmla="*/ 3081 w 5499"/>
                <a:gd name="T11" fmla="*/ 3717 h 5105"/>
                <a:gd name="T12" fmla="*/ 3221 w 5499"/>
                <a:gd name="T13" fmla="*/ 3309 h 5105"/>
                <a:gd name="T14" fmla="*/ 3781 w 5499"/>
                <a:gd name="T15" fmla="*/ 3303 h 5105"/>
                <a:gd name="T16" fmla="*/ 4206 w 5499"/>
                <a:gd name="T17" fmla="*/ 3303 h 5105"/>
                <a:gd name="T18" fmla="*/ 4371 w 5499"/>
                <a:gd name="T19" fmla="*/ 2966 h 5105"/>
                <a:gd name="T20" fmla="*/ 4429 w 5499"/>
                <a:gd name="T21" fmla="*/ 2832 h 5105"/>
                <a:gd name="T22" fmla="*/ 4957 w 5499"/>
                <a:gd name="T23" fmla="*/ 2590 h 5105"/>
                <a:gd name="T24" fmla="*/ 5193 w 5499"/>
                <a:gd name="T25" fmla="*/ 2469 h 5105"/>
                <a:gd name="T26" fmla="*/ 5498 w 5499"/>
                <a:gd name="T27" fmla="*/ 2056 h 5105"/>
                <a:gd name="T28" fmla="*/ 5358 w 5499"/>
                <a:gd name="T29" fmla="*/ 1794 h 5105"/>
                <a:gd name="T30" fmla="*/ 5059 w 5499"/>
                <a:gd name="T31" fmla="*/ 1368 h 5105"/>
                <a:gd name="T32" fmla="*/ 4881 w 5499"/>
                <a:gd name="T33" fmla="*/ 764 h 5105"/>
                <a:gd name="T34" fmla="*/ 4543 w 5499"/>
                <a:gd name="T35" fmla="*/ 375 h 5105"/>
                <a:gd name="T36" fmla="*/ 4499 w 5499"/>
                <a:gd name="T37" fmla="*/ 197 h 5105"/>
                <a:gd name="T38" fmla="*/ 4104 w 5499"/>
                <a:gd name="T39" fmla="*/ 643 h 5105"/>
                <a:gd name="T40" fmla="*/ 3863 w 5499"/>
                <a:gd name="T41" fmla="*/ 834 h 5105"/>
                <a:gd name="T42" fmla="*/ 3628 w 5499"/>
                <a:gd name="T43" fmla="*/ 725 h 5105"/>
                <a:gd name="T44" fmla="*/ 3564 w 5499"/>
                <a:gd name="T45" fmla="*/ 324 h 5105"/>
                <a:gd name="T46" fmla="*/ 3526 w 5499"/>
                <a:gd name="T47" fmla="*/ 153 h 5105"/>
                <a:gd name="T48" fmla="*/ 3501 w 5499"/>
                <a:gd name="T49" fmla="*/ 165 h 5105"/>
                <a:gd name="T50" fmla="*/ 2845 w 5499"/>
                <a:gd name="T51" fmla="*/ 57 h 5105"/>
                <a:gd name="T52" fmla="*/ 2750 w 5499"/>
                <a:gd name="T53" fmla="*/ 0 h 5105"/>
                <a:gd name="T54" fmla="*/ 2641 w 5499"/>
                <a:gd name="T55" fmla="*/ 146 h 5105"/>
                <a:gd name="T56" fmla="*/ 2539 w 5499"/>
                <a:gd name="T57" fmla="*/ 496 h 5105"/>
                <a:gd name="T58" fmla="*/ 2011 w 5499"/>
                <a:gd name="T59" fmla="*/ 1024 h 5105"/>
                <a:gd name="T60" fmla="*/ 2183 w 5499"/>
                <a:gd name="T61" fmla="*/ 1381 h 5105"/>
                <a:gd name="T62" fmla="*/ 1859 w 5499"/>
                <a:gd name="T63" fmla="*/ 1419 h 5105"/>
                <a:gd name="T64" fmla="*/ 1890 w 5499"/>
                <a:gd name="T65" fmla="*/ 1635 h 5105"/>
                <a:gd name="T66" fmla="*/ 1648 w 5499"/>
                <a:gd name="T67" fmla="*/ 1935 h 5105"/>
                <a:gd name="T68" fmla="*/ 1311 w 5499"/>
                <a:gd name="T69" fmla="*/ 2011 h 5105"/>
                <a:gd name="T70" fmla="*/ 853 w 5499"/>
                <a:gd name="T71" fmla="*/ 2100 h 5105"/>
                <a:gd name="T72" fmla="*/ 535 w 5499"/>
                <a:gd name="T73" fmla="*/ 2234 h 5105"/>
                <a:gd name="T74" fmla="*/ 376 w 5499"/>
                <a:gd name="T75" fmla="*/ 2132 h 5105"/>
                <a:gd name="T76" fmla="*/ 217 w 5499"/>
                <a:gd name="T77" fmla="*/ 2546 h 5105"/>
                <a:gd name="T78" fmla="*/ 357 w 5499"/>
                <a:gd name="T79" fmla="*/ 2896 h 5105"/>
                <a:gd name="T80" fmla="*/ 547 w 5499"/>
                <a:gd name="T81" fmla="*/ 3214 h 5105"/>
                <a:gd name="T82" fmla="*/ 388 w 5499"/>
                <a:gd name="T83" fmla="*/ 3640 h 5105"/>
                <a:gd name="T84" fmla="*/ 0 w 5499"/>
                <a:gd name="T85" fmla="*/ 4468 h 5105"/>
                <a:gd name="T86" fmla="*/ 331 w 5499"/>
                <a:gd name="T87" fmla="*/ 4678 h 5105"/>
                <a:gd name="T88" fmla="*/ 1088 w 5499"/>
                <a:gd name="T89" fmla="*/ 4754 h 5105"/>
                <a:gd name="T90" fmla="*/ 1343 w 5499"/>
                <a:gd name="T91" fmla="*/ 4449 h 5105"/>
                <a:gd name="T92" fmla="*/ 2037 w 5499"/>
                <a:gd name="T93" fmla="*/ 4671 h 5105"/>
                <a:gd name="T94" fmla="*/ 2450 w 5499"/>
                <a:gd name="T95" fmla="*/ 4786 h 5105"/>
                <a:gd name="T96" fmla="*/ 2807 w 5499"/>
                <a:gd name="T97" fmla="*/ 4881 h 5105"/>
                <a:gd name="T98" fmla="*/ 2928 w 5499"/>
                <a:gd name="T99" fmla="*/ 5091 h 5105"/>
                <a:gd name="T100" fmla="*/ 2979 w 5499"/>
                <a:gd name="T101" fmla="*/ 5104 h 5105"/>
                <a:gd name="T102" fmla="*/ 3437 w 5499"/>
                <a:gd name="T103" fmla="*/ 4805 h 5105"/>
                <a:gd name="T104" fmla="*/ 3774 w 5499"/>
                <a:gd name="T105" fmla="*/ 4748 h 5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99" h="5105">
                  <a:moveTo>
                    <a:pt x="3774" y="4748"/>
                  </a:moveTo>
                  <a:lnTo>
                    <a:pt x="3774" y="4748"/>
                  </a:lnTo>
                  <a:cubicBezTo>
                    <a:pt x="3774" y="4748"/>
                    <a:pt x="3711" y="4690"/>
                    <a:pt x="3602" y="4633"/>
                  </a:cubicBezTo>
                  <a:cubicBezTo>
                    <a:pt x="3494" y="4576"/>
                    <a:pt x="3310" y="4525"/>
                    <a:pt x="3310" y="4455"/>
                  </a:cubicBezTo>
                  <a:cubicBezTo>
                    <a:pt x="3310" y="4385"/>
                    <a:pt x="3431" y="4277"/>
                    <a:pt x="3431" y="4277"/>
                  </a:cubicBezTo>
                  <a:cubicBezTo>
                    <a:pt x="3507" y="3882"/>
                    <a:pt x="3240" y="3876"/>
                    <a:pt x="3081" y="3717"/>
                  </a:cubicBezTo>
                  <a:cubicBezTo>
                    <a:pt x="2921" y="3558"/>
                    <a:pt x="3081" y="3309"/>
                    <a:pt x="3221" y="3309"/>
                  </a:cubicBezTo>
                  <a:cubicBezTo>
                    <a:pt x="3361" y="3309"/>
                    <a:pt x="3609" y="3373"/>
                    <a:pt x="3781" y="3303"/>
                  </a:cubicBezTo>
                  <a:cubicBezTo>
                    <a:pt x="3952" y="3233"/>
                    <a:pt x="3996" y="3303"/>
                    <a:pt x="4206" y="3303"/>
                  </a:cubicBezTo>
                  <a:cubicBezTo>
                    <a:pt x="4422" y="3303"/>
                    <a:pt x="4371" y="3036"/>
                    <a:pt x="4371" y="2966"/>
                  </a:cubicBezTo>
                  <a:cubicBezTo>
                    <a:pt x="4371" y="2896"/>
                    <a:pt x="4429" y="2832"/>
                    <a:pt x="4429" y="2832"/>
                  </a:cubicBezTo>
                  <a:cubicBezTo>
                    <a:pt x="4760" y="2832"/>
                    <a:pt x="4957" y="2667"/>
                    <a:pt x="4957" y="2590"/>
                  </a:cubicBezTo>
                  <a:cubicBezTo>
                    <a:pt x="4957" y="2520"/>
                    <a:pt x="5052" y="2501"/>
                    <a:pt x="5193" y="2469"/>
                  </a:cubicBezTo>
                  <a:cubicBezTo>
                    <a:pt x="5333" y="2437"/>
                    <a:pt x="5498" y="2056"/>
                    <a:pt x="5498" y="2056"/>
                  </a:cubicBezTo>
                  <a:cubicBezTo>
                    <a:pt x="5313" y="1998"/>
                    <a:pt x="5358" y="1794"/>
                    <a:pt x="5358" y="1794"/>
                  </a:cubicBezTo>
                  <a:cubicBezTo>
                    <a:pt x="5275" y="1794"/>
                    <a:pt x="5059" y="1610"/>
                    <a:pt x="5059" y="1368"/>
                  </a:cubicBezTo>
                  <a:cubicBezTo>
                    <a:pt x="5059" y="1126"/>
                    <a:pt x="4944" y="827"/>
                    <a:pt x="4881" y="764"/>
                  </a:cubicBezTo>
                  <a:cubicBezTo>
                    <a:pt x="4811" y="694"/>
                    <a:pt x="4633" y="413"/>
                    <a:pt x="4543" y="375"/>
                  </a:cubicBezTo>
                  <a:cubicBezTo>
                    <a:pt x="4454" y="337"/>
                    <a:pt x="4588" y="197"/>
                    <a:pt x="4499" y="197"/>
                  </a:cubicBezTo>
                  <a:cubicBezTo>
                    <a:pt x="4416" y="197"/>
                    <a:pt x="4142" y="490"/>
                    <a:pt x="4104" y="643"/>
                  </a:cubicBezTo>
                  <a:cubicBezTo>
                    <a:pt x="4066" y="802"/>
                    <a:pt x="4015" y="789"/>
                    <a:pt x="3863" y="834"/>
                  </a:cubicBezTo>
                  <a:cubicBezTo>
                    <a:pt x="3711" y="872"/>
                    <a:pt x="3577" y="834"/>
                    <a:pt x="3628" y="725"/>
                  </a:cubicBezTo>
                  <a:cubicBezTo>
                    <a:pt x="3679" y="623"/>
                    <a:pt x="3622" y="382"/>
                    <a:pt x="3564" y="324"/>
                  </a:cubicBezTo>
                  <a:cubicBezTo>
                    <a:pt x="3532" y="293"/>
                    <a:pt x="3526" y="216"/>
                    <a:pt x="3526" y="153"/>
                  </a:cubicBezTo>
                  <a:cubicBezTo>
                    <a:pt x="3520" y="159"/>
                    <a:pt x="3513" y="159"/>
                    <a:pt x="3501" y="165"/>
                  </a:cubicBezTo>
                  <a:cubicBezTo>
                    <a:pt x="3322" y="210"/>
                    <a:pt x="2928" y="140"/>
                    <a:pt x="2845" y="57"/>
                  </a:cubicBezTo>
                  <a:cubicBezTo>
                    <a:pt x="2826" y="32"/>
                    <a:pt x="2788" y="19"/>
                    <a:pt x="2750" y="0"/>
                  </a:cubicBezTo>
                  <a:cubicBezTo>
                    <a:pt x="2699" y="44"/>
                    <a:pt x="2641" y="95"/>
                    <a:pt x="2641" y="146"/>
                  </a:cubicBezTo>
                  <a:cubicBezTo>
                    <a:pt x="2641" y="248"/>
                    <a:pt x="2641" y="394"/>
                    <a:pt x="2539" y="496"/>
                  </a:cubicBezTo>
                  <a:cubicBezTo>
                    <a:pt x="2438" y="598"/>
                    <a:pt x="1973" y="903"/>
                    <a:pt x="2011" y="1024"/>
                  </a:cubicBezTo>
                  <a:cubicBezTo>
                    <a:pt x="2049" y="1145"/>
                    <a:pt x="2259" y="1304"/>
                    <a:pt x="2183" y="1381"/>
                  </a:cubicBezTo>
                  <a:cubicBezTo>
                    <a:pt x="2113" y="1451"/>
                    <a:pt x="1916" y="1292"/>
                    <a:pt x="1859" y="1419"/>
                  </a:cubicBezTo>
                  <a:cubicBezTo>
                    <a:pt x="1801" y="1546"/>
                    <a:pt x="1948" y="1521"/>
                    <a:pt x="1890" y="1635"/>
                  </a:cubicBezTo>
                  <a:cubicBezTo>
                    <a:pt x="1833" y="1750"/>
                    <a:pt x="1731" y="1852"/>
                    <a:pt x="1648" y="1935"/>
                  </a:cubicBezTo>
                  <a:cubicBezTo>
                    <a:pt x="1572" y="2011"/>
                    <a:pt x="1375" y="2011"/>
                    <a:pt x="1311" y="2011"/>
                  </a:cubicBezTo>
                  <a:cubicBezTo>
                    <a:pt x="1248" y="2011"/>
                    <a:pt x="936" y="2100"/>
                    <a:pt x="853" y="2100"/>
                  </a:cubicBezTo>
                  <a:cubicBezTo>
                    <a:pt x="770" y="2100"/>
                    <a:pt x="598" y="2234"/>
                    <a:pt x="535" y="2234"/>
                  </a:cubicBezTo>
                  <a:cubicBezTo>
                    <a:pt x="471" y="2234"/>
                    <a:pt x="433" y="2132"/>
                    <a:pt x="376" y="2132"/>
                  </a:cubicBezTo>
                  <a:cubicBezTo>
                    <a:pt x="318" y="2132"/>
                    <a:pt x="293" y="2469"/>
                    <a:pt x="217" y="2546"/>
                  </a:cubicBezTo>
                  <a:cubicBezTo>
                    <a:pt x="146" y="2616"/>
                    <a:pt x="32" y="3023"/>
                    <a:pt x="357" y="2896"/>
                  </a:cubicBezTo>
                  <a:cubicBezTo>
                    <a:pt x="357" y="2896"/>
                    <a:pt x="547" y="3112"/>
                    <a:pt x="547" y="3214"/>
                  </a:cubicBezTo>
                  <a:cubicBezTo>
                    <a:pt x="547" y="3316"/>
                    <a:pt x="465" y="3500"/>
                    <a:pt x="388" y="3640"/>
                  </a:cubicBezTo>
                  <a:cubicBezTo>
                    <a:pt x="325" y="3761"/>
                    <a:pt x="38" y="4200"/>
                    <a:pt x="0" y="4468"/>
                  </a:cubicBezTo>
                  <a:cubicBezTo>
                    <a:pt x="242" y="4525"/>
                    <a:pt x="242" y="4709"/>
                    <a:pt x="331" y="4678"/>
                  </a:cubicBezTo>
                  <a:cubicBezTo>
                    <a:pt x="560" y="4601"/>
                    <a:pt x="923" y="4735"/>
                    <a:pt x="1088" y="4754"/>
                  </a:cubicBezTo>
                  <a:cubicBezTo>
                    <a:pt x="1483" y="4792"/>
                    <a:pt x="1222" y="4468"/>
                    <a:pt x="1343" y="4449"/>
                  </a:cubicBezTo>
                  <a:cubicBezTo>
                    <a:pt x="1699" y="4398"/>
                    <a:pt x="1967" y="4646"/>
                    <a:pt x="2037" y="4671"/>
                  </a:cubicBezTo>
                  <a:cubicBezTo>
                    <a:pt x="2107" y="4703"/>
                    <a:pt x="2387" y="4633"/>
                    <a:pt x="2450" y="4786"/>
                  </a:cubicBezTo>
                  <a:cubicBezTo>
                    <a:pt x="2514" y="4945"/>
                    <a:pt x="2629" y="4786"/>
                    <a:pt x="2807" y="4881"/>
                  </a:cubicBezTo>
                  <a:cubicBezTo>
                    <a:pt x="2883" y="4919"/>
                    <a:pt x="2883" y="5072"/>
                    <a:pt x="2928" y="5091"/>
                  </a:cubicBezTo>
                  <a:cubicBezTo>
                    <a:pt x="2947" y="5098"/>
                    <a:pt x="2960" y="5098"/>
                    <a:pt x="2979" y="5104"/>
                  </a:cubicBezTo>
                  <a:cubicBezTo>
                    <a:pt x="3144" y="5021"/>
                    <a:pt x="3367" y="4805"/>
                    <a:pt x="3437" y="4805"/>
                  </a:cubicBezTo>
                  <a:cubicBezTo>
                    <a:pt x="3520" y="4805"/>
                    <a:pt x="3774" y="4748"/>
                    <a:pt x="3774" y="4748"/>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34" name="Freeform 497"/>
            <p:cNvSpPr>
              <a:spLocks noChangeArrowheads="1"/>
            </p:cNvSpPr>
            <p:nvPr/>
          </p:nvSpPr>
          <p:spPr bwMode="auto">
            <a:xfrm>
              <a:off x="15215472" y="9163100"/>
              <a:ext cx="2359582" cy="2769632"/>
            </a:xfrm>
            <a:custGeom>
              <a:avLst/>
              <a:gdLst>
                <a:gd name="T0" fmla="*/ 4346 w 4596"/>
                <a:gd name="T1" fmla="*/ 2374 h 5392"/>
                <a:gd name="T2" fmla="*/ 4346 w 4596"/>
                <a:gd name="T3" fmla="*/ 2374 h 5392"/>
                <a:gd name="T4" fmla="*/ 4563 w 4596"/>
                <a:gd name="T5" fmla="*/ 2075 h 5392"/>
                <a:gd name="T6" fmla="*/ 4493 w 4596"/>
                <a:gd name="T7" fmla="*/ 1763 h 5392"/>
                <a:gd name="T8" fmla="*/ 4143 w 4596"/>
                <a:gd name="T9" fmla="*/ 1439 h 5392"/>
                <a:gd name="T10" fmla="*/ 3786 w 4596"/>
                <a:gd name="T11" fmla="*/ 1464 h 5392"/>
                <a:gd name="T12" fmla="*/ 3519 w 4596"/>
                <a:gd name="T13" fmla="*/ 1280 h 5392"/>
                <a:gd name="T14" fmla="*/ 3252 w 4596"/>
                <a:gd name="T15" fmla="*/ 885 h 5392"/>
                <a:gd name="T16" fmla="*/ 3029 w 4596"/>
                <a:gd name="T17" fmla="*/ 427 h 5392"/>
                <a:gd name="T18" fmla="*/ 2749 w 4596"/>
                <a:gd name="T19" fmla="*/ 459 h 5392"/>
                <a:gd name="T20" fmla="*/ 2609 w 4596"/>
                <a:gd name="T21" fmla="*/ 331 h 5392"/>
                <a:gd name="T22" fmla="*/ 2386 w 4596"/>
                <a:gd name="T23" fmla="*/ 109 h 5392"/>
                <a:gd name="T24" fmla="*/ 2144 w 4596"/>
                <a:gd name="T25" fmla="*/ 293 h 5392"/>
                <a:gd name="T26" fmla="*/ 1909 w 4596"/>
                <a:gd name="T27" fmla="*/ 662 h 5392"/>
                <a:gd name="T28" fmla="*/ 1960 w 4596"/>
                <a:gd name="T29" fmla="*/ 720 h 5392"/>
                <a:gd name="T30" fmla="*/ 2138 w 4596"/>
                <a:gd name="T31" fmla="*/ 1324 h 5392"/>
                <a:gd name="T32" fmla="*/ 2437 w 4596"/>
                <a:gd name="T33" fmla="*/ 1750 h 5392"/>
                <a:gd name="T34" fmla="*/ 2577 w 4596"/>
                <a:gd name="T35" fmla="*/ 2012 h 5392"/>
                <a:gd name="T36" fmla="*/ 2272 w 4596"/>
                <a:gd name="T37" fmla="*/ 2425 h 5392"/>
                <a:gd name="T38" fmla="*/ 2036 w 4596"/>
                <a:gd name="T39" fmla="*/ 2546 h 5392"/>
                <a:gd name="T40" fmla="*/ 1508 w 4596"/>
                <a:gd name="T41" fmla="*/ 2788 h 5392"/>
                <a:gd name="T42" fmla="*/ 1450 w 4596"/>
                <a:gd name="T43" fmla="*/ 2922 h 5392"/>
                <a:gd name="T44" fmla="*/ 1285 w 4596"/>
                <a:gd name="T45" fmla="*/ 3259 h 5392"/>
                <a:gd name="T46" fmla="*/ 860 w 4596"/>
                <a:gd name="T47" fmla="*/ 3259 h 5392"/>
                <a:gd name="T48" fmla="*/ 300 w 4596"/>
                <a:gd name="T49" fmla="*/ 3265 h 5392"/>
                <a:gd name="T50" fmla="*/ 160 w 4596"/>
                <a:gd name="T51" fmla="*/ 3673 h 5392"/>
                <a:gd name="T52" fmla="*/ 510 w 4596"/>
                <a:gd name="T53" fmla="*/ 4233 h 5392"/>
                <a:gd name="T54" fmla="*/ 389 w 4596"/>
                <a:gd name="T55" fmla="*/ 4411 h 5392"/>
                <a:gd name="T56" fmla="*/ 681 w 4596"/>
                <a:gd name="T57" fmla="*/ 4589 h 5392"/>
                <a:gd name="T58" fmla="*/ 853 w 4596"/>
                <a:gd name="T59" fmla="*/ 4704 h 5392"/>
                <a:gd name="T60" fmla="*/ 516 w 4596"/>
                <a:gd name="T61" fmla="*/ 4761 h 5392"/>
                <a:gd name="T62" fmla="*/ 58 w 4596"/>
                <a:gd name="T63" fmla="*/ 5060 h 5392"/>
                <a:gd name="T64" fmla="*/ 274 w 4596"/>
                <a:gd name="T65" fmla="*/ 5200 h 5392"/>
                <a:gd name="T66" fmla="*/ 624 w 4596"/>
                <a:gd name="T67" fmla="*/ 5219 h 5392"/>
                <a:gd name="T68" fmla="*/ 1323 w 4596"/>
                <a:gd name="T69" fmla="*/ 5391 h 5392"/>
                <a:gd name="T70" fmla="*/ 1450 w 4596"/>
                <a:gd name="T71" fmla="*/ 5257 h 5392"/>
                <a:gd name="T72" fmla="*/ 1559 w 4596"/>
                <a:gd name="T73" fmla="*/ 5257 h 5392"/>
                <a:gd name="T74" fmla="*/ 1762 w 4596"/>
                <a:gd name="T75" fmla="*/ 5117 h 5392"/>
                <a:gd name="T76" fmla="*/ 2227 w 4596"/>
                <a:gd name="T77" fmla="*/ 5175 h 5392"/>
                <a:gd name="T78" fmla="*/ 2125 w 4596"/>
                <a:gd name="T79" fmla="*/ 4926 h 5392"/>
                <a:gd name="T80" fmla="*/ 2023 w 4596"/>
                <a:gd name="T81" fmla="*/ 4818 h 5392"/>
                <a:gd name="T82" fmla="*/ 1972 w 4596"/>
                <a:gd name="T83" fmla="*/ 4589 h 5392"/>
                <a:gd name="T84" fmla="*/ 1985 w 4596"/>
                <a:gd name="T85" fmla="*/ 4360 h 5392"/>
                <a:gd name="T86" fmla="*/ 1864 w 4596"/>
                <a:gd name="T87" fmla="*/ 4201 h 5392"/>
                <a:gd name="T88" fmla="*/ 1985 w 4596"/>
                <a:gd name="T89" fmla="*/ 4125 h 5392"/>
                <a:gd name="T90" fmla="*/ 2208 w 4596"/>
                <a:gd name="T91" fmla="*/ 3634 h 5392"/>
                <a:gd name="T92" fmla="*/ 2361 w 4596"/>
                <a:gd name="T93" fmla="*/ 3424 h 5392"/>
                <a:gd name="T94" fmla="*/ 2685 w 4596"/>
                <a:gd name="T95" fmla="*/ 3380 h 5392"/>
                <a:gd name="T96" fmla="*/ 2692 w 4596"/>
                <a:gd name="T97" fmla="*/ 3234 h 5392"/>
                <a:gd name="T98" fmla="*/ 2889 w 4596"/>
                <a:gd name="T99" fmla="*/ 3189 h 5392"/>
                <a:gd name="T100" fmla="*/ 3048 w 4596"/>
                <a:gd name="T101" fmla="*/ 3074 h 5392"/>
                <a:gd name="T102" fmla="*/ 3309 w 4596"/>
                <a:gd name="T103" fmla="*/ 2845 h 5392"/>
                <a:gd name="T104" fmla="*/ 3576 w 4596"/>
                <a:gd name="T105" fmla="*/ 2998 h 5392"/>
                <a:gd name="T106" fmla="*/ 3901 w 4596"/>
                <a:gd name="T107" fmla="*/ 3068 h 5392"/>
                <a:gd name="T108" fmla="*/ 3933 w 4596"/>
                <a:gd name="T109" fmla="*/ 3030 h 5392"/>
                <a:gd name="T110" fmla="*/ 4003 w 4596"/>
                <a:gd name="T111" fmla="*/ 3023 h 5392"/>
                <a:gd name="T112" fmla="*/ 4117 w 4596"/>
                <a:gd name="T113" fmla="*/ 2782 h 5392"/>
                <a:gd name="T114" fmla="*/ 4346 w 4596"/>
                <a:gd name="T115" fmla="*/ 2374 h 5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96" h="5392">
                  <a:moveTo>
                    <a:pt x="4346" y="2374"/>
                  </a:moveTo>
                  <a:lnTo>
                    <a:pt x="4346" y="2374"/>
                  </a:lnTo>
                  <a:cubicBezTo>
                    <a:pt x="4308" y="2228"/>
                    <a:pt x="4531" y="2190"/>
                    <a:pt x="4563" y="2075"/>
                  </a:cubicBezTo>
                  <a:cubicBezTo>
                    <a:pt x="4595" y="1961"/>
                    <a:pt x="4563" y="1884"/>
                    <a:pt x="4493" y="1763"/>
                  </a:cubicBezTo>
                  <a:cubicBezTo>
                    <a:pt x="4423" y="1642"/>
                    <a:pt x="4251" y="1439"/>
                    <a:pt x="4143" y="1439"/>
                  </a:cubicBezTo>
                  <a:cubicBezTo>
                    <a:pt x="4035" y="1439"/>
                    <a:pt x="3875" y="1464"/>
                    <a:pt x="3786" y="1464"/>
                  </a:cubicBezTo>
                  <a:cubicBezTo>
                    <a:pt x="3697" y="1464"/>
                    <a:pt x="3602" y="1464"/>
                    <a:pt x="3519" y="1280"/>
                  </a:cubicBezTo>
                  <a:cubicBezTo>
                    <a:pt x="3436" y="1095"/>
                    <a:pt x="3283" y="968"/>
                    <a:pt x="3252" y="885"/>
                  </a:cubicBezTo>
                  <a:cubicBezTo>
                    <a:pt x="3220" y="802"/>
                    <a:pt x="3118" y="465"/>
                    <a:pt x="3029" y="427"/>
                  </a:cubicBezTo>
                  <a:cubicBezTo>
                    <a:pt x="2940" y="389"/>
                    <a:pt x="2819" y="389"/>
                    <a:pt x="2749" y="459"/>
                  </a:cubicBezTo>
                  <a:cubicBezTo>
                    <a:pt x="2679" y="529"/>
                    <a:pt x="2609" y="414"/>
                    <a:pt x="2609" y="331"/>
                  </a:cubicBezTo>
                  <a:cubicBezTo>
                    <a:pt x="2609" y="249"/>
                    <a:pt x="2386" y="0"/>
                    <a:pt x="2386" y="109"/>
                  </a:cubicBezTo>
                  <a:cubicBezTo>
                    <a:pt x="2386" y="217"/>
                    <a:pt x="2240" y="293"/>
                    <a:pt x="2144" y="293"/>
                  </a:cubicBezTo>
                  <a:cubicBezTo>
                    <a:pt x="2081" y="293"/>
                    <a:pt x="1972" y="516"/>
                    <a:pt x="1909" y="662"/>
                  </a:cubicBezTo>
                  <a:cubicBezTo>
                    <a:pt x="1928" y="688"/>
                    <a:pt x="1947" y="707"/>
                    <a:pt x="1960" y="720"/>
                  </a:cubicBezTo>
                  <a:cubicBezTo>
                    <a:pt x="2023" y="783"/>
                    <a:pt x="2138" y="1082"/>
                    <a:pt x="2138" y="1324"/>
                  </a:cubicBezTo>
                  <a:cubicBezTo>
                    <a:pt x="2138" y="1566"/>
                    <a:pt x="2354" y="1750"/>
                    <a:pt x="2437" y="1750"/>
                  </a:cubicBezTo>
                  <a:cubicBezTo>
                    <a:pt x="2437" y="1750"/>
                    <a:pt x="2392" y="1954"/>
                    <a:pt x="2577" y="2012"/>
                  </a:cubicBezTo>
                  <a:cubicBezTo>
                    <a:pt x="2577" y="2012"/>
                    <a:pt x="2412" y="2393"/>
                    <a:pt x="2272" y="2425"/>
                  </a:cubicBezTo>
                  <a:cubicBezTo>
                    <a:pt x="2131" y="2457"/>
                    <a:pt x="2036" y="2476"/>
                    <a:pt x="2036" y="2546"/>
                  </a:cubicBezTo>
                  <a:cubicBezTo>
                    <a:pt x="2036" y="2623"/>
                    <a:pt x="1839" y="2788"/>
                    <a:pt x="1508" y="2788"/>
                  </a:cubicBezTo>
                  <a:cubicBezTo>
                    <a:pt x="1508" y="2788"/>
                    <a:pt x="1450" y="2852"/>
                    <a:pt x="1450" y="2922"/>
                  </a:cubicBezTo>
                  <a:cubicBezTo>
                    <a:pt x="1450" y="2992"/>
                    <a:pt x="1501" y="3259"/>
                    <a:pt x="1285" y="3259"/>
                  </a:cubicBezTo>
                  <a:cubicBezTo>
                    <a:pt x="1075" y="3259"/>
                    <a:pt x="1031" y="3189"/>
                    <a:pt x="860" y="3259"/>
                  </a:cubicBezTo>
                  <a:cubicBezTo>
                    <a:pt x="688" y="3329"/>
                    <a:pt x="440" y="3265"/>
                    <a:pt x="300" y="3265"/>
                  </a:cubicBezTo>
                  <a:cubicBezTo>
                    <a:pt x="160" y="3265"/>
                    <a:pt x="0" y="3514"/>
                    <a:pt x="160" y="3673"/>
                  </a:cubicBezTo>
                  <a:cubicBezTo>
                    <a:pt x="319" y="3832"/>
                    <a:pt x="586" y="3838"/>
                    <a:pt x="510" y="4233"/>
                  </a:cubicBezTo>
                  <a:cubicBezTo>
                    <a:pt x="510" y="4233"/>
                    <a:pt x="389" y="4341"/>
                    <a:pt x="389" y="4411"/>
                  </a:cubicBezTo>
                  <a:cubicBezTo>
                    <a:pt x="389" y="4481"/>
                    <a:pt x="573" y="4532"/>
                    <a:pt x="681" y="4589"/>
                  </a:cubicBezTo>
                  <a:cubicBezTo>
                    <a:pt x="790" y="4646"/>
                    <a:pt x="853" y="4704"/>
                    <a:pt x="853" y="4704"/>
                  </a:cubicBezTo>
                  <a:cubicBezTo>
                    <a:pt x="853" y="4704"/>
                    <a:pt x="599" y="4761"/>
                    <a:pt x="516" y="4761"/>
                  </a:cubicBezTo>
                  <a:cubicBezTo>
                    <a:pt x="446" y="4761"/>
                    <a:pt x="223" y="4977"/>
                    <a:pt x="58" y="5060"/>
                  </a:cubicBezTo>
                  <a:cubicBezTo>
                    <a:pt x="96" y="5066"/>
                    <a:pt x="153" y="5085"/>
                    <a:pt x="274" y="5200"/>
                  </a:cubicBezTo>
                  <a:cubicBezTo>
                    <a:pt x="440" y="5372"/>
                    <a:pt x="395" y="5321"/>
                    <a:pt x="624" y="5219"/>
                  </a:cubicBezTo>
                  <a:cubicBezTo>
                    <a:pt x="853" y="5117"/>
                    <a:pt x="1266" y="5391"/>
                    <a:pt x="1323" y="5391"/>
                  </a:cubicBezTo>
                  <a:cubicBezTo>
                    <a:pt x="1381" y="5391"/>
                    <a:pt x="1412" y="5213"/>
                    <a:pt x="1450" y="5257"/>
                  </a:cubicBezTo>
                  <a:cubicBezTo>
                    <a:pt x="1495" y="5295"/>
                    <a:pt x="1559" y="5257"/>
                    <a:pt x="1559" y="5257"/>
                  </a:cubicBezTo>
                  <a:cubicBezTo>
                    <a:pt x="1680" y="5105"/>
                    <a:pt x="1762" y="5117"/>
                    <a:pt x="1762" y="5117"/>
                  </a:cubicBezTo>
                  <a:cubicBezTo>
                    <a:pt x="2112" y="5257"/>
                    <a:pt x="2227" y="5175"/>
                    <a:pt x="2227" y="5175"/>
                  </a:cubicBezTo>
                  <a:cubicBezTo>
                    <a:pt x="2252" y="5111"/>
                    <a:pt x="2182" y="4984"/>
                    <a:pt x="2125" y="4926"/>
                  </a:cubicBezTo>
                  <a:cubicBezTo>
                    <a:pt x="2074" y="4875"/>
                    <a:pt x="2023" y="4888"/>
                    <a:pt x="2023" y="4818"/>
                  </a:cubicBezTo>
                  <a:cubicBezTo>
                    <a:pt x="2023" y="4754"/>
                    <a:pt x="1972" y="4615"/>
                    <a:pt x="1972" y="4589"/>
                  </a:cubicBezTo>
                  <a:cubicBezTo>
                    <a:pt x="1972" y="4557"/>
                    <a:pt x="2023" y="4430"/>
                    <a:pt x="1985" y="4360"/>
                  </a:cubicBezTo>
                  <a:cubicBezTo>
                    <a:pt x="1947" y="4296"/>
                    <a:pt x="1832" y="4315"/>
                    <a:pt x="1864" y="4201"/>
                  </a:cubicBezTo>
                  <a:cubicBezTo>
                    <a:pt x="1902" y="4093"/>
                    <a:pt x="1947" y="4125"/>
                    <a:pt x="1985" y="4125"/>
                  </a:cubicBezTo>
                  <a:cubicBezTo>
                    <a:pt x="1922" y="3863"/>
                    <a:pt x="2176" y="3634"/>
                    <a:pt x="2208" y="3634"/>
                  </a:cubicBezTo>
                  <a:cubicBezTo>
                    <a:pt x="2246" y="3634"/>
                    <a:pt x="2259" y="3494"/>
                    <a:pt x="2361" y="3424"/>
                  </a:cubicBezTo>
                  <a:cubicBezTo>
                    <a:pt x="2456" y="3354"/>
                    <a:pt x="2641" y="3418"/>
                    <a:pt x="2685" y="3380"/>
                  </a:cubicBezTo>
                  <a:cubicBezTo>
                    <a:pt x="2723" y="3335"/>
                    <a:pt x="2641" y="3284"/>
                    <a:pt x="2692" y="3234"/>
                  </a:cubicBezTo>
                  <a:cubicBezTo>
                    <a:pt x="2749" y="3176"/>
                    <a:pt x="2870" y="3189"/>
                    <a:pt x="2889" y="3189"/>
                  </a:cubicBezTo>
                  <a:cubicBezTo>
                    <a:pt x="2908" y="3189"/>
                    <a:pt x="2991" y="3087"/>
                    <a:pt x="3048" y="3074"/>
                  </a:cubicBezTo>
                  <a:cubicBezTo>
                    <a:pt x="3112" y="3062"/>
                    <a:pt x="3131" y="2877"/>
                    <a:pt x="3309" y="2845"/>
                  </a:cubicBezTo>
                  <a:cubicBezTo>
                    <a:pt x="3481" y="2813"/>
                    <a:pt x="3468" y="2998"/>
                    <a:pt x="3576" y="2998"/>
                  </a:cubicBezTo>
                  <a:cubicBezTo>
                    <a:pt x="3678" y="2998"/>
                    <a:pt x="3869" y="3068"/>
                    <a:pt x="3901" y="3068"/>
                  </a:cubicBezTo>
                  <a:cubicBezTo>
                    <a:pt x="3933" y="3068"/>
                    <a:pt x="3933" y="3030"/>
                    <a:pt x="3933" y="3030"/>
                  </a:cubicBezTo>
                  <a:cubicBezTo>
                    <a:pt x="3958" y="3030"/>
                    <a:pt x="3984" y="3023"/>
                    <a:pt x="4003" y="3023"/>
                  </a:cubicBezTo>
                  <a:cubicBezTo>
                    <a:pt x="4047" y="2915"/>
                    <a:pt x="4098" y="2801"/>
                    <a:pt x="4117" y="2782"/>
                  </a:cubicBezTo>
                  <a:cubicBezTo>
                    <a:pt x="4155" y="2750"/>
                    <a:pt x="4385" y="2521"/>
                    <a:pt x="4346" y="2374"/>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35" name="Freeform 498"/>
            <p:cNvSpPr>
              <a:spLocks noChangeArrowheads="1"/>
            </p:cNvSpPr>
            <p:nvPr/>
          </p:nvSpPr>
          <p:spPr bwMode="auto">
            <a:xfrm>
              <a:off x="17269349" y="8970608"/>
              <a:ext cx="2432046" cy="2124215"/>
            </a:xfrm>
            <a:custGeom>
              <a:avLst/>
              <a:gdLst>
                <a:gd name="T0" fmla="*/ 2609 w 4736"/>
                <a:gd name="T1" fmla="*/ 70 h 4138"/>
                <a:gd name="T2" fmla="*/ 2444 w 4736"/>
                <a:gd name="T3" fmla="*/ 592 h 4138"/>
                <a:gd name="T4" fmla="*/ 1833 w 4736"/>
                <a:gd name="T5" fmla="*/ 1056 h 4138"/>
                <a:gd name="T6" fmla="*/ 1489 w 4736"/>
                <a:gd name="T7" fmla="*/ 1515 h 4138"/>
                <a:gd name="T8" fmla="*/ 1852 w 4736"/>
                <a:gd name="T9" fmla="*/ 1954 h 4138"/>
                <a:gd name="T10" fmla="*/ 1044 w 4736"/>
                <a:gd name="T11" fmla="*/ 1827 h 4138"/>
                <a:gd name="T12" fmla="*/ 776 w 4736"/>
                <a:gd name="T13" fmla="*/ 1585 h 4138"/>
                <a:gd name="T14" fmla="*/ 464 w 4736"/>
                <a:gd name="T15" fmla="*/ 1782 h 4138"/>
                <a:gd name="T16" fmla="*/ 490 w 4736"/>
                <a:gd name="T17" fmla="*/ 2138 h 4138"/>
                <a:gd name="T18" fmla="*/ 343 w 4736"/>
                <a:gd name="T19" fmla="*/ 2749 h 4138"/>
                <a:gd name="T20" fmla="*/ 0 w 4736"/>
                <a:gd name="T21" fmla="*/ 3398 h 4138"/>
                <a:gd name="T22" fmla="*/ 572 w 4736"/>
                <a:gd name="T23" fmla="*/ 3583 h 4138"/>
                <a:gd name="T24" fmla="*/ 668 w 4736"/>
                <a:gd name="T25" fmla="*/ 3430 h 4138"/>
                <a:gd name="T26" fmla="*/ 795 w 4736"/>
                <a:gd name="T27" fmla="*/ 3316 h 4138"/>
                <a:gd name="T28" fmla="*/ 929 w 4736"/>
                <a:gd name="T29" fmla="*/ 3227 h 4138"/>
                <a:gd name="T30" fmla="*/ 1094 w 4736"/>
                <a:gd name="T31" fmla="*/ 3354 h 4138"/>
                <a:gd name="T32" fmla="*/ 1069 w 4736"/>
                <a:gd name="T33" fmla="*/ 3653 h 4138"/>
                <a:gd name="T34" fmla="*/ 1228 w 4736"/>
                <a:gd name="T35" fmla="*/ 3748 h 4138"/>
                <a:gd name="T36" fmla="*/ 1623 w 4736"/>
                <a:gd name="T37" fmla="*/ 3882 h 4138"/>
                <a:gd name="T38" fmla="*/ 2049 w 4736"/>
                <a:gd name="T39" fmla="*/ 4111 h 4138"/>
                <a:gd name="T40" fmla="*/ 2431 w 4736"/>
                <a:gd name="T41" fmla="*/ 4118 h 4138"/>
                <a:gd name="T42" fmla="*/ 2654 w 4736"/>
                <a:gd name="T43" fmla="*/ 3990 h 4138"/>
                <a:gd name="T44" fmla="*/ 2844 w 4736"/>
                <a:gd name="T45" fmla="*/ 3895 h 4138"/>
                <a:gd name="T46" fmla="*/ 3175 w 4736"/>
                <a:gd name="T47" fmla="*/ 3869 h 4138"/>
                <a:gd name="T48" fmla="*/ 3271 w 4736"/>
                <a:gd name="T49" fmla="*/ 3577 h 4138"/>
                <a:gd name="T50" fmla="*/ 3188 w 4736"/>
                <a:gd name="T51" fmla="*/ 3519 h 4138"/>
                <a:gd name="T52" fmla="*/ 3519 w 4736"/>
                <a:gd name="T53" fmla="*/ 3316 h 4138"/>
                <a:gd name="T54" fmla="*/ 3806 w 4736"/>
                <a:gd name="T55" fmla="*/ 3004 h 4138"/>
                <a:gd name="T56" fmla="*/ 3844 w 4736"/>
                <a:gd name="T57" fmla="*/ 2921 h 4138"/>
                <a:gd name="T58" fmla="*/ 4066 w 4736"/>
                <a:gd name="T59" fmla="*/ 2787 h 4138"/>
                <a:gd name="T60" fmla="*/ 4149 w 4736"/>
                <a:gd name="T61" fmla="*/ 2775 h 4138"/>
                <a:gd name="T62" fmla="*/ 4442 w 4736"/>
                <a:gd name="T63" fmla="*/ 1916 h 4138"/>
                <a:gd name="T64" fmla="*/ 3519 w 4736"/>
                <a:gd name="T65" fmla="*/ 1763 h 4138"/>
                <a:gd name="T66" fmla="*/ 3526 w 4736"/>
                <a:gd name="T67" fmla="*/ 827 h 4138"/>
                <a:gd name="T68" fmla="*/ 2940 w 4736"/>
                <a:gd name="T69" fmla="*/ 121 h 4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36" h="4138">
                  <a:moveTo>
                    <a:pt x="2609" y="70"/>
                  </a:moveTo>
                  <a:lnTo>
                    <a:pt x="2609" y="70"/>
                  </a:lnTo>
                  <a:cubicBezTo>
                    <a:pt x="2514" y="159"/>
                    <a:pt x="2666" y="299"/>
                    <a:pt x="2717" y="420"/>
                  </a:cubicBezTo>
                  <a:cubicBezTo>
                    <a:pt x="2775" y="547"/>
                    <a:pt x="2552" y="592"/>
                    <a:pt x="2444" y="592"/>
                  </a:cubicBezTo>
                  <a:cubicBezTo>
                    <a:pt x="2335" y="592"/>
                    <a:pt x="2202" y="764"/>
                    <a:pt x="2094" y="789"/>
                  </a:cubicBezTo>
                  <a:cubicBezTo>
                    <a:pt x="1992" y="821"/>
                    <a:pt x="1903" y="980"/>
                    <a:pt x="1833" y="1056"/>
                  </a:cubicBezTo>
                  <a:cubicBezTo>
                    <a:pt x="1756" y="1126"/>
                    <a:pt x="1743" y="1234"/>
                    <a:pt x="1743" y="1298"/>
                  </a:cubicBezTo>
                  <a:cubicBezTo>
                    <a:pt x="1743" y="1362"/>
                    <a:pt x="1527" y="1413"/>
                    <a:pt x="1489" y="1515"/>
                  </a:cubicBezTo>
                  <a:cubicBezTo>
                    <a:pt x="1451" y="1616"/>
                    <a:pt x="1584" y="1610"/>
                    <a:pt x="1680" y="1635"/>
                  </a:cubicBezTo>
                  <a:cubicBezTo>
                    <a:pt x="1782" y="1667"/>
                    <a:pt x="1922" y="1877"/>
                    <a:pt x="1852" y="1954"/>
                  </a:cubicBezTo>
                  <a:cubicBezTo>
                    <a:pt x="1775" y="2024"/>
                    <a:pt x="1514" y="1954"/>
                    <a:pt x="1355" y="1954"/>
                  </a:cubicBezTo>
                  <a:cubicBezTo>
                    <a:pt x="1196" y="1954"/>
                    <a:pt x="1113" y="1827"/>
                    <a:pt x="1044" y="1827"/>
                  </a:cubicBezTo>
                  <a:cubicBezTo>
                    <a:pt x="973" y="1827"/>
                    <a:pt x="903" y="1756"/>
                    <a:pt x="903" y="1680"/>
                  </a:cubicBezTo>
                  <a:cubicBezTo>
                    <a:pt x="903" y="1604"/>
                    <a:pt x="852" y="1508"/>
                    <a:pt x="776" y="1585"/>
                  </a:cubicBezTo>
                  <a:cubicBezTo>
                    <a:pt x="700" y="1661"/>
                    <a:pt x="802" y="1782"/>
                    <a:pt x="802" y="1782"/>
                  </a:cubicBezTo>
                  <a:cubicBezTo>
                    <a:pt x="744" y="1839"/>
                    <a:pt x="560" y="1782"/>
                    <a:pt x="464" y="1782"/>
                  </a:cubicBezTo>
                  <a:cubicBezTo>
                    <a:pt x="407" y="1782"/>
                    <a:pt x="337" y="1845"/>
                    <a:pt x="286" y="1896"/>
                  </a:cubicBezTo>
                  <a:cubicBezTo>
                    <a:pt x="369" y="1966"/>
                    <a:pt x="445" y="2062"/>
                    <a:pt x="490" y="2138"/>
                  </a:cubicBezTo>
                  <a:cubicBezTo>
                    <a:pt x="560" y="2259"/>
                    <a:pt x="592" y="2336"/>
                    <a:pt x="560" y="2450"/>
                  </a:cubicBezTo>
                  <a:cubicBezTo>
                    <a:pt x="528" y="2565"/>
                    <a:pt x="305" y="2603"/>
                    <a:pt x="343" y="2749"/>
                  </a:cubicBezTo>
                  <a:cubicBezTo>
                    <a:pt x="382" y="2896"/>
                    <a:pt x="152" y="3125"/>
                    <a:pt x="114" y="3157"/>
                  </a:cubicBezTo>
                  <a:cubicBezTo>
                    <a:pt x="95" y="3176"/>
                    <a:pt x="44" y="3290"/>
                    <a:pt x="0" y="3398"/>
                  </a:cubicBezTo>
                  <a:cubicBezTo>
                    <a:pt x="165" y="3379"/>
                    <a:pt x="159" y="3456"/>
                    <a:pt x="159" y="3456"/>
                  </a:cubicBezTo>
                  <a:cubicBezTo>
                    <a:pt x="216" y="3729"/>
                    <a:pt x="541" y="3615"/>
                    <a:pt x="572" y="3583"/>
                  </a:cubicBezTo>
                  <a:cubicBezTo>
                    <a:pt x="604" y="3551"/>
                    <a:pt x="528" y="3430"/>
                    <a:pt x="547" y="3405"/>
                  </a:cubicBezTo>
                  <a:cubicBezTo>
                    <a:pt x="572" y="3379"/>
                    <a:pt x="642" y="3430"/>
                    <a:pt x="668" y="3430"/>
                  </a:cubicBezTo>
                  <a:cubicBezTo>
                    <a:pt x="693" y="3430"/>
                    <a:pt x="865" y="3475"/>
                    <a:pt x="865" y="3417"/>
                  </a:cubicBezTo>
                  <a:cubicBezTo>
                    <a:pt x="865" y="3360"/>
                    <a:pt x="763" y="3316"/>
                    <a:pt x="795" y="3316"/>
                  </a:cubicBezTo>
                  <a:cubicBezTo>
                    <a:pt x="827" y="3316"/>
                    <a:pt x="840" y="3188"/>
                    <a:pt x="840" y="3188"/>
                  </a:cubicBezTo>
                  <a:cubicBezTo>
                    <a:pt x="840" y="3188"/>
                    <a:pt x="884" y="3227"/>
                    <a:pt x="929" y="3227"/>
                  </a:cubicBezTo>
                  <a:cubicBezTo>
                    <a:pt x="980" y="3227"/>
                    <a:pt x="929" y="3417"/>
                    <a:pt x="993" y="3354"/>
                  </a:cubicBezTo>
                  <a:cubicBezTo>
                    <a:pt x="1056" y="3290"/>
                    <a:pt x="1094" y="3354"/>
                    <a:pt x="1094" y="3354"/>
                  </a:cubicBezTo>
                  <a:cubicBezTo>
                    <a:pt x="1094" y="3551"/>
                    <a:pt x="929" y="3398"/>
                    <a:pt x="814" y="3513"/>
                  </a:cubicBezTo>
                  <a:cubicBezTo>
                    <a:pt x="700" y="3627"/>
                    <a:pt x="986" y="3627"/>
                    <a:pt x="1069" y="3653"/>
                  </a:cubicBezTo>
                  <a:cubicBezTo>
                    <a:pt x="1152" y="3678"/>
                    <a:pt x="1069" y="3545"/>
                    <a:pt x="1215" y="3570"/>
                  </a:cubicBezTo>
                  <a:cubicBezTo>
                    <a:pt x="1362" y="3602"/>
                    <a:pt x="1228" y="3653"/>
                    <a:pt x="1228" y="3748"/>
                  </a:cubicBezTo>
                  <a:cubicBezTo>
                    <a:pt x="1228" y="3850"/>
                    <a:pt x="1311" y="3831"/>
                    <a:pt x="1311" y="3831"/>
                  </a:cubicBezTo>
                  <a:cubicBezTo>
                    <a:pt x="1616" y="3780"/>
                    <a:pt x="1483" y="3908"/>
                    <a:pt x="1623" y="3882"/>
                  </a:cubicBezTo>
                  <a:cubicBezTo>
                    <a:pt x="1763" y="3857"/>
                    <a:pt x="1820" y="3952"/>
                    <a:pt x="1820" y="3952"/>
                  </a:cubicBezTo>
                  <a:cubicBezTo>
                    <a:pt x="1973" y="4022"/>
                    <a:pt x="1985" y="4137"/>
                    <a:pt x="2049" y="4111"/>
                  </a:cubicBezTo>
                  <a:cubicBezTo>
                    <a:pt x="2151" y="4009"/>
                    <a:pt x="2291" y="4022"/>
                    <a:pt x="2291" y="4022"/>
                  </a:cubicBezTo>
                  <a:cubicBezTo>
                    <a:pt x="2374" y="4003"/>
                    <a:pt x="2380" y="4118"/>
                    <a:pt x="2431" y="4118"/>
                  </a:cubicBezTo>
                  <a:cubicBezTo>
                    <a:pt x="2463" y="4118"/>
                    <a:pt x="2495" y="4054"/>
                    <a:pt x="2539" y="4022"/>
                  </a:cubicBezTo>
                  <a:cubicBezTo>
                    <a:pt x="2577" y="3990"/>
                    <a:pt x="2635" y="4003"/>
                    <a:pt x="2654" y="3990"/>
                  </a:cubicBezTo>
                  <a:cubicBezTo>
                    <a:pt x="2679" y="3958"/>
                    <a:pt x="2755" y="4028"/>
                    <a:pt x="2800" y="4028"/>
                  </a:cubicBezTo>
                  <a:cubicBezTo>
                    <a:pt x="2851" y="4028"/>
                    <a:pt x="2794" y="3869"/>
                    <a:pt x="2844" y="3895"/>
                  </a:cubicBezTo>
                  <a:cubicBezTo>
                    <a:pt x="2895" y="3920"/>
                    <a:pt x="3004" y="3850"/>
                    <a:pt x="3067" y="3825"/>
                  </a:cubicBezTo>
                  <a:cubicBezTo>
                    <a:pt x="3125" y="3799"/>
                    <a:pt x="3144" y="3869"/>
                    <a:pt x="3175" y="3869"/>
                  </a:cubicBezTo>
                  <a:cubicBezTo>
                    <a:pt x="3207" y="3869"/>
                    <a:pt x="3277" y="3710"/>
                    <a:pt x="3245" y="3685"/>
                  </a:cubicBezTo>
                  <a:cubicBezTo>
                    <a:pt x="3220" y="3653"/>
                    <a:pt x="3271" y="3609"/>
                    <a:pt x="3271" y="3577"/>
                  </a:cubicBezTo>
                  <a:cubicBezTo>
                    <a:pt x="3271" y="3551"/>
                    <a:pt x="3163" y="3609"/>
                    <a:pt x="3118" y="3609"/>
                  </a:cubicBezTo>
                  <a:cubicBezTo>
                    <a:pt x="3074" y="3609"/>
                    <a:pt x="3118" y="3500"/>
                    <a:pt x="3188" y="3519"/>
                  </a:cubicBezTo>
                  <a:cubicBezTo>
                    <a:pt x="3258" y="3538"/>
                    <a:pt x="3335" y="3373"/>
                    <a:pt x="3354" y="3316"/>
                  </a:cubicBezTo>
                  <a:cubicBezTo>
                    <a:pt x="3373" y="3258"/>
                    <a:pt x="3468" y="3316"/>
                    <a:pt x="3519" y="3316"/>
                  </a:cubicBezTo>
                  <a:cubicBezTo>
                    <a:pt x="3570" y="3316"/>
                    <a:pt x="3634" y="3067"/>
                    <a:pt x="3634" y="3067"/>
                  </a:cubicBezTo>
                  <a:cubicBezTo>
                    <a:pt x="3761" y="3112"/>
                    <a:pt x="3755" y="2953"/>
                    <a:pt x="3806" y="3004"/>
                  </a:cubicBezTo>
                  <a:cubicBezTo>
                    <a:pt x="3856" y="3055"/>
                    <a:pt x="3895" y="3036"/>
                    <a:pt x="3895" y="3036"/>
                  </a:cubicBezTo>
                  <a:cubicBezTo>
                    <a:pt x="3907" y="3016"/>
                    <a:pt x="3831" y="2972"/>
                    <a:pt x="3844" y="2921"/>
                  </a:cubicBezTo>
                  <a:cubicBezTo>
                    <a:pt x="3856" y="2845"/>
                    <a:pt x="3958" y="2749"/>
                    <a:pt x="3990" y="2730"/>
                  </a:cubicBezTo>
                  <a:cubicBezTo>
                    <a:pt x="4048" y="2698"/>
                    <a:pt x="4028" y="2762"/>
                    <a:pt x="4066" y="2787"/>
                  </a:cubicBezTo>
                  <a:cubicBezTo>
                    <a:pt x="4105" y="2807"/>
                    <a:pt x="4111" y="2679"/>
                    <a:pt x="4111" y="2736"/>
                  </a:cubicBezTo>
                  <a:cubicBezTo>
                    <a:pt x="4111" y="2794"/>
                    <a:pt x="4149" y="2775"/>
                    <a:pt x="4149" y="2775"/>
                  </a:cubicBezTo>
                  <a:cubicBezTo>
                    <a:pt x="4168" y="2692"/>
                    <a:pt x="4353" y="2603"/>
                    <a:pt x="4353" y="2603"/>
                  </a:cubicBezTo>
                  <a:cubicBezTo>
                    <a:pt x="4264" y="2514"/>
                    <a:pt x="4735" y="2094"/>
                    <a:pt x="4442" y="1916"/>
                  </a:cubicBezTo>
                  <a:cubicBezTo>
                    <a:pt x="4308" y="1839"/>
                    <a:pt x="4117" y="2011"/>
                    <a:pt x="3977" y="1979"/>
                  </a:cubicBezTo>
                  <a:cubicBezTo>
                    <a:pt x="3837" y="1954"/>
                    <a:pt x="3710" y="1827"/>
                    <a:pt x="3519" y="1763"/>
                  </a:cubicBezTo>
                  <a:cubicBezTo>
                    <a:pt x="3328" y="1699"/>
                    <a:pt x="3290" y="1336"/>
                    <a:pt x="3290" y="1273"/>
                  </a:cubicBezTo>
                  <a:cubicBezTo>
                    <a:pt x="3290" y="1203"/>
                    <a:pt x="3526" y="827"/>
                    <a:pt x="3526" y="827"/>
                  </a:cubicBezTo>
                  <a:cubicBezTo>
                    <a:pt x="3583" y="598"/>
                    <a:pt x="3169" y="617"/>
                    <a:pt x="3067" y="426"/>
                  </a:cubicBezTo>
                  <a:cubicBezTo>
                    <a:pt x="2991" y="394"/>
                    <a:pt x="2953" y="229"/>
                    <a:pt x="2940" y="121"/>
                  </a:cubicBezTo>
                  <a:cubicBezTo>
                    <a:pt x="2768" y="134"/>
                    <a:pt x="2679" y="0"/>
                    <a:pt x="2609" y="70"/>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36" name="Freeform 499"/>
            <p:cNvSpPr>
              <a:spLocks noChangeArrowheads="1"/>
            </p:cNvSpPr>
            <p:nvPr/>
          </p:nvSpPr>
          <p:spPr bwMode="auto">
            <a:xfrm>
              <a:off x="15525704" y="7321962"/>
              <a:ext cx="1811579" cy="2264622"/>
            </a:xfrm>
            <a:custGeom>
              <a:avLst/>
              <a:gdLst>
                <a:gd name="T0" fmla="*/ 3258 w 3526"/>
                <a:gd name="T1" fmla="*/ 3532 h 4411"/>
                <a:gd name="T2" fmla="*/ 3258 w 3526"/>
                <a:gd name="T3" fmla="*/ 3532 h 4411"/>
                <a:gd name="T4" fmla="*/ 3525 w 3526"/>
                <a:gd name="T5" fmla="*/ 3181 h 4411"/>
                <a:gd name="T6" fmla="*/ 3321 w 3526"/>
                <a:gd name="T7" fmla="*/ 3092 h 4411"/>
                <a:gd name="T8" fmla="*/ 3111 w 3526"/>
                <a:gd name="T9" fmla="*/ 2882 h 4411"/>
                <a:gd name="T10" fmla="*/ 2685 w 3526"/>
                <a:gd name="T11" fmla="*/ 2825 h 4411"/>
                <a:gd name="T12" fmla="*/ 2589 w 3526"/>
                <a:gd name="T13" fmla="*/ 2386 h 4411"/>
                <a:gd name="T14" fmla="*/ 2392 w 3526"/>
                <a:gd name="T15" fmla="*/ 1711 h 4411"/>
                <a:gd name="T16" fmla="*/ 2398 w 3526"/>
                <a:gd name="T17" fmla="*/ 1234 h 4411"/>
                <a:gd name="T18" fmla="*/ 2634 w 3526"/>
                <a:gd name="T19" fmla="*/ 1030 h 4411"/>
                <a:gd name="T20" fmla="*/ 2583 w 3526"/>
                <a:gd name="T21" fmla="*/ 630 h 4411"/>
                <a:gd name="T22" fmla="*/ 2048 w 3526"/>
                <a:gd name="T23" fmla="*/ 179 h 4411"/>
                <a:gd name="T24" fmla="*/ 1348 w 3526"/>
                <a:gd name="T25" fmla="*/ 115 h 4411"/>
                <a:gd name="T26" fmla="*/ 706 w 3526"/>
                <a:gd name="T27" fmla="*/ 382 h 4411"/>
                <a:gd name="T28" fmla="*/ 235 w 3526"/>
                <a:gd name="T29" fmla="*/ 834 h 4411"/>
                <a:gd name="T30" fmla="*/ 591 w 3526"/>
                <a:gd name="T31" fmla="*/ 1126 h 4411"/>
                <a:gd name="T32" fmla="*/ 661 w 3526"/>
                <a:gd name="T33" fmla="*/ 1686 h 4411"/>
                <a:gd name="T34" fmla="*/ 591 w 3526"/>
                <a:gd name="T35" fmla="*/ 2214 h 4411"/>
                <a:gd name="T36" fmla="*/ 591 w 3526"/>
                <a:gd name="T37" fmla="*/ 2749 h 4411"/>
                <a:gd name="T38" fmla="*/ 140 w 3526"/>
                <a:gd name="T39" fmla="*/ 3162 h 4411"/>
                <a:gd name="T40" fmla="*/ 0 w 3526"/>
                <a:gd name="T41" fmla="*/ 3691 h 4411"/>
                <a:gd name="T42" fmla="*/ 38 w 3526"/>
                <a:gd name="T43" fmla="*/ 3862 h 4411"/>
                <a:gd name="T44" fmla="*/ 102 w 3526"/>
                <a:gd name="T45" fmla="*/ 4263 h 4411"/>
                <a:gd name="T46" fmla="*/ 337 w 3526"/>
                <a:gd name="T47" fmla="*/ 4372 h 4411"/>
                <a:gd name="T48" fmla="*/ 578 w 3526"/>
                <a:gd name="T49" fmla="*/ 4181 h 4411"/>
                <a:gd name="T50" fmla="*/ 973 w 3526"/>
                <a:gd name="T51" fmla="*/ 3735 h 4411"/>
                <a:gd name="T52" fmla="*/ 1017 w 3526"/>
                <a:gd name="T53" fmla="*/ 3913 h 4411"/>
                <a:gd name="T54" fmla="*/ 1304 w 3526"/>
                <a:gd name="T55" fmla="*/ 4244 h 4411"/>
                <a:gd name="T56" fmla="*/ 1539 w 3526"/>
                <a:gd name="T57" fmla="*/ 3875 h 4411"/>
                <a:gd name="T58" fmla="*/ 1781 w 3526"/>
                <a:gd name="T59" fmla="*/ 3691 h 4411"/>
                <a:gd name="T60" fmla="*/ 2004 w 3526"/>
                <a:gd name="T61" fmla="*/ 3913 h 4411"/>
                <a:gd name="T62" fmla="*/ 2144 w 3526"/>
                <a:gd name="T63" fmla="*/ 4041 h 4411"/>
                <a:gd name="T64" fmla="*/ 2424 w 3526"/>
                <a:gd name="T65" fmla="*/ 4009 h 4411"/>
                <a:gd name="T66" fmla="*/ 2558 w 3526"/>
                <a:gd name="T67" fmla="*/ 4225 h 4411"/>
                <a:gd name="T68" fmla="*/ 2717 w 3526"/>
                <a:gd name="T69" fmla="*/ 4066 h 4411"/>
                <a:gd name="T70" fmla="*/ 3258 w 3526"/>
                <a:gd name="T71" fmla="*/ 3532 h 4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26" h="4411">
                  <a:moveTo>
                    <a:pt x="3258" y="3532"/>
                  </a:moveTo>
                  <a:lnTo>
                    <a:pt x="3258" y="3532"/>
                  </a:lnTo>
                  <a:cubicBezTo>
                    <a:pt x="3258" y="3302"/>
                    <a:pt x="3474" y="3372"/>
                    <a:pt x="3525" y="3181"/>
                  </a:cubicBezTo>
                  <a:cubicBezTo>
                    <a:pt x="3525" y="3181"/>
                    <a:pt x="3461" y="3137"/>
                    <a:pt x="3321" y="3092"/>
                  </a:cubicBezTo>
                  <a:cubicBezTo>
                    <a:pt x="3321" y="3092"/>
                    <a:pt x="3289" y="2882"/>
                    <a:pt x="3111" y="2882"/>
                  </a:cubicBezTo>
                  <a:cubicBezTo>
                    <a:pt x="2939" y="2882"/>
                    <a:pt x="2723" y="2965"/>
                    <a:pt x="2685" y="2825"/>
                  </a:cubicBezTo>
                  <a:cubicBezTo>
                    <a:pt x="2647" y="2685"/>
                    <a:pt x="2869" y="2494"/>
                    <a:pt x="2589" y="2386"/>
                  </a:cubicBezTo>
                  <a:cubicBezTo>
                    <a:pt x="2309" y="2278"/>
                    <a:pt x="2284" y="1813"/>
                    <a:pt x="2392" y="1711"/>
                  </a:cubicBezTo>
                  <a:cubicBezTo>
                    <a:pt x="2494" y="1603"/>
                    <a:pt x="2481" y="1317"/>
                    <a:pt x="2398" y="1234"/>
                  </a:cubicBezTo>
                  <a:cubicBezTo>
                    <a:pt x="2309" y="1145"/>
                    <a:pt x="2570" y="1088"/>
                    <a:pt x="2634" y="1030"/>
                  </a:cubicBezTo>
                  <a:cubicBezTo>
                    <a:pt x="2691" y="967"/>
                    <a:pt x="2812" y="630"/>
                    <a:pt x="2583" y="630"/>
                  </a:cubicBezTo>
                  <a:cubicBezTo>
                    <a:pt x="2354" y="630"/>
                    <a:pt x="2297" y="179"/>
                    <a:pt x="2048" y="179"/>
                  </a:cubicBezTo>
                  <a:cubicBezTo>
                    <a:pt x="1800" y="179"/>
                    <a:pt x="1463" y="229"/>
                    <a:pt x="1348" y="115"/>
                  </a:cubicBezTo>
                  <a:cubicBezTo>
                    <a:pt x="1234" y="0"/>
                    <a:pt x="565" y="115"/>
                    <a:pt x="706" y="382"/>
                  </a:cubicBezTo>
                  <a:cubicBezTo>
                    <a:pt x="839" y="624"/>
                    <a:pt x="363" y="528"/>
                    <a:pt x="235" y="834"/>
                  </a:cubicBezTo>
                  <a:cubicBezTo>
                    <a:pt x="356" y="928"/>
                    <a:pt x="432" y="1126"/>
                    <a:pt x="591" y="1126"/>
                  </a:cubicBezTo>
                  <a:cubicBezTo>
                    <a:pt x="591" y="1126"/>
                    <a:pt x="737" y="1527"/>
                    <a:pt x="661" y="1686"/>
                  </a:cubicBezTo>
                  <a:cubicBezTo>
                    <a:pt x="591" y="1845"/>
                    <a:pt x="591" y="2106"/>
                    <a:pt x="591" y="2214"/>
                  </a:cubicBezTo>
                  <a:cubicBezTo>
                    <a:pt x="591" y="2322"/>
                    <a:pt x="667" y="2666"/>
                    <a:pt x="591" y="2749"/>
                  </a:cubicBezTo>
                  <a:cubicBezTo>
                    <a:pt x="515" y="2825"/>
                    <a:pt x="140" y="3086"/>
                    <a:pt x="140" y="3162"/>
                  </a:cubicBezTo>
                  <a:cubicBezTo>
                    <a:pt x="140" y="3232"/>
                    <a:pt x="153" y="3621"/>
                    <a:pt x="0" y="3691"/>
                  </a:cubicBezTo>
                  <a:cubicBezTo>
                    <a:pt x="0" y="3754"/>
                    <a:pt x="6" y="3831"/>
                    <a:pt x="38" y="3862"/>
                  </a:cubicBezTo>
                  <a:cubicBezTo>
                    <a:pt x="96" y="3920"/>
                    <a:pt x="153" y="4161"/>
                    <a:pt x="102" y="4263"/>
                  </a:cubicBezTo>
                  <a:cubicBezTo>
                    <a:pt x="51" y="4372"/>
                    <a:pt x="185" y="4410"/>
                    <a:pt x="337" y="4372"/>
                  </a:cubicBezTo>
                  <a:cubicBezTo>
                    <a:pt x="489" y="4327"/>
                    <a:pt x="540" y="4340"/>
                    <a:pt x="578" y="4181"/>
                  </a:cubicBezTo>
                  <a:cubicBezTo>
                    <a:pt x="616" y="4028"/>
                    <a:pt x="890" y="3735"/>
                    <a:pt x="973" y="3735"/>
                  </a:cubicBezTo>
                  <a:cubicBezTo>
                    <a:pt x="1062" y="3735"/>
                    <a:pt x="928" y="3875"/>
                    <a:pt x="1017" y="3913"/>
                  </a:cubicBezTo>
                  <a:cubicBezTo>
                    <a:pt x="1087" y="3945"/>
                    <a:pt x="1221" y="4136"/>
                    <a:pt x="1304" y="4244"/>
                  </a:cubicBezTo>
                  <a:cubicBezTo>
                    <a:pt x="1367" y="4098"/>
                    <a:pt x="1476" y="3875"/>
                    <a:pt x="1539" y="3875"/>
                  </a:cubicBezTo>
                  <a:cubicBezTo>
                    <a:pt x="1635" y="3875"/>
                    <a:pt x="1781" y="3799"/>
                    <a:pt x="1781" y="3691"/>
                  </a:cubicBezTo>
                  <a:cubicBezTo>
                    <a:pt x="1781" y="3582"/>
                    <a:pt x="2004" y="3831"/>
                    <a:pt x="2004" y="3913"/>
                  </a:cubicBezTo>
                  <a:cubicBezTo>
                    <a:pt x="2004" y="3996"/>
                    <a:pt x="2074" y="4111"/>
                    <a:pt x="2144" y="4041"/>
                  </a:cubicBezTo>
                  <a:cubicBezTo>
                    <a:pt x="2214" y="3971"/>
                    <a:pt x="2335" y="3971"/>
                    <a:pt x="2424" y="4009"/>
                  </a:cubicBezTo>
                  <a:cubicBezTo>
                    <a:pt x="2468" y="4028"/>
                    <a:pt x="2513" y="4123"/>
                    <a:pt x="2558" y="4225"/>
                  </a:cubicBezTo>
                  <a:cubicBezTo>
                    <a:pt x="2596" y="4187"/>
                    <a:pt x="2647" y="4130"/>
                    <a:pt x="2717" y="4066"/>
                  </a:cubicBezTo>
                  <a:cubicBezTo>
                    <a:pt x="2850" y="3932"/>
                    <a:pt x="3258" y="3761"/>
                    <a:pt x="3258" y="3532"/>
                  </a:cubicBezTo>
                </a:path>
              </a:pathLst>
            </a:custGeom>
            <a:solidFill>
              <a:schemeClr val="accent3"/>
            </a:solidFill>
            <a:ln w="28575" cap="flat" cmpd="sng">
              <a:solidFill>
                <a:schemeClr val="bg1"/>
              </a:solidFill>
              <a:bevel/>
              <a:headEnd/>
              <a:tailEnd/>
            </a:ln>
            <a:effectLst/>
          </p:spPr>
          <p:txBody>
            <a:bodyPr wrap="none" anchor="ctr"/>
            <a:lstStyle/>
            <a:p>
              <a:pPr defTabSz="1371714">
                <a:defRPr/>
              </a:pPr>
              <a:endParaRPr lang="en-US" sz="2701"/>
            </a:p>
          </p:txBody>
        </p:sp>
        <p:sp>
          <p:nvSpPr>
            <p:cNvPr id="437" name="Freeform 500"/>
            <p:cNvSpPr>
              <a:spLocks noChangeArrowheads="1"/>
            </p:cNvSpPr>
            <p:nvPr/>
          </p:nvSpPr>
          <p:spPr bwMode="auto">
            <a:xfrm>
              <a:off x="16698701" y="7518984"/>
              <a:ext cx="2481864" cy="2491084"/>
            </a:xfrm>
            <a:custGeom>
              <a:avLst/>
              <a:gdLst>
                <a:gd name="T0" fmla="*/ 2928 w 4832"/>
                <a:gd name="T1" fmla="*/ 642 h 4850"/>
                <a:gd name="T2" fmla="*/ 2928 w 4832"/>
                <a:gd name="T3" fmla="*/ 642 h 4850"/>
                <a:gd name="T4" fmla="*/ 2794 w 4832"/>
                <a:gd name="T5" fmla="*/ 477 h 4850"/>
                <a:gd name="T6" fmla="*/ 2527 w 4832"/>
                <a:gd name="T7" fmla="*/ 629 h 4850"/>
                <a:gd name="T8" fmla="*/ 2151 w 4832"/>
                <a:gd name="T9" fmla="*/ 299 h 4850"/>
                <a:gd name="T10" fmla="*/ 1845 w 4832"/>
                <a:gd name="T11" fmla="*/ 299 h 4850"/>
                <a:gd name="T12" fmla="*/ 1355 w 4832"/>
                <a:gd name="T13" fmla="*/ 667 h 4850"/>
                <a:gd name="T14" fmla="*/ 942 w 4832"/>
                <a:gd name="T15" fmla="*/ 820 h 4850"/>
                <a:gd name="T16" fmla="*/ 95 w 4832"/>
                <a:gd name="T17" fmla="*/ 807 h 4850"/>
                <a:gd name="T18" fmla="*/ 114 w 4832"/>
                <a:gd name="T19" fmla="*/ 852 h 4850"/>
                <a:gd name="T20" fmla="*/ 108 w 4832"/>
                <a:gd name="T21" fmla="*/ 1329 h 4850"/>
                <a:gd name="T22" fmla="*/ 305 w 4832"/>
                <a:gd name="T23" fmla="*/ 2004 h 4850"/>
                <a:gd name="T24" fmla="*/ 401 w 4832"/>
                <a:gd name="T25" fmla="*/ 2443 h 4850"/>
                <a:gd name="T26" fmla="*/ 827 w 4832"/>
                <a:gd name="T27" fmla="*/ 2500 h 4850"/>
                <a:gd name="T28" fmla="*/ 1037 w 4832"/>
                <a:gd name="T29" fmla="*/ 2710 h 4850"/>
                <a:gd name="T30" fmla="*/ 1241 w 4832"/>
                <a:gd name="T31" fmla="*/ 2799 h 4850"/>
                <a:gd name="T32" fmla="*/ 974 w 4832"/>
                <a:gd name="T33" fmla="*/ 3150 h 4850"/>
                <a:gd name="T34" fmla="*/ 433 w 4832"/>
                <a:gd name="T35" fmla="*/ 3684 h 4850"/>
                <a:gd name="T36" fmla="*/ 274 w 4832"/>
                <a:gd name="T37" fmla="*/ 3843 h 4850"/>
                <a:gd name="T38" fmla="*/ 363 w 4832"/>
                <a:gd name="T39" fmla="*/ 4085 h 4850"/>
                <a:gd name="T40" fmla="*/ 630 w 4832"/>
                <a:gd name="T41" fmla="*/ 4480 h 4850"/>
                <a:gd name="T42" fmla="*/ 897 w 4832"/>
                <a:gd name="T43" fmla="*/ 4664 h 4850"/>
                <a:gd name="T44" fmla="*/ 1254 w 4832"/>
                <a:gd name="T45" fmla="*/ 4639 h 4850"/>
                <a:gd name="T46" fmla="*/ 1400 w 4832"/>
                <a:gd name="T47" fmla="*/ 4721 h 4850"/>
                <a:gd name="T48" fmla="*/ 1578 w 4832"/>
                <a:gd name="T49" fmla="*/ 4607 h 4850"/>
                <a:gd name="T50" fmla="*/ 1916 w 4832"/>
                <a:gd name="T51" fmla="*/ 4607 h 4850"/>
                <a:gd name="T52" fmla="*/ 1890 w 4832"/>
                <a:gd name="T53" fmla="*/ 4410 h 4850"/>
                <a:gd name="T54" fmla="*/ 2017 w 4832"/>
                <a:gd name="T55" fmla="*/ 4505 h 4850"/>
                <a:gd name="T56" fmla="*/ 2158 w 4832"/>
                <a:gd name="T57" fmla="*/ 4652 h 4850"/>
                <a:gd name="T58" fmla="*/ 2469 w 4832"/>
                <a:gd name="T59" fmla="*/ 4779 h 4850"/>
                <a:gd name="T60" fmla="*/ 2966 w 4832"/>
                <a:gd name="T61" fmla="*/ 4779 h 4850"/>
                <a:gd name="T62" fmla="*/ 2794 w 4832"/>
                <a:gd name="T63" fmla="*/ 4460 h 4850"/>
                <a:gd name="T64" fmla="*/ 2603 w 4832"/>
                <a:gd name="T65" fmla="*/ 4340 h 4850"/>
                <a:gd name="T66" fmla="*/ 2857 w 4832"/>
                <a:gd name="T67" fmla="*/ 4123 h 4850"/>
                <a:gd name="T68" fmla="*/ 2947 w 4832"/>
                <a:gd name="T69" fmla="*/ 3881 h 4850"/>
                <a:gd name="T70" fmla="*/ 3208 w 4832"/>
                <a:gd name="T71" fmla="*/ 3614 h 4850"/>
                <a:gd name="T72" fmla="*/ 3558 w 4832"/>
                <a:gd name="T73" fmla="*/ 3417 h 4850"/>
                <a:gd name="T74" fmla="*/ 3831 w 4832"/>
                <a:gd name="T75" fmla="*/ 3245 h 4850"/>
                <a:gd name="T76" fmla="*/ 3723 w 4832"/>
                <a:gd name="T77" fmla="*/ 2895 h 4850"/>
                <a:gd name="T78" fmla="*/ 4054 w 4832"/>
                <a:gd name="T79" fmla="*/ 2946 h 4850"/>
                <a:gd name="T80" fmla="*/ 4048 w 4832"/>
                <a:gd name="T81" fmla="*/ 2882 h 4850"/>
                <a:gd name="T82" fmla="*/ 4385 w 4832"/>
                <a:gd name="T83" fmla="*/ 2799 h 4850"/>
                <a:gd name="T84" fmla="*/ 4468 w 4832"/>
                <a:gd name="T85" fmla="*/ 2723 h 4850"/>
                <a:gd name="T86" fmla="*/ 4665 w 4832"/>
                <a:gd name="T87" fmla="*/ 2176 h 4850"/>
                <a:gd name="T88" fmla="*/ 4449 w 4832"/>
                <a:gd name="T89" fmla="*/ 1864 h 4850"/>
                <a:gd name="T90" fmla="*/ 4277 w 4832"/>
                <a:gd name="T91" fmla="*/ 1597 h 4850"/>
                <a:gd name="T92" fmla="*/ 4569 w 4832"/>
                <a:gd name="T93" fmla="*/ 1259 h 4850"/>
                <a:gd name="T94" fmla="*/ 4372 w 4832"/>
                <a:gd name="T95" fmla="*/ 896 h 4850"/>
                <a:gd name="T96" fmla="*/ 4181 w 4832"/>
                <a:gd name="T97" fmla="*/ 718 h 4850"/>
                <a:gd name="T98" fmla="*/ 4181 w 4832"/>
                <a:gd name="T99" fmla="*/ 407 h 4850"/>
                <a:gd name="T100" fmla="*/ 4181 w 4832"/>
                <a:gd name="T101" fmla="*/ 236 h 4850"/>
                <a:gd name="T102" fmla="*/ 4347 w 4832"/>
                <a:gd name="T103" fmla="*/ 89 h 4850"/>
                <a:gd name="T104" fmla="*/ 3895 w 4832"/>
                <a:gd name="T105" fmla="*/ 0 h 4850"/>
                <a:gd name="T106" fmla="*/ 3545 w 4832"/>
                <a:gd name="T107" fmla="*/ 153 h 4850"/>
                <a:gd name="T108" fmla="*/ 3430 w 4832"/>
                <a:gd name="T109" fmla="*/ 306 h 4850"/>
                <a:gd name="T110" fmla="*/ 3347 w 4832"/>
                <a:gd name="T111" fmla="*/ 648 h 4850"/>
                <a:gd name="T112" fmla="*/ 3437 w 4832"/>
                <a:gd name="T113" fmla="*/ 483 h 4850"/>
                <a:gd name="T114" fmla="*/ 3379 w 4832"/>
                <a:gd name="T115" fmla="*/ 801 h 4850"/>
                <a:gd name="T116" fmla="*/ 3093 w 4832"/>
                <a:gd name="T117" fmla="*/ 865 h 4850"/>
                <a:gd name="T118" fmla="*/ 3201 w 4832"/>
                <a:gd name="T119" fmla="*/ 464 h 4850"/>
                <a:gd name="T120" fmla="*/ 2928 w 4832"/>
                <a:gd name="T121" fmla="*/ 642 h 4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2" h="4850">
                  <a:moveTo>
                    <a:pt x="2928" y="642"/>
                  </a:moveTo>
                  <a:lnTo>
                    <a:pt x="2928" y="642"/>
                  </a:lnTo>
                  <a:cubicBezTo>
                    <a:pt x="2794" y="591"/>
                    <a:pt x="2908" y="477"/>
                    <a:pt x="2794" y="477"/>
                  </a:cubicBezTo>
                  <a:cubicBezTo>
                    <a:pt x="2679" y="477"/>
                    <a:pt x="2628" y="731"/>
                    <a:pt x="2527" y="629"/>
                  </a:cubicBezTo>
                  <a:cubicBezTo>
                    <a:pt x="2418" y="521"/>
                    <a:pt x="2278" y="299"/>
                    <a:pt x="2151" y="299"/>
                  </a:cubicBezTo>
                  <a:cubicBezTo>
                    <a:pt x="2024" y="299"/>
                    <a:pt x="1960" y="248"/>
                    <a:pt x="1845" y="299"/>
                  </a:cubicBezTo>
                  <a:cubicBezTo>
                    <a:pt x="1731" y="350"/>
                    <a:pt x="1496" y="667"/>
                    <a:pt x="1355" y="667"/>
                  </a:cubicBezTo>
                  <a:cubicBezTo>
                    <a:pt x="1216" y="667"/>
                    <a:pt x="1037" y="718"/>
                    <a:pt x="942" y="820"/>
                  </a:cubicBezTo>
                  <a:cubicBezTo>
                    <a:pt x="853" y="909"/>
                    <a:pt x="318" y="928"/>
                    <a:pt x="95" y="807"/>
                  </a:cubicBezTo>
                  <a:cubicBezTo>
                    <a:pt x="95" y="820"/>
                    <a:pt x="95" y="833"/>
                    <a:pt x="114" y="852"/>
                  </a:cubicBezTo>
                  <a:cubicBezTo>
                    <a:pt x="197" y="935"/>
                    <a:pt x="210" y="1221"/>
                    <a:pt x="108" y="1329"/>
                  </a:cubicBezTo>
                  <a:cubicBezTo>
                    <a:pt x="0" y="1431"/>
                    <a:pt x="25" y="1896"/>
                    <a:pt x="305" y="2004"/>
                  </a:cubicBezTo>
                  <a:cubicBezTo>
                    <a:pt x="585" y="2112"/>
                    <a:pt x="363" y="2303"/>
                    <a:pt x="401" y="2443"/>
                  </a:cubicBezTo>
                  <a:cubicBezTo>
                    <a:pt x="439" y="2583"/>
                    <a:pt x="655" y="2500"/>
                    <a:pt x="827" y="2500"/>
                  </a:cubicBezTo>
                  <a:cubicBezTo>
                    <a:pt x="1005" y="2500"/>
                    <a:pt x="1037" y="2710"/>
                    <a:pt x="1037" y="2710"/>
                  </a:cubicBezTo>
                  <a:cubicBezTo>
                    <a:pt x="1177" y="2755"/>
                    <a:pt x="1241" y="2799"/>
                    <a:pt x="1241" y="2799"/>
                  </a:cubicBezTo>
                  <a:cubicBezTo>
                    <a:pt x="1190" y="2990"/>
                    <a:pt x="974" y="2920"/>
                    <a:pt x="974" y="3150"/>
                  </a:cubicBezTo>
                  <a:cubicBezTo>
                    <a:pt x="974" y="3379"/>
                    <a:pt x="566" y="3550"/>
                    <a:pt x="433" y="3684"/>
                  </a:cubicBezTo>
                  <a:cubicBezTo>
                    <a:pt x="363" y="3748"/>
                    <a:pt x="312" y="3805"/>
                    <a:pt x="274" y="3843"/>
                  </a:cubicBezTo>
                  <a:cubicBezTo>
                    <a:pt x="312" y="3939"/>
                    <a:pt x="343" y="4041"/>
                    <a:pt x="363" y="4085"/>
                  </a:cubicBezTo>
                  <a:cubicBezTo>
                    <a:pt x="394" y="4168"/>
                    <a:pt x="547" y="4295"/>
                    <a:pt x="630" y="4480"/>
                  </a:cubicBezTo>
                  <a:cubicBezTo>
                    <a:pt x="713" y="4664"/>
                    <a:pt x="808" y="4664"/>
                    <a:pt x="897" y="4664"/>
                  </a:cubicBezTo>
                  <a:cubicBezTo>
                    <a:pt x="986" y="4664"/>
                    <a:pt x="1146" y="4639"/>
                    <a:pt x="1254" y="4639"/>
                  </a:cubicBezTo>
                  <a:cubicBezTo>
                    <a:pt x="1292" y="4639"/>
                    <a:pt x="1349" y="4670"/>
                    <a:pt x="1400" y="4721"/>
                  </a:cubicBezTo>
                  <a:cubicBezTo>
                    <a:pt x="1451" y="4670"/>
                    <a:pt x="1521" y="4607"/>
                    <a:pt x="1578" y="4607"/>
                  </a:cubicBezTo>
                  <a:cubicBezTo>
                    <a:pt x="1674" y="4607"/>
                    <a:pt x="1858" y="4664"/>
                    <a:pt x="1916" y="4607"/>
                  </a:cubicBezTo>
                  <a:cubicBezTo>
                    <a:pt x="1916" y="4607"/>
                    <a:pt x="1814" y="4486"/>
                    <a:pt x="1890" y="4410"/>
                  </a:cubicBezTo>
                  <a:cubicBezTo>
                    <a:pt x="1966" y="4333"/>
                    <a:pt x="2017" y="4429"/>
                    <a:pt x="2017" y="4505"/>
                  </a:cubicBezTo>
                  <a:cubicBezTo>
                    <a:pt x="2017" y="4581"/>
                    <a:pt x="2087" y="4652"/>
                    <a:pt x="2158" y="4652"/>
                  </a:cubicBezTo>
                  <a:cubicBezTo>
                    <a:pt x="2227" y="4652"/>
                    <a:pt x="2310" y="4779"/>
                    <a:pt x="2469" y="4779"/>
                  </a:cubicBezTo>
                  <a:cubicBezTo>
                    <a:pt x="2628" y="4779"/>
                    <a:pt x="2889" y="4849"/>
                    <a:pt x="2966" y="4779"/>
                  </a:cubicBezTo>
                  <a:cubicBezTo>
                    <a:pt x="3036" y="4702"/>
                    <a:pt x="2896" y="4492"/>
                    <a:pt x="2794" y="4460"/>
                  </a:cubicBezTo>
                  <a:cubicBezTo>
                    <a:pt x="2698" y="4435"/>
                    <a:pt x="2565" y="4441"/>
                    <a:pt x="2603" y="4340"/>
                  </a:cubicBezTo>
                  <a:cubicBezTo>
                    <a:pt x="2641" y="4238"/>
                    <a:pt x="2857" y="4187"/>
                    <a:pt x="2857" y="4123"/>
                  </a:cubicBezTo>
                  <a:cubicBezTo>
                    <a:pt x="2857" y="4059"/>
                    <a:pt x="2870" y="3951"/>
                    <a:pt x="2947" y="3881"/>
                  </a:cubicBezTo>
                  <a:cubicBezTo>
                    <a:pt x="3017" y="3805"/>
                    <a:pt x="3106" y="3646"/>
                    <a:pt x="3208" y="3614"/>
                  </a:cubicBezTo>
                  <a:cubicBezTo>
                    <a:pt x="3316" y="3589"/>
                    <a:pt x="3449" y="3417"/>
                    <a:pt x="3558" y="3417"/>
                  </a:cubicBezTo>
                  <a:cubicBezTo>
                    <a:pt x="3666" y="3417"/>
                    <a:pt x="3889" y="3372"/>
                    <a:pt x="3831" y="3245"/>
                  </a:cubicBezTo>
                  <a:cubicBezTo>
                    <a:pt x="3780" y="3124"/>
                    <a:pt x="3628" y="2984"/>
                    <a:pt x="3723" y="2895"/>
                  </a:cubicBezTo>
                  <a:cubicBezTo>
                    <a:pt x="3793" y="2825"/>
                    <a:pt x="3882" y="2959"/>
                    <a:pt x="4054" y="2946"/>
                  </a:cubicBezTo>
                  <a:cubicBezTo>
                    <a:pt x="4048" y="2920"/>
                    <a:pt x="4048" y="2895"/>
                    <a:pt x="4048" y="2882"/>
                  </a:cubicBezTo>
                  <a:cubicBezTo>
                    <a:pt x="4048" y="2793"/>
                    <a:pt x="4302" y="2825"/>
                    <a:pt x="4385" y="2799"/>
                  </a:cubicBezTo>
                  <a:cubicBezTo>
                    <a:pt x="4474" y="2780"/>
                    <a:pt x="4468" y="2723"/>
                    <a:pt x="4468" y="2723"/>
                  </a:cubicBezTo>
                  <a:cubicBezTo>
                    <a:pt x="4818" y="2640"/>
                    <a:pt x="4831" y="2259"/>
                    <a:pt x="4665" y="2176"/>
                  </a:cubicBezTo>
                  <a:cubicBezTo>
                    <a:pt x="4506" y="2099"/>
                    <a:pt x="4493" y="2004"/>
                    <a:pt x="4449" y="1864"/>
                  </a:cubicBezTo>
                  <a:cubicBezTo>
                    <a:pt x="4398" y="1730"/>
                    <a:pt x="4302" y="1724"/>
                    <a:pt x="4277" y="1597"/>
                  </a:cubicBezTo>
                  <a:cubicBezTo>
                    <a:pt x="4245" y="1476"/>
                    <a:pt x="4538" y="1406"/>
                    <a:pt x="4569" y="1259"/>
                  </a:cubicBezTo>
                  <a:cubicBezTo>
                    <a:pt x="4595" y="1113"/>
                    <a:pt x="4398" y="1017"/>
                    <a:pt x="4372" y="896"/>
                  </a:cubicBezTo>
                  <a:cubicBezTo>
                    <a:pt x="4347" y="776"/>
                    <a:pt x="4054" y="846"/>
                    <a:pt x="4181" y="718"/>
                  </a:cubicBezTo>
                  <a:cubicBezTo>
                    <a:pt x="4302" y="591"/>
                    <a:pt x="4264" y="495"/>
                    <a:pt x="4181" y="407"/>
                  </a:cubicBezTo>
                  <a:cubicBezTo>
                    <a:pt x="4092" y="325"/>
                    <a:pt x="4181" y="236"/>
                    <a:pt x="4181" y="236"/>
                  </a:cubicBezTo>
                  <a:cubicBezTo>
                    <a:pt x="4347" y="236"/>
                    <a:pt x="4385" y="134"/>
                    <a:pt x="4347" y="89"/>
                  </a:cubicBezTo>
                  <a:cubicBezTo>
                    <a:pt x="4302" y="51"/>
                    <a:pt x="4016" y="0"/>
                    <a:pt x="3895" y="0"/>
                  </a:cubicBezTo>
                  <a:cubicBezTo>
                    <a:pt x="3774" y="0"/>
                    <a:pt x="3634" y="140"/>
                    <a:pt x="3545" y="153"/>
                  </a:cubicBezTo>
                  <a:cubicBezTo>
                    <a:pt x="3449" y="166"/>
                    <a:pt x="3507" y="267"/>
                    <a:pt x="3430" y="306"/>
                  </a:cubicBezTo>
                  <a:cubicBezTo>
                    <a:pt x="3347" y="337"/>
                    <a:pt x="3271" y="648"/>
                    <a:pt x="3347" y="648"/>
                  </a:cubicBezTo>
                  <a:cubicBezTo>
                    <a:pt x="3424" y="648"/>
                    <a:pt x="3347" y="483"/>
                    <a:pt x="3437" y="483"/>
                  </a:cubicBezTo>
                  <a:cubicBezTo>
                    <a:pt x="3526" y="483"/>
                    <a:pt x="3443" y="801"/>
                    <a:pt x="3379" y="801"/>
                  </a:cubicBezTo>
                  <a:cubicBezTo>
                    <a:pt x="3322" y="801"/>
                    <a:pt x="3214" y="865"/>
                    <a:pt x="3093" y="865"/>
                  </a:cubicBezTo>
                  <a:cubicBezTo>
                    <a:pt x="2998" y="865"/>
                    <a:pt x="3163" y="674"/>
                    <a:pt x="3201" y="464"/>
                  </a:cubicBezTo>
                  <a:cubicBezTo>
                    <a:pt x="3131" y="546"/>
                    <a:pt x="3017" y="674"/>
                    <a:pt x="2928" y="642"/>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38" name="Freeform 501"/>
            <p:cNvSpPr>
              <a:spLocks noChangeArrowheads="1"/>
            </p:cNvSpPr>
            <p:nvPr/>
          </p:nvSpPr>
          <p:spPr bwMode="auto">
            <a:xfrm>
              <a:off x="17776592" y="5999422"/>
              <a:ext cx="1304337" cy="1895489"/>
            </a:xfrm>
            <a:custGeom>
              <a:avLst/>
              <a:gdLst>
                <a:gd name="T0" fmla="*/ 2126 w 2541"/>
                <a:gd name="T1" fmla="*/ 439 h 3691"/>
                <a:gd name="T2" fmla="*/ 2126 w 2541"/>
                <a:gd name="T3" fmla="*/ 439 h 3691"/>
                <a:gd name="T4" fmla="*/ 1591 w 2541"/>
                <a:gd name="T5" fmla="*/ 235 h 3691"/>
                <a:gd name="T6" fmla="*/ 1298 w 2541"/>
                <a:gd name="T7" fmla="*/ 235 h 3691"/>
                <a:gd name="T8" fmla="*/ 1114 w 2541"/>
                <a:gd name="T9" fmla="*/ 44 h 3691"/>
                <a:gd name="T10" fmla="*/ 859 w 2541"/>
                <a:gd name="T11" fmla="*/ 299 h 3691"/>
                <a:gd name="T12" fmla="*/ 649 w 2541"/>
                <a:gd name="T13" fmla="*/ 445 h 3691"/>
                <a:gd name="T14" fmla="*/ 598 w 2541"/>
                <a:gd name="T15" fmla="*/ 751 h 3691"/>
                <a:gd name="T16" fmla="*/ 236 w 2541"/>
                <a:gd name="T17" fmla="*/ 764 h 3691"/>
                <a:gd name="T18" fmla="*/ 261 w 2541"/>
                <a:gd name="T19" fmla="*/ 1094 h 3691"/>
                <a:gd name="T20" fmla="*/ 338 w 2541"/>
                <a:gd name="T21" fmla="*/ 1508 h 3691"/>
                <a:gd name="T22" fmla="*/ 229 w 2541"/>
                <a:gd name="T23" fmla="*/ 1801 h 3691"/>
                <a:gd name="T24" fmla="*/ 0 w 2541"/>
                <a:gd name="T25" fmla="*/ 2164 h 3691"/>
                <a:gd name="T26" fmla="*/ 325 w 2541"/>
                <a:gd name="T27" fmla="*/ 2444 h 3691"/>
                <a:gd name="T28" fmla="*/ 325 w 2541"/>
                <a:gd name="T29" fmla="*/ 2889 h 3691"/>
                <a:gd name="T30" fmla="*/ 210 w 2541"/>
                <a:gd name="T31" fmla="*/ 3347 h 3691"/>
                <a:gd name="T32" fmla="*/ 427 w 2541"/>
                <a:gd name="T33" fmla="*/ 3588 h 3691"/>
                <a:gd name="T34" fmla="*/ 694 w 2541"/>
                <a:gd name="T35" fmla="*/ 3436 h 3691"/>
                <a:gd name="T36" fmla="*/ 828 w 2541"/>
                <a:gd name="T37" fmla="*/ 3601 h 3691"/>
                <a:gd name="T38" fmla="*/ 1101 w 2541"/>
                <a:gd name="T39" fmla="*/ 3423 h 3691"/>
                <a:gd name="T40" fmla="*/ 1095 w 2541"/>
                <a:gd name="T41" fmla="*/ 3246 h 3691"/>
                <a:gd name="T42" fmla="*/ 1426 w 2541"/>
                <a:gd name="T43" fmla="*/ 2724 h 3691"/>
                <a:gd name="T44" fmla="*/ 1598 w 2541"/>
                <a:gd name="T45" fmla="*/ 2246 h 3691"/>
                <a:gd name="T46" fmla="*/ 2221 w 2541"/>
                <a:gd name="T47" fmla="*/ 1483 h 3691"/>
                <a:gd name="T48" fmla="*/ 2342 w 2541"/>
                <a:gd name="T49" fmla="*/ 1285 h 3691"/>
                <a:gd name="T50" fmla="*/ 2349 w 2541"/>
                <a:gd name="T51" fmla="*/ 1037 h 3691"/>
                <a:gd name="T52" fmla="*/ 2540 w 2541"/>
                <a:gd name="T53" fmla="*/ 1050 h 3691"/>
                <a:gd name="T54" fmla="*/ 2126 w 2541"/>
                <a:gd name="T55" fmla="*/ 439 h 3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1" h="3691">
                  <a:moveTo>
                    <a:pt x="2126" y="439"/>
                  </a:moveTo>
                  <a:lnTo>
                    <a:pt x="2126" y="439"/>
                  </a:lnTo>
                  <a:cubicBezTo>
                    <a:pt x="2018" y="337"/>
                    <a:pt x="1712" y="235"/>
                    <a:pt x="1591" y="235"/>
                  </a:cubicBezTo>
                  <a:cubicBezTo>
                    <a:pt x="1470" y="235"/>
                    <a:pt x="1419" y="203"/>
                    <a:pt x="1298" y="235"/>
                  </a:cubicBezTo>
                  <a:cubicBezTo>
                    <a:pt x="1184" y="261"/>
                    <a:pt x="1158" y="95"/>
                    <a:pt x="1114" y="44"/>
                  </a:cubicBezTo>
                  <a:cubicBezTo>
                    <a:pt x="1063" y="0"/>
                    <a:pt x="917" y="242"/>
                    <a:pt x="859" y="299"/>
                  </a:cubicBezTo>
                  <a:cubicBezTo>
                    <a:pt x="802" y="356"/>
                    <a:pt x="713" y="331"/>
                    <a:pt x="649" y="445"/>
                  </a:cubicBezTo>
                  <a:cubicBezTo>
                    <a:pt x="586" y="560"/>
                    <a:pt x="649" y="623"/>
                    <a:pt x="598" y="751"/>
                  </a:cubicBezTo>
                  <a:cubicBezTo>
                    <a:pt x="548" y="872"/>
                    <a:pt x="287" y="706"/>
                    <a:pt x="236" y="764"/>
                  </a:cubicBezTo>
                  <a:cubicBezTo>
                    <a:pt x="185" y="814"/>
                    <a:pt x="312" y="974"/>
                    <a:pt x="261" y="1094"/>
                  </a:cubicBezTo>
                  <a:cubicBezTo>
                    <a:pt x="210" y="1215"/>
                    <a:pt x="338" y="1508"/>
                    <a:pt x="338" y="1508"/>
                  </a:cubicBezTo>
                  <a:cubicBezTo>
                    <a:pt x="376" y="1546"/>
                    <a:pt x="325" y="1667"/>
                    <a:pt x="229" y="1801"/>
                  </a:cubicBezTo>
                  <a:cubicBezTo>
                    <a:pt x="134" y="1935"/>
                    <a:pt x="0" y="2074"/>
                    <a:pt x="0" y="2164"/>
                  </a:cubicBezTo>
                  <a:cubicBezTo>
                    <a:pt x="0" y="2342"/>
                    <a:pt x="471" y="2291"/>
                    <a:pt x="325" y="2444"/>
                  </a:cubicBezTo>
                  <a:cubicBezTo>
                    <a:pt x="172" y="2590"/>
                    <a:pt x="325" y="2762"/>
                    <a:pt x="325" y="2889"/>
                  </a:cubicBezTo>
                  <a:cubicBezTo>
                    <a:pt x="325" y="2965"/>
                    <a:pt x="261" y="3195"/>
                    <a:pt x="210" y="3347"/>
                  </a:cubicBezTo>
                  <a:cubicBezTo>
                    <a:pt x="287" y="3423"/>
                    <a:pt x="363" y="3525"/>
                    <a:pt x="427" y="3588"/>
                  </a:cubicBezTo>
                  <a:cubicBezTo>
                    <a:pt x="528" y="3690"/>
                    <a:pt x="579" y="3436"/>
                    <a:pt x="694" y="3436"/>
                  </a:cubicBezTo>
                  <a:cubicBezTo>
                    <a:pt x="808" y="3436"/>
                    <a:pt x="694" y="3550"/>
                    <a:pt x="828" y="3601"/>
                  </a:cubicBezTo>
                  <a:cubicBezTo>
                    <a:pt x="917" y="3633"/>
                    <a:pt x="1031" y="3505"/>
                    <a:pt x="1101" y="3423"/>
                  </a:cubicBezTo>
                  <a:cubicBezTo>
                    <a:pt x="1108" y="3366"/>
                    <a:pt x="1114" y="3303"/>
                    <a:pt x="1095" y="3246"/>
                  </a:cubicBezTo>
                  <a:cubicBezTo>
                    <a:pt x="1018" y="2978"/>
                    <a:pt x="1229" y="2857"/>
                    <a:pt x="1426" y="2724"/>
                  </a:cubicBezTo>
                  <a:cubicBezTo>
                    <a:pt x="1617" y="2590"/>
                    <a:pt x="1598" y="2246"/>
                    <a:pt x="1598" y="2246"/>
                  </a:cubicBezTo>
                  <a:cubicBezTo>
                    <a:pt x="1598" y="2246"/>
                    <a:pt x="2011" y="1769"/>
                    <a:pt x="2221" y="1483"/>
                  </a:cubicBezTo>
                  <a:cubicBezTo>
                    <a:pt x="2349" y="1400"/>
                    <a:pt x="2393" y="1298"/>
                    <a:pt x="2342" y="1285"/>
                  </a:cubicBezTo>
                  <a:cubicBezTo>
                    <a:pt x="2158" y="1241"/>
                    <a:pt x="2285" y="1094"/>
                    <a:pt x="2349" y="1037"/>
                  </a:cubicBezTo>
                  <a:cubicBezTo>
                    <a:pt x="2374" y="1005"/>
                    <a:pt x="2451" y="1024"/>
                    <a:pt x="2540" y="1050"/>
                  </a:cubicBezTo>
                  <a:cubicBezTo>
                    <a:pt x="2501" y="808"/>
                    <a:pt x="2215" y="534"/>
                    <a:pt x="2126" y="439"/>
                  </a:cubicBezTo>
                </a:path>
              </a:pathLst>
            </a:custGeom>
            <a:solidFill>
              <a:schemeClr val="accent2"/>
            </a:solidFill>
            <a:ln w="28575" cap="flat" cmpd="sng">
              <a:solidFill>
                <a:schemeClr val="bg1"/>
              </a:solidFill>
              <a:bevel/>
              <a:headEnd/>
              <a:tailEnd/>
            </a:ln>
            <a:effectLst/>
          </p:spPr>
          <p:txBody>
            <a:bodyPr wrap="none" anchor="ctr"/>
            <a:lstStyle/>
            <a:p>
              <a:pPr defTabSz="1371714">
                <a:defRPr/>
              </a:pPr>
              <a:endParaRPr lang="en-US" sz="2701"/>
            </a:p>
          </p:txBody>
        </p:sp>
        <p:sp>
          <p:nvSpPr>
            <p:cNvPr id="439" name="Freeform 502"/>
            <p:cNvSpPr>
              <a:spLocks noChangeArrowheads="1"/>
            </p:cNvSpPr>
            <p:nvPr/>
          </p:nvSpPr>
          <p:spPr bwMode="auto">
            <a:xfrm>
              <a:off x="14078706" y="5152455"/>
              <a:ext cx="2210127" cy="2631491"/>
            </a:xfrm>
            <a:custGeom>
              <a:avLst/>
              <a:gdLst>
                <a:gd name="T0" fmla="*/ 4250 w 4302"/>
                <a:gd name="T1" fmla="*/ 3965 h 5124"/>
                <a:gd name="T2" fmla="*/ 4250 w 4302"/>
                <a:gd name="T3" fmla="*/ 3965 h 5124"/>
                <a:gd name="T4" fmla="*/ 4116 w 4302"/>
                <a:gd name="T5" fmla="*/ 3488 h 5124"/>
                <a:gd name="T6" fmla="*/ 3983 w 4302"/>
                <a:gd name="T7" fmla="*/ 3087 h 5124"/>
                <a:gd name="T8" fmla="*/ 4027 w 4302"/>
                <a:gd name="T9" fmla="*/ 2686 h 5124"/>
                <a:gd name="T10" fmla="*/ 3862 w 4302"/>
                <a:gd name="T11" fmla="*/ 2362 h 5124"/>
                <a:gd name="T12" fmla="*/ 4059 w 4302"/>
                <a:gd name="T13" fmla="*/ 2171 h 5124"/>
                <a:gd name="T14" fmla="*/ 4167 w 4302"/>
                <a:gd name="T15" fmla="*/ 1719 h 5124"/>
                <a:gd name="T16" fmla="*/ 3900 w 4302"/>
                <a:gd name="T17" fmla="*/ 1502 h 5124"/>
                <a:gd name="T18" fmla="*/ 3894 w 4302"/>
                <a:gd name="T19" fmla="*/ 1509 h 5124"/>
                <a:gd name="T20" fmla="*/ 3556 w 4302"/>
                <a:gd name="T21" fmla="*/ 1591 h 5124"/>
                <a:gd name="T22" fmla="*/ 3359 w 4302"/>
                <a:gd name="T23" fmla="*/ 1471 h 5124"/>
                <a:gd name="T24" fmla="*/ 2660 w 4302"/>
                <a:gd name="T25" fmla="*/ 1305 h 5124"/>
                <a:gd name="T26" fmla="*/ 2431 w 4302"/>
                <a:gd name="T27" fmla="*/ 923 h 5124"/>
                <a:gd name="T28" fmla="*/ 2176 w 4302"/>
                <a:gd name="T29" fmla="*/ 331 h 5124"/>
                <a:gd name="T30" fmla="*/ 1998 w 4302"/>
                <a:gd name="T31" fmla="*/ 7 h 5124"/>
                <a:gd name="T32" fmla="*/ 1998 w 4302"/>
                <a:gd name="T33" fmla="*/ 7 h 5124"/>
                <a:gd name="T34" fmla="*/ 1648 w 4302"/>
                <a:gd name="T35" fmla="*/ 300 h 5124"/>
                <a:gd name="T36" fmla="*/ 1107 w 4302"/>
                <a:gd name="T37" fmla="*/ 401 h 5124"/>
                <a:gd name="T38" fmla="*/ 1088 w 4302"/>
                <a:gd name="T39" fmla="*/ 389 h 5124"/>
                <a:gd name="T40" fmla="*/ 1292 w 4302"/>
                <a:gd name="T41" fmla="*/ 961 h 5124"/>
                <a:gd name="T42" fmla="*/ 1031 w 4302"/>
                <a:gd name="T43" fmla="*/ 1420 h 5124"/>
                <a:gd name="T44" fmla="*/ 1228 w 4302"/>
                <a:gd name="T45" fmla="*/ 1598 h 5124"/>
                <a:gd name="T46" fmla="*/ 1062 w 4302"/>
                <a:gd name="T47" fmla="*/ 1922 h 5124"/>
                <a:gd name="T48" fmla="*/ 852 w 4302"/>
                <a:gd name="T49" fmla="*/ 2241 h 5124"/>
                <a:gd name="T50" fmla="*/ 324 w 4302"/>
                <a:gd name="T51" fmla="*/ 2673 h 5124"/>
                <a:gd name="T52" fmla="*/ 0 w 4302"/>
                <a:gd name="T53" fmla="*/ 3532 h 5124"/>
                <a:gd name="T54" fmla="*/ 439 w 4302"/>
                <a:gd name="T55" fmla="*/ 3946 h 5124"/>
                <a:gd name="T56" fmla="*/ 827 w 4302"/>
                <a:gd name="T57" fmla="*/ 3883 h 5124"/>
                <a:gd name="T58" fmla="*/ 1292 w 4302"/>
                <a:gd name="T59" fmla="*/ 4691 h 5124"/>
                <a:gd name="T60" fmla="*/ 1635 w 4302"/>
                <a:gd name="T61" fmla="*/ 5041 h 5124"/>
                <a:gd name="T62" fmla="*/ 1928 w 4302"/>
                <a:gd name="T63" fmla="*/ 5123 h 5124"/>
                <a:gd name="T64" fmla="*/ 2189 w 4302"/>
                <a:gd name="T65" fmla="*/ 5060 h 5124"/>
                <a:gd name="T66" fmla="*/ 2991 w 4302"/>
                <a:gd name="T67" fmla="*/ 5022 h 5124"/>
                <a:gd name="T68" fmla="*/ 3054 w 4302"/>
                <a:gd name="T69" fmla="*/ 5060 h 5124"/>
                <a:gd name="T70" fmla="*/ 3525 w 4302"/>
                <a:gd name="T71" fmla="*/ 4608 h 5124"/>
                <a:gd name="T72" fmla="*/ 4167 w 4302"/>
                <a:gd name="T73" fmla="*/ 4341 h 5124"/>
                <a:gd name="T74" fmla="*/ 4167 w 4302"/>
                <a:gd name="T75" fmla="*/ 4341 h 5124"/>
                <a:gd name="T76" fmla="*/ 4250 w 4302"/>
                <a:gd name="T77" fmla="*/ 3965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02" h="5124">
                  <a:moveTo>
                    <a:pt x="4250" y="3965"/>
                  </a:moveTo>
                  <a:lnTo>
                    <a:pt x="4250" y="3965"/>
                  </a:lnTo>
                  <a:cubicBezTo>
                    <a:pt x="4180" y="3965"/>
                    <a:pt x="4116" y="3615"/>
                    <a:pt x="4116" y="3488"/>
                  </a:cubicBezTo>
                  <a:cubicBezTo>
                    <a:pt x="4116" y="3361"/>
                    <a:pt x="3983" y="3170"/>
                    <a:pt x="3983" y="3087"/>
                  </a:cubicBezTo>
                  <a:cubicBezTo>
                    <a:pt x="3983" y="3004"/>
                    <a:pt x="3983" y="2845"/>
                    <a:pt x="4027" y="2686"/>
                  </a:cubicBezTo>
                  <a:cubicBezTo>
                    <a:pt x="4072" y="2527"/>
                    <a:pt x="3862" y="2508"/>
                    <a:pt x="3862" y="2362"/>
                  </a:cubicBezTo>
                  <a:cubicBezTo>
                    <a:pt x="3862" y="2222"/>
                    <a:pt x="4091" y="2362"/>
                    <a:pt x="4059" y="2171"/>
                  </a:cubicBezTo>
                  <a:cubicBezTo>
                    <a:pt x="4040" y="2101"/>
                    <a:pt x="4193" y="1878"/>
                    <a:pt x="4167" y="1719"/>
                  </a:cubicBezTo>
                  <a:cubicBezTo>
                    <a:pt x="4148" y="1623"/>
                    <a:pt x="4008" y="1547"/>
                    <a:pt x="3900" y="1502"/>
                  </a:cubicBezTo>
                  <a:cubicBezTo>
                    <a:pt x="3894" y="1509"/>
                    <a:pt x="3894" y="1509"/>
                    <a:pt x="3894" y="1509"/>
                  </a:cubicBezTo>
                  <a:cubicBezTo>
                    <a:pt x="3894" y="1509"/>
                    <a:pt x="3811" y="1591"/>
                    <a:pt x="3556" y="1591"/>
                  </a:cubicBezTo>
                  <a:cubicBezTo>
                    <a:pt x="3308" y="1591"/>
                    <a:pt x="3359" y="1471"/>
                    <a:pt x="3359" y="1471"/>
                  </a:cubicBezTo>
                  <a:cubicBezTo>
                    <a:pt x="3067" y="1012"/>
                    <a:pt x="2730" y="1375"/>
                    <a:pt x="2660" y="1305"/>
                  </a:cubicBezTo>
                  <a:cubicBezTo>
                    <a:pt x="2596" y="1242"/>
                    <a:pt x="2552" y="1095"/>
                    <a:pt x="2431" y="923"/>
                  </a:cubicBezTo>
                  <a:cubicBezTo>
                    <a:pt x="2310" y="751"/>
                    <a:pt x="2176" y="471"/>
                    <a:pt x="2176" y="331"/>
                  </a:cubicBezTo>
                  <a:cubicBezTo>
                    <a:pt x="2176" y="191"/>
                    <a:pt x="1998" y="7"/>
                    <a:pt x="1998" y="7"/>
                  </a:cubicBezTo>
                  <a:lnTo>
                    <a:pt x="1998" y="7"/>
                  </a:lnTo>
                  <a:cubicBezTo>
                    <a:pt x="1953" y="0"/>
                    <a:pt x="1750" y="325"/>
                    <a:pt x="1648" y="300"/>
                  </a:cubicBezTo>
                  <a:cubicBezTo>
                    <a:pt x="1546" y="274"/>
                    <a:pt x="1164" y="401"/>
                    <a:pt x="1107" y="401"/>
                  </a:cubicBezTo>
                  <a:cubicBezTo>
                    <a:pt x="1101" y="401"/>
                    <a:pt x="1094" y="401"/>
                    <a:pt x="1088" y="389"/>
                  </a:cubicBezTo>
                  <a:cubicBezTo>
                    <a:pt x="1196" y="586"/>
                    <a:pt x="1457" y="853"/>
                    <a:pt x="1292" y="961"/>
                  </a:cubicBezTo>
                  <a:cubicBezTo>
                    <a:pt x="1075" y="1108"/>
                    <a:pt x="1031" y="1420"/>
                    <a:pt x="1031" y="1420"/>
                  </a:cubicBezTo>
                  <a:cubicBezTo>
                    <a:pt x="1228" y="1598"/>
                    <a:pt x="1228" y="1598"/>
                    <a:pt x="1228" y="1598"/>
                  </a:cubicBezTo>
                  <a:cubicBezTo>
                    <a:pt x="1228" y="1598"/>
                    <a:pt x="1062" y="1757"/>
                    <a:pt x="1062" y="1922"/>
                  </a:cubicBezTo>
                  <a:cubicBezTo>
                    <a:pt x="1062" y="2088"/>
                    <a:pt x="852" y="2241"/>
                    <a:pt x="852" y="2241"/>
                  </a:cubicBezTo>
                  <a:cubicBezTo>
                    <a:pt x="732" y="2648"/>
                    <a:pt x="477" y="2521"/>
                    <a:pt x="324" y="2673"/>
                  </a:cubicBezTo>
                  <a:cubicBezTo>
                    <a:pt x="178" y="2820"/>
                    <a:pt x="191" y="3322"/>
                    <a:pt x="0" y="3532"/>
                  </a:cubicBezTo>
                  <a:cubicBezTo>
                    <a:pt x="197" y="3603"/>
                    <a:pt x="299" y="3857"/>
                    <a:pt x="439" y="3946"/>
                  </a:cubicBezTo>
                  <a:cubicBezTo>
                    <a:pt x="604" y="4048"/>
                    <a:pt x="655" y="3883"/>
                    <a:pt x="827" y="3883"/>
                  </a:cubicBezTo>
                  <a:cubicBezTo>
                    <a:pt x="999" y="3883"/>
                    <a:pt x="1292" y="4691"/>
                    <a:pt x="1292" y="4691"/>
                  </a:cubicBezTo>
                  <a:cubicBezTo>
                    <a:pt x="1591" y="4742"/>
                    <a:pt x="1635" y="5041"/>
                    <a:pt x="1635" y="5041"/>
                  </a:cubicBezTo>
                  <a:cubicBezTo>
                    <a:pt x="1635" y="5041"/>
                    <a:pt x="1832" y="5123"/>
                    <a:pt x="1928" y="5123"/>
                  </a:cubicBezTo>
                  <a:cubicBezTo>
                    <a:pt x="2024" y="5123"/>
                    <a:pt x="1992" y="5097"/>
                    <a:pt x="2189" y="5060"/>
                  </a:cubicBezTo>
                  <a:cubicBezTo>
                    <a:pt x="2386" y="5022"/>
                    <a:pt x="2832" y="4945"/>
                    <a:pt x="2991" y="5022"/>
                  </a:cubicBezTo>
                  <a:cubicBezTo>
                    <a:pt x="3016" y="5028"/>
                    <a:pt x="3036" y="5041"/>
                    <a:pt x="3054" y="5060"/>
                  </a:cubicBezTo>
                  <a:cubicBezTo>
                    <a:pt x="3182" y="4754"/>
                    <a:pt x="3658" y="4850"/>
                    <a:pt x="3525" y="4608"/>
                  </a:cubicBezTo>
                  <a:cubicBezTo>
                    <a:pt x="3384" y="4341"/>
                    <a:pt x="4053" y="4226"/>
                    <a:pt x="4167" y="4341"/>
                  </a:cubicBezTo>
                  <a:lnTo>
                    <a:pt x="4167" y="4341"/>
                  </a:lnTo>
                  <a:cubicBezTo>
                    <a:pt x="4148" y="4169"/>
                    <a:pt x="4301" y="3965"/>
                    <a:pt x="4250" y="3965"/>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40" name="Freeform 503"/>
            <p:cNvSpPr>
              <a:spLocks noChangeArrowheads="1"/>
            </p:cNvSpPr>
            <p:nvPr/>
          </p:nvSpPr>
          <p:spPr bwMode="auto">
            <a:xfrm>
              <a:off x="16060119" y="5677848"/>
              <a:ext cx="1958772" cy="2316709"/>
            </a:xfrm>
            <a:custGeom>
              <a:avLst/>
              <a:gdLst>
                <a:gd name="T0" fmla="*/ 3227 w 3813"/>
                <a:gd name="T1" fmla="*/ 1413 h 4512"/>
                <a:gd name="T2" fmla="*/ 3227 w 3813"/>
                <a:gd name="T3" fmla="*/ 1413 h 4512"/>
                <a:gd name="T4" fmla="*/ 2985 w 3813"/>
                <a:gd name="T5" fmla="*/ 1356 h 4512"/>
                <a:gd name="T6" fmla="*/ 2883 w 3813"/>
                <a:gd name="T7" fmla="*/ 1254 h 4512"/>
                <a:gd name="T8" fmla="*/ 2495 w 3813"/>
                <a:gd name="T9" fmla="*/ 738 h 4512"/>
                <a:gd name="T10" fmla="*/ 2202 w 3813"/>
                <a:gd name="T11" fmla="*/ 878 h 4512"/>
                <a:gd name="T12" fmla="*/ 1915 w 3813"/>
                <a:gd name="T13" fmla="*/ 967 h 4512"/>
                <a:gd name="T14" fmla="*/ 1489 w 3813"/>
                <a:gd name="T15" fmla="*/ 929 h 4512"/>
                <a:gd name="T16" fmla="*/ 1031 w 3813"/>
                <a:gd name="T17" fmla="*/ 382 h 4512"/>
                <a:gd name="T18" fmla="*/ 636 w 3813"/>
                <a:gd name="T19" fmla="*/ 38 h 4512"/>
                <a:gd name="T20" fmla="*/ 229 w 3813"/>
                <a:gd name="T21" fmla="*/ 286 h 4512"/>
                <a:gd name="T22" fmla="*/ 38 w 3813"/>
                <a:gd name="T23" fmla="*/ 477 h 4512"/>
                <a:gd name="T24" fmla="*/ 305 w 3813"/>
                <a:gd name="T25" fmla="*/ 694 h 4512"/>
                <a:gd name="T26" fmla="*/ 197 w 3813"/>
                <a:gd name="T27" fmla="*/ 1146 h 4512"/>
                <a:gd name="T28" fmla="*/ 0 w 3813"/>
                <a:gd name="T29" fmla="*/ 1337 h 4512"/>
                <a:gd name="T30" fmla="*/ 165 w 3813"/>
                <a:gd name="T31" fmla="*/ 1661 h 4512"/>
                <a:gd name="T32" fmla="*/ 121 w 3813"/>
                <a:gd name="T33" fmla="*/ 2062 h 4512"/>
                <a:gd name="T34" fmla="*/ 254 w 3813"/>
                <a:gd name="T35" fmla="*/ 2463 h 4512"/>
                <a:gd name="T36" fmla="*/ 388 w 3813"/>
                <a:gd name="T37" fmla="*/ 2940 h 4512"/>
                <a:gd name="T38" fmla="*/ 305 w 3813"/>
                <a:gd name="T39" fmla="*/ 3316 h 4512"/>
                <a:gd name="T40" fmla="*/ 1005 w 3813"/>
                <a:gd name="T41" fmla="*/ 3380 h 4512"/>
                <a:gd name="T42" fmla="*/ 1540 w 3813"/>
                <a:gd name="T43" fmla="*/ 3831 h 4512"/>
                <a:gd name="T44" fmla="*/ 1591 w 3813"/>
                <a:gd name="T45" fmla="*/ 4231 h 4512"/>
                <a:gd name="T46" fmla="*/ 1336 w 3813"/>
                <a:gd name="T47" fmla="*/ 4390 h 4512"/>
                <a:gd name="T48" fmla="*/ 2183 w 3813"/>
                <a:gd name="T49" fmla="*/ 4403 h 4512"/>
                <a:gd name="T50" fmla="*/ 2596 w 3813"/>
                <a:gd name="T51" fmla="*/ 4250 h 4512"/>
                <a:gd name="T52" fmla="*/ 3086 w 3813"/>
                <a:gd name="T53" fmla="*/ 3882 h 4512"/>
                <a:gd name="T54" fmla="*/ 3392 w 3813"/>
                <a:gd name="T55" fmla="*/ 3882 h 4512"/>
                <a:gd name="T56" fmla="*/ 3551 w 3813"/>
                <a:gd name="T57" fmla="*/ 3971 h 4512"/>
                <a:gd name="T58" fmla="*/ 3666 w 3813"/>
                <a:gd name="T59" fmla="*/ 3513 h 4512"/>
                <a:gd name="T60" fmla="*/ 3666 w 3813"/>
                <a:gd name="T61" fmla="*/ 3068 h 4512"/>
                <a:gd name="T62" fmla="*/ 3341 w 3813"/>
                <a:gd name="T63" fmla="*/ 2788 h 4512"/>
                <a:gd name="T64" fmla="*/ 3570 w 3813"/>
                <a:gd name="T65" fmla="*/ 2425 h 4512"/>
                <a:gd name="T66" fmla="*/ 3679 w 3813"/>
                <a:gd name="T67" fmla="*/ 2132 h 4512"/>
                <a:gd name="T68" fmla="*/ 3602 w 3813"/>
                <a:gd name="T69" fmla="*/ 1718 h 4512"/>
                <a:gd name="T70" fmla="*/ 3570 w 3813"/>
                <a:gd name="T71" fmla="*/ 1477 h 4512"/>
                <a:gd name="T72" fmla="*/ 3227 w 3813"/>
                <a:gd name="T73" fmla="*/ 1413 h 4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13" h="4512">
                  <a:moveTo>
                    <a:pt x="3227" y="1413"/>
                  </a:moveTo>
                  <a:lnTo>
                    <a:pt x="3227" y="1413"/>
                  </a:lnTo>
                  <a:cubicBezTo>
                    <a:pt x="3099" y="1375"/>
                    <a:pt x="3099" y="1311"/>
                    <a:pt x="2985" y="1356"/>
                  </a:cubicBezTo>
                  <a:cubicBezTo>
                    <a:pt x="2870" y="1400"/>
                    <a:pt x="2883" y="1254"/>
                    <a:pt x="2883" y="1254"/>
                  </a:cubicBezTo>
                  <a:cubicBezTo>
                    <a:pt x="3004" y="1101"/>
                    <a:pt x="2762" y="738"/>
                    <a:pt x="2495" y="738"/>
                  </a:cubicBezTo>
                  <a:cubicBezTo>
                    <a:pt x="2227" y="738"/>
                    <a:pt x="2297" y="878"/>
                    <a:pt x="2202" y="878"/>
                  </a:cubicBezTo>
                  <a:cubicBezTo>
                    <a:pt x="2106" y="878"/>
                    <a:pt x="1954" y="929"/>
                    <a:pt x="1915" y="967"/>
                  </a:cubicBezTo>
                  <a:cubicBezTo>
                    <a:pt x="1877" y="1006"/>
                    <a:pt x="1489" y="929"/>
                    <a:pt x="1489" y="929"/>
                  </a:cubicBezTo>
                  <a:cubicBezTo>
                    <a:pt x="1165" y="127"/>
                    <a:pt x="1031" y="764"/>
                    <a:pt x="1031" y="382"/>
                  </a:cubicBezTo>
                  <a:cubicBezTo>
                    <a:pt x="1031" y="0"/>
                    <a:pt x="636" y="38"/>
                    <a:pt x="636" y="38"/>
                  </a:cubicBezTo>
                  <a:cubicBezTo>
                    <a:pt x="636" y="38"/>
                    <a:pt x="324" y="248"/>
                    <a:pt x="229" y="286"/>
                  </a:cubicBezTo>
                  <a:cubicBezTo>
                    <a:pt x="140" y="325"/>
                    <a:pt x="51" y="452"/>
                    <a:pt x="38" y="477"/>
                  </a:cubicBezTo>
                  <a:cubicBezTo>
                    <a:pt x="146" y="522"/>
                    <a:pt x="286" y="598"/>
                    <a:pt x="305" y="694"/>
                  </a:cubicBezTo>
                  <a:cubicBezTo>
                    <a:pt x="331" y="853"/>
                    <a:pt x="178" y="1076"/>
                    <a:pt x="197" y="1146"/>
                  </a:cubicBezTo>
                  <a:cubicBezTo>
                    <a:pt x="229" y="1337"/>
                    <a:pt x="0" y="1197"/>
                    <a:pt x="0" y="1337"/>
                  </a:cubicBezTo>
                  <a:cubicBezTo>
                    <a:pt x="0" y="1483"/>
                    <a:pt x="210" y="1502"/>
                    <a:pt x="165" y="1661"/>
                  </a:cubicBezTo>
                  <a:cubicBezTo>
                    <a:pt x="121" y="1820"/>
                    <a:pt x="121" y="1979"/>
                    <a:pt x="121" y="2062"/>
                  </a:cubicBezTo>
                  <a:cubicBezTo>
                    <a:pt x="121" y="2145"/>
                    <a:pt x="254" y="2336"/>
                    <a:pt x="254" y="2463"/>
                  </a:cubicBezTo>
                  <a:cubicBezTo>
                    <a:pt x="254" y="2590"/>
                    <a:pt x="318" y="2940"/>
                    <a:pt x="388" y="2940"/>
                  </a:cubicBezTo>
                  <a:cubicBezTo>
                    <a:pt x="439" y="2940"/>
                    <a:pt x="286" y="3144"/>
                    <a:pt x="305" y="3316"/>
                  </a:cubicBezTo>
                  <a:cubicBezTo>
                    <a:pt x="426" y="3424"/>
                    <a:pt x="757" y="3380"/>
                    <a:pt x="1005" y="3380"/>
                  </a:cubicBezTo>
                  <a:cubicBezTo>
                    <a:pt x="1254" y="3380"/>
                    <a:pt x="1311" y="3831"/>
                    <a:pt x="1540" y="3831"/>
                  </a:cubicBezTo>
                  <a:cubicBezTo>
                    <a:pt x="1769" y="3831"/>
                    <a:pt x="1648" y="4168"/>
                    <a:pt x="1591" y="4231"/>
                  </a:cubicBezTo>
                  <a:cubicBezTo>
                    <a:pt x="1540" y="4282"/>
                    <a:pt x="1349" y="4327"/>
                    <a:pt x="1336" y="4390"/>
                  </a:cubicBezTo>
                  <a:cubicBezTo>
                    <a:pt x="1559" y="4511"/>
                    <a:pt x="2094" y="4492"/>
                    <a:pt x="2183" y="4403"/>
                  </a:cubicBezTo>
                  <a:cubicBezTo>
                    <a:pt x="2278" y="4301"/>
                    <a:pt x="2457" y="4250"/>
                    <a:pt x="2596" y="4250"/>
                  </a:cubicBezTo>
                  <a:cubicBezTo>
                    <a:pt x="2737" y="4250"/>
                    <a:pt x="2972" y="3933"/>
                    <a:pt x="3086" y="3882"/>
                  </a:cubicBezTo>
                  <a:cubicBezTo>
                    <a:pt x="3201" y="3831"/>
                    <a:pt x="3265" y="3882"/>
                    <a:pt x="3392" y="3882"/>
                  </a:cubicBezTo>
                  <a:cubicBezTo>
                    <a:pt x="3443" y="3882"/>
                    <a:pt x="3500" y="3920"/>
                    <a:pt x="3551" y="3971"/>
                  </a:cubicBezTo>
                  <a:cubicBezTo>
                    <a:pt x="3602" y="3819"/>
                    <a:pt x="3666" y="3589"/>
                    <a:pt x="3666" y="3513"/>
                  </a:cubicBezTo>
                  <a:cubicBezTo>
                    <a:pt x="3666" y="3386"/>
                    <a:pt x="3513" y="3214"/>
                    <a:pt x="3666" y="3068"/>
                  </a:cubicBezTo>
                  <a:cubicBezTo>
                    <a:pt x="3812" y="2915"/>
                    <a:pt x="3341" y="2966"/>
                    <a:pt x="3341" y="2788"/>
                  </a:cubicBezTo>
                  <a:cubicBezTo>
                    <a:pt x="3341" y="2698"/>
                    <a:pt x="3475" y="2559"/>
                    <a:pt x="3570" y="2425"/>
                  </a:cubicBezTo>
                  <a:cubicBezTo>
                    <a:pt x="3666" y="2291"/>
                    <a:pt x="3717" y="2170"/>
                    <a:pt x="3679" y="2132"/>
                  </a:cubicBezTo>
                  <a:cubicBezTo>
                    <a:pt x="3679" y="2132"/>
                    <a:pt x="3551" y="1839"/>
                    <a:pt x="3602" y="1718"/>
                  </a:cubicBezTo>
                  <a:cubicBezTo>
                    <a:pt x="3634" y="1636"/>
                    <a:pt x="3596" y="1547"/>
                    <a:pt x="3570" y="1477"/>
                  </a:cubicBezTo>
                  <a:cubicBezTo>
                    <a:pt x="3386" y="1540"/>
                    <a:pt x="3341" y="1451"/>
                    <a:pt x="3227" y="1413"/>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41" name="Freeform 504"/>
            <p:cNvSpPr>
              <a:spLocks noChangeArrowheads="1"/>
            </p:cNvSpPr>
            <p:nvPr/>
          </p:nvSpPr>
          <p:spPr bwMode="auto">
            <a:xfrm>
              <a:off x="17455035" y="4407395"/>
              <a:ext cx="1841018" cy="1813961"/>
            </a:xfrm>
            <a:custGeom>
              <a:avLst/>
              <a:gdLst>
                <a:gd name="T0" fmla="*/ 3577 w 3585"/>
                <a:gd name="T1" fmla="*/ 955 h 3534"/>
                <a:gd name="T2" fmla="*/ 3577 w 3585"/>
                <a:gd name="T3" fmla="*/ 955 h 3534"/>
                <a:gd name="T4" fmla="*/ 3265 w 3585"/>
                <a:gd name="T5" fmla="*/ 783 h 3534"/>
                <a:gd name="T6" fmla="*/ 2979 w 3585"/>
                <a:gd name="T7" fmla="*/ 885 h 3534"/>
                <a:gd name="T8" fmla="*/ 2712 w 3585"/>
                <a:gd name="T9" fmla="*/ 764 h 3534"/>
                <a:gd name="T10" fmla="*/ 2317 w 3585"/>
                <a:gd name="T11" fmla="*/ 586 h 3534"/>
                <a:gd name="T12" fmla="*/ 1706 w 3585"/>
                <a:gd name="T13" fmla="*/ 255 h 3534"/>
                <a:gd name="T14" fmla="*/ 1490 w 3585"/>
                <a:gd name="T15" fmla="*/ 300 h 3534"/>
                <a:gd name="T16" fmla="*/ 936 w 3585"/>
                <a:gd name="T17" fmla="*/ 166 h 3534"/>
                <a:gd name="T18" fmla="*/ 809 w 3585"/>
                <a:gd name="T19" fmla="*/ 166 h 3534"/>
                <a:gd name="T20" fmla="*/ 618 w 3585"/>
                <a:gd name="T21" fmla="*/ 7 h 3534"/>
                <a:gd name="T22" fmla="*/ 618 w 3585"/>
                <a:gd name="T23" fmla="*/ 7 h 3534"/>
                <a:gd name="T24" fmla="*/ 446 w 3585"/>
                <a:gd name="T25" fmla="*/ 96 h 3534"/>
                <a:gd name="T26" fmla="*/ 217 w 3585"/>
                <a:gd name="T27" fmla="*/ 140 h 3534"/>
                <a:gd name="T28" fmla="*/ 51 w 3585"/>
                <a:gd name="T29" fmla="*/ 681 h 3534"/>
                <a:gd name="T30" fmla="*/ 89 w 3585"/>
                <a:gd name="T31" fmla="*/ 802 h 3534"/>
                <a:gd name="T32" fmla="*/ 191 w 3585"/>
                <a:gd name="T33" fmla="*/ 1235 h 3534"/>
                <a:gd name="T34" fmla="*/ 153 w 3585"/>
                <a:gd name="T35" fmla="*/ 1636 h 3534"/>
                <a:gd name="T36" fmla="*/ 153 w 3585"/>
                <a:gd name="T37" fmla="*/ 1763 h 3534"/>
                <a:gd name="T38" fmla="*/ 351 w 3585"/>
                <a:gd name="T39" fmla="*/ 2031 h 3534"/>
                <a:gd name="T40" fmla="*/ 815 w 3585"/>
                <a:gd name="T41" fmla="*/ 2323 h 3534"/>
                <a:gd name="T42" fmla="*/ 815 w 3585"/>
                <a:gd name="T43" fmla="*/ 2482 h 3534"/>
                <a:gd name="T44" fmla="*/ 1051 w 3585"/>
                <a:gd name="T45" fmla="*/ 2622 h 3534"/>
                <a:gd name="T46" fmla="*/ 1197 w 3585"/>
                <a:gd name="T47" fmla="*/ 2928 h 3534"/>
                <a:gd name="T48" fmla="*/ 1502 w 3585"/>
                <a:gd name="T49" fmla="*/ 3380 h 3534"/>
                <a:gd name="T50" fmla="*/ 1738 w 3585"/>
                <a:gd name="T51" fmla="*/ 3144 h 3534"/>
                <a:gd name="T52" fmla="*/ 1922 w 3585"/>
                <a:gd name="T53" fmla="*/ 3335 h 3534"/>
                <a:gd name="T54" fmla="*/ 2215 w 3585"/>
                <a:gd name="T55" fmla="*/ 3335 h 3534"/>
                <a:gd name="T56" fmla="*/ 2737 w 3585"/>
                <a:gd name="T57" fmla="*/ 3533 h 3534"/>
                <a:gd name="T58" fmla="*/ 3144 w 3585"/>
                <a:gd name="T59" fmla="*/ 2444 h 3534"/>
                <a:gd name="T60" fmla="*/ 3043 w 3585"/>
                <a:gd name="T61" fmla="*/ 1980 h 3534"/>
                <a:gd name="T62" fmla="*/ 3227 w 3585"/>
                <a:gd name="T63" fmla="*/ 1693 h 3534"/>
                <a:gd name="T64" fmla="*/ 2979 w 3585"/>
                <a:gd name="T65" fmla="*/ 1451 h 3534"/>
                <a:gd name="T66" fmla="*/ 2864 w 3585"/>
                <a:gd name="T67" fmla="*/ 1140 h 3534"/>
                <a:gd name="T68" fmla="*/ 3444 w 3585"/>
                <a:gd name="T69" fmla="*/ 1089 h 3534"/>
                <a:gd name="T70" fmla="*/ 3584 w 3585"/>
                <a:gd name="T71" fmla="*/ 961 h 3534"/>
                <a:gd name="T72" fmla="*/ 3577 w 3585"/>
                <a:gd name="T73" fmla="*/ 955 h 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5" h="3534">
                  <a:moveTo>
                    <a:pt x="3577" y="955"/>
                  </a:moveTo>
                  <a:lnTo>
                    <a:pt x="3577" y="955"/>
                  </a:lnTo>
                  <a:cubicBezTo>
                    <a:pt x="3380" y="764"/>
                    <a:pt x="3265" y="783"/>
                    <a:pt x="3265" y="783"/>
                  </a:cubicBezTo>
                  <a:cubicBezTo>
                    <a:pt x="3176" y="802"/>
                    <a:pt x="3062" y="917"/>
                    <a:pt x="2979" y="885"/>
                  </a:cubicBezTo>
                  <a:cubicBezTo>
                    <a:pt x="2903" y="860"/>
                    <a:pt x="2864" y="688"/>
                    <a:pt x="2712" y="764"/>
                  </a:cubicBezTo>
                  <a:cubicBezTo>
                    <a:pt x="2413" y="923"/>
                    <a:pt x="2317" y="586"/>
                    <a:pt x="2317" y="586"/>
                  </a:cubicBezTo>
                  <a:cubicBezTo>
                    <a:pt x="2184" y="185"/>
                    <a:pt x="1795" y="159"/>
                    <a:pt x="1706" y="255"/>
                  </a:cubicBezTo>
                  <a:cubicBezTo>
                    <a:pt x="1611" y="344"/>
                    <a:pt x="1490" y="300"/>
                    <a:pt x="1490" y="300"/>
                  </a:cubicBezTo>
                  <a:cubicBezTo>
                    <a:pt x="1318" y="134"/>
                    <a:pt x="1076" y="108"/>
                    <a:pt x="936" y="166"/>
                  </a:cubicBezTo>
                  <a:cubicBezTo>
                    <a:pt x="802" y="223"/>
                    <a:pt x="809" y="166"/>
                    <a:pt x="809" y="166"/>
                  </a:cubicBezTo>
                  <a:cubicBezTo>
                    <a:pt x="751" y="0"/>
                    <a:pt x="618" y="51"/>
                    <a:pt x="618" y="7"/>
                  </a:cubicBezTo>
                  <a:lnTo>
                    <a:pt x="618" y="7"/>
                  </a:lnTo>
                  <a:cubicBezTo>
                    <a:pt x="561" y="51"/>
                    <a:pt x="490" y="96"/>
                    <a:pt x="446" y="96"/>
                  </a:cubicBezTo>
                  <a:cubicBezTo>
                    <a:pt x="357" y="96"/>
                    <a:pt x="261" y="0"/>
                    <a:pt x="217" y="140"/>
                  </a:cubicBezTo>
                  <a:cubicBezTo>
                    <a:pt x="166" y="287"/>
                    <a:pt x="198" y="535"/>
                    <a:pt x="51" y="681"/>
                  </a:cubicBezTo>
                  <a:cubicBezTo>
                    <a:pt x="51" y="681"/>
                    <a:pt x="89" y="719"/>
                    <a:pt x="89" y="802"/>
                  </a:cubicBezTo>
                  <a:cubicBezTo>
                    <a:pt x="89" y="885"/>
                    <a:pt x="77" y="1120"/>
                    <a:pt x="191" y="1235"/>
                  </a:cubicBezTo>
                  <a:cubicBezTo>
                    <a:pt x="306" y="1350"/>
                    <a:pt x="0" y="1375"/>
                    <a:pt x="153" y="1636"/>
                  </a:cubicBezTo>
                  <a:cubicBezTo>
                    <a:pt x="153" y="1636"/>
                    <a:pt x="223" y="1693"/>
                    <a:pt x="153" y="1763"/>
                  </a:cubicBezTo>
                  <a:cubicBezTo>
                    <a:pt x="77" y="1840"/>
                    <a:pt x="230" y="1986"/>
                    <a:pt x="351" y="2031"/>
                  </a:cubicBezTo>
                  <a:cubicBezTo>
                    <a:pt x="471" y="2075"/>
                    <a:pt x="815" y="2323"/>
                    <a:pt x="815" y="2323"/>
                  </a:cubicBezTo>
                  <a:cubicBezTo>
                    <a:pt x="815" y="2323"/>
                    <a:pt x="713" y="2482"/>
                    <a:pt x="815" y="2482"/>
                  </a:cubicBezTo>
                  <a:cubicBezTo>
                    <a:pt x="917" y="2482"/>
                    <a:pt x="1006" y="2514"/>
                    <a:pt x="1051" y="2622"/>
                  </a:cubicBezTo>
                  <a:cubicBezTo>
                    <a:pt x="1101" y="2724"/>
                    <a:pt x="1254" y="2813"/>
                    <a:pt x="1197" y="2928"/>
                  </a:cubicBezTo>
                  <a:cubicBezTo>
                    <a:pt x="1146" y="3023"/>
                    <a:pt x="1337" y="3265"/>
                    <a:pt x="1502" y="3380"/>
                  </a:cubicBezTo>
                  <a:cubicBezTo>
                    <a:pt x="1566" y="3297"/>
                    <a:pt x="1693" y="3106"/>
                    <a:pt x="1738" y="3144"/>
                  </a:cubicBezTo>
                  <a:cubicBezTo>
                    <a:pt x="1782" y="3195"/>
                    <a:pt x="1808" y="3361"/>
                    <a:pt x="1922" y="3335"/>
                  </a:cubicBezTo>
                  <a:cubicBezTo>
                    <a:pt x="2043" y="3303"/>
                    <a:pt x="2094" y="3335"/>
                    <a:pt x="2215" y="3335"/>
                  </a:cubicBezTo>
                  <a:cubicBezTo>
                    <a:pt x="2330" y="3335"/>
                    <a:pt x="2623" y="3431"/>
                    <a:pt x="2737" y="3533"/>
                  </a:cubicBezTo>
                  <a:cubicBezTo>
                    <a:pt x="2922" y="3227"/>
                    <a:pt x="3144" y="2444"/>
                    <a:pt x="3144" y="2444"/>
                  </a:cubicBezTo>
                  <a:cubicBezTo>
                    <a:pt x="2883" y="2362"/>
                    <a:pt x="2985" y="2107"/>
                    <a:pt x="3043" y="1980"/>
                  </a:cubicBezTo>
                  <a:cubicBezTo>
                    <a:pt x="3100" y="1852"/>
                    <a:pt x="3227" y="1865"/>
                    <a:pt x="3227" y="1693"/>
                  </a:cubicBezTo>
                  <a:cubicBezTo>
                    <a:pt x="3227" y="1521"/>
                    <a:pt x="2979" y="1534"/>
                    <a:pt x="2979" y="1451"/>
                  </a:cubicBezTo>
                  <a:cubicBezTo>
                    <a:pt x="2979" y="1369"/>
                    <a:pt x="2763" y="1241"/>
                    <a:pt x="2864" y="1140"/>
                  </a:cubicBezTo>
                  <a:cubicBezTo>
                    <a:pt x="2960" y="1044"/>
                    <a:pt x="3297" y="1089"/>
                    <a:pt x="3444" y="1089"/>
                  </a:cubicBezTo>
                  <a:cubicBezTo>
                    <a:pt x="3520" y="1089"/>
                    <a:pt x="3558" y="1025"/>
                    <a:pt x="3584" y="961"/>
                  </a:cubicBezTo>
                  <a:cubicBezTo>
                    <a:pt x="3577" y="961"/>
                    <a:pt x="3577" y="961"/>
                    <a:pt x="3577" y="955"/>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42" name="Freeform 505"/>
            <p:cNvSpPr>
              <a:spLocks noChangeArrowheads="1"/>
            </p:cNvSpPr>
            <p:nvPr/>
          </p:nvSpPr>
          <p:spPr bwMode="auto">
            <a:xfrm>
              <a:off x="16334121" y="3882002"/>
              <a:ext cx="1893101" cy="2588462"/>
            </a:xfrm>
            <a:custGeom>
              <a:avLst/>
              <a:gdLst>
                <a:gd name="T0" fmla="*/ 3380 w 3686"/>
                <a:gd name="T1" fmla="*/ 3952 h 5041"/>
                <a:gd name="T2" fmla="*/ 3380 w 3686"/>
                <a:gd name="T3" fmla="*/ 3952 h 5041"/>
                <a:gd name="T4" fmla="*/ 3234 w 3686"/>
                <a:gd name="T5" fmla="*/ 3646 h 5041"/>
                <a:gd name="T6" fmla="*/ 2998 w 3686"/>
                <a:gd name="T7" fmla="*/ 3506 h 5041"/>
                <a:gd name="T8" fmla="*/ 2998 w 3686"/>
                <a:gd name="T9" fmla="*/ 3347 h 5041"/>
                <a:gd name="T10" fmla="*/ 2534 w 3686"/>
                <a:gd name="T11" fmla="*/ 3055 h 5041"/>
                <a:gd name="T12" fmla="*/ 2336 w 3686"/>
                <a:gd name="T13" fmla="*/ 2787 h 5041"/>
                <a:gd name="T14" fmla="*/ 2336 w 3686"/>
                <a:gd name="T15" fmla="*/ 2660 h 5041"/>
                <a:gd name="T16" fmla="*/ 2374 w 3686"/>
                <a:gd name="T17" fmla="*/ 2259 h 5041"/>
                <a:gd name="T18" fmla="*/ 2272 w 3686"/>
                <a:gd name="T19" fmla="*/ 1826 h 5041"/>
                <a:gd name="T20" fmla="*/ 2234 w 3686"/>
                <a:gd name="T21" fmla="*/ 1705 h 5041"/>
                <a:gd name="T22" fmla="*/ 2400 w 3686"/>
                <a:gd name="T23" fmla="*/ 1164 h 5041"/>
                <a:gd name="T24" fmla="*/ 2629 w 3686"/>
                <a:gd name="T25" fmla="*/ 1120 h 5041"/>
                <a:gd name="T26" fmla="*/ 2801 w 3686"/>
                <a:gd name="T27" fmla="*/ 1031 h 5041"/>
                <a:gd name="T28" fmla="*/ 2203 w 3686"/>
                <a:gd name="T29" fmla="*/ 655 h 5041"/>
                <a:gd name="T30" fmla="*/ 2069 w 3686"/>
                <a:gd name="T31" fmla="*/ 63 h 5041"/>
                <a:gd name="T32" fmla="*/ 1878 w 3686"/>
                <a:gd name="T33" fmla="*/ 184 h 5041"/>
                <a:gd name="T34" fmla="*/ 1872 w 3686"/>
                <a:gd name="T35" fmla="*/ 337 h 5041"/>
                <a:gd name="T36" fmla="*/ 1280 w 3686"/>
                <a:gd name="T37" fmla="*/ 394 h 5041"/>
                <a:gd name="T38" fmla="*/ 981 w 3686"/>
                <a:gd name="T39" fmla="*/ 1062 h 5041"/>
                <a:gd name="T40" fmla="*/ 987 w 3686"/>
                <a:gd name="T41" fmla="*/ 1457 h 5041"/>
                <a:gd name="T42" fmla="*/ 541 w 3686"/>
                <a:gd name="T43" fmla="*/ 1622 h 5041"/>
                <a:gd name="T44" fmla="*/ 548 w 3686"/>
                <a:gd name="T45" fmla="*/ 1877 h 5041"/>
                <a:gd name="T46" fmla="*/ 242 w 3686"/>
                <a:gd name="T47" fmla="*/ 2615 h 5041"/>
                <a:gd name="T48" fmla="*/ 230 w 3686"/>
                <a:gd name="T49" fmla="*/ 2615 h 5041"/>
                <a:gd name="T50" fmla="*/ 401 w 3686"/>
                <a:gd name="T51" fmla="*/ 3067 h 5041"/>
                <a:gd name="T52" fmla="*/ 102 w 3686"/>
                <a:gd name="T53" fmla="*/ 3366 h 5041"/>
                <a:gd name="T54" fmla="*/ 102 w 3686"/>
                <a:gd name="T55" fmla="*/ 3538 h 5041"/>
                <a:gd name="T56" fmla="*/ 497 w 3686"/>
                <a:gd name="T57" fmla="*/ 3882 h 5041"/>
                <a:gd name="T58" fmla="*/ 955 w 3686"/>
                <a:gd name="T59" fmla="*/ 4429 h 5041"/>
                <a:gd name="T60" fmla="*/ 1381 w 3686"/>
                <a:gd name="T61" fmla="*/ 4467 h 5041"/>
                <a:gd name="T62" fmla="*/ 1668 w 3686"/>
                <a:gd name="T63" fmla="*/ 4378 h 5041"/>
                <a:gd name="T64" fmla="*/ 1961 w 3686"/>
                <a:gd name="T65" fmla="*/ 4238 h 5041"/>
                <a:gd name="T66" fmla="*/ 2349 w 3686"/>
                <a:gd name="T67" fmla="*/ 4754 h 5041"/>
                <a:gd name="T68" fmla="*/ 2451 w 3686"/>
                <a:gd name="T69" fmla="*/ 4856 h 5041"/>
                <a:gd name="T70" fmla="*/ 2693 w 3686"/>
                <a:gd name="T71" fmla="*/ 4913 h 5041"/>
                <a:gd name="T72" fmla="*/ 3036 w 3686"/>
                <a:gd name="T73" fmla="*/ 4977 h 5041"/>
                <a:gd name="T74" fmla="*/ 3043 w 3686"/>
                <a:gd name="T75" fmla="*/ 4888 h 5041"/>
                <a:gd name="T76" fmla="*/ 3405 w 3686"/>
                <a:gd name="T77" fmla="*/ 4875 h 5041"/>
                <a:gd name="T78" fmla="*/ 3456 w 3686"/>
                <a:gd name="T79" fmla="*/ 4569 h 5041"/>
                <a:gd name="T80" fmla="*/ 3666 w 3686"/>
                <a:gd name="T81" fmla="*/ 4423 h 5041"/>
                <a:gd name="T82" fmla="*/ 3685 w 3686"/>
                <a:gd name="T83" fmla="*/ 4404 h 5041"/>
                <a:gd name="T84" fmla="*/ 3380 w 3686"/>
                <a:gd name="T85" fmla="*/ 3952 h 5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86" h="5041">
                  <a:moveTo>
                    <a:pt x="3380" y="3952"/>
                  </a:moveTo>
                  <a:lnTo>
                    <a:pt x="3380" y="3952"/>
                  </a:lnTo>
                  <a:cubicBezTo>
                    <a:pt x="3437" y="3837"/>
                    <a:pt x="3284" y="3748"/>
                    <a:pt x="3234" y="3646"/>
                  </a:cubicBezTo>
                  <a:cubicBezTo>
                    <a:pt x="3189" y="3538"/>
                    <a:pt x="3100" y="3506"/>
                    <a:pt x="2998" y="3506"/>
                  </a:cubicBezTo>
                  <a:cubicBezTo>
                    <a:pt x="2896" y="3506"/>
                    <a:pt x="2998" y="3347"/>
                    <a:pt x="2998" y="3347"/>
                  </a:cubicBezTo>
                  <a:cubicBezTo>
                    <a:pt x="2998" y="3347"/>
                    <a:pt x="2654" y="3099"/>
                    <a:pt x="2534" y="3055"/>
                  </a:cubicBezTo>
                  <a:cubicBezTo>
                    <a:pt x="2413" y="3010"/>
                    <a:pt x="2260" y="2864"/>
                    <a:pt x="2336" y="2787"/>
                  </a:cubicBezTo>
                  <a:cubicBezTo>
                    <a:pt x="2406" y="2717"/>
                    <a:pt x="2336" y="2660"/>
                    <a:pt x="2336" y="2660"/>
                  </a:cubicBezTo>
                  <a:cubicBezTo>
                    <a:pt x="2183" y="2399"/>
                    <a:pt x="2489" y="2374"/>
                    <a:pt x="2374" y="2259"/>
                  </a:cubicBezTo>
                  <a:cubicBezTo>
                    <a:pt x="2260" y="2144"/>
                    <a:pt x="2272" y="1909"/>
                    <a:pt x="2272" y="1826"/>
                  </a:cubicBezTo>
                  <a:cubicBezTo>
                    <a:pt x="2272" y="1743"/>
                    <a:pt x="2234" y="1705"/>
                    <a:pt x="2234" y="1705"/>
                  </a:cubicBezTo>
                  <a:cubicBezTo>
                    <a:pt x="2381" y="1559"/>
                    <a:pt x="2349" y="1311"/>
                    <a:pt x="2400" y="1164"/>
                  </a:cubicBezTo>
                  <a:cubicBezTo>
                    <a:pt x="2444" y="1024"/>
                    <a:pt x="2540" y="1120"/>
                    <a:pt x="2629" y="1120"/>
                  </a:cubicBezTo>
                  <a:cubicBezTo>
                    <a:pt x="2673" y="1120"/>
                    <a:pt x="2744" y="1075"/>
                    <a:pt x="2801" y="1031"/>
                  </a:cubicBezTo>
                  <a:cubicBezTo>
                    <a:pt x="2782" y="980"/>
                    <a:pt x="2323" y="706"/>
                    <a:pt x="2203" y="655"/>
                  </a:cubicBezTo>
                  <a:cubicBezTo>
                    <a:pt x="2082" y="604"/>
                    <a:pt x="2133" y="127"/>
                    <a:pt x="2069" y="63"/>
                  </a:cubicBezTo>
                  <a:cubicBezTo>
                    <a:pt x="2012" y="0"/>
                    <a:pt x="1827" y="63"/>
                    <a:pt x="1878" y="184"/>
                  </a:cubicBezTo>
                  <a:cubicBezTo>
                    <a:pt x="1929" y="305"/>
                    <a:pt x="1872" y="337"/>
                    <a:pt x="1872" y="337"/>
                  </a:cubicBezTo>
                  <a:cubicBezTo>
                    <a:pt x="1522" y="407"/>
                    <a:pt x="1356" y="420"/>
                    <a:pt x="1280" y="394"/>
                  </a:cubicBezTo>
                  <a:cubicBezTo>
                    <a:pt x="1280" y="942"/>
                    <a:pt x="783" y="916"/>
                    <a:pt x="981" y="1062"/>
                  </a:cubicBezTo>
                  <a:cubicBezTo>
                    <a:pt x="1184" y="1215"/>
                    <a:pt x="1044" y="1457"/>
                    <a:pt x="987" y="1457"/>
                  </a:cubicBezTo>
                  <a:cubicBezTo>
                    <a:pt x="930" y="1457"/>
                    <a:pt x="605" y="1559"/>
                    <a:pt x="541" y="1622"/>
                  </a:cubicBezTo>
                  <a:cubicBezTo>
                    <a:pt x="471" y="1693"/>
                    <a:pt x="497" y="1832"/>
                    <a:pt x="548" y="1877"/>
                  </a:cubicBezTo>
                  <a:cubicBezTo>
                    <a:pt x="592" y="1928"/>
                    <a:pt x="414" y="2615"/>
                    <a:pt x="242" y="2615"/>
                  </a:cubicBezTo>
                  <a:cubicBezTo>
                    <a:pt x="236" y="2615"/>
                    <a:pt x="230" y="2615"/>
                    <a:pt x="230" y="2615"/>
                  </a:cubicBezTo>
                  <a:cubicBezTo>
                    <a:pt x="210" y="2876"/>
                    <a:pt x="351" y="3016"/>
                    <a:pt x="401" y="3067"/>
                  </a:cubicBezTo>
                  <a:cubicBezTo>
                    <a:pt x="465" y="3124"/>
                    <a:pt x="204" y="3265"/>
                    <a:pt x="102" y="3366"/>
                  </a:cubicBezTo>
                  <a:cubicBezTo>
                    <a:pt x="0" y="3468"/>
                    <a:pt x="102" y="3538"/>
                    <a:pt x="102" y="3538"/>
                  </a:cubicBezTo>
                  <a:cubicBezTo>
                    <a:pt x="102" y="3538"/>
                    <a:pt x="497" y="3500"/>
                    <a:pt x="497" y="3882"/>
                  </a:cubicBezTo>
                  <a:cubicBezTo>
                    <a:pt x="497" y="4264"/>
                    <a:pt x="631" y="3627"/>
                    <a:pt x="955" y="4429"/>
                  </a:cubicBezTo>
                  <a:cubicBezTo>
                    <a:pt x="955" y="4429"/>
                    <a:pt x="1343" y="4506"/>
                    <a:pt x="1381" y="4467"/>
                  </a:cubicBezTo>
                  <a:cubicBezTo>
                    <a:pt x="1420" y="4429"/>
                    <a:pt x="1572" y="4378"/>
                    <a:pt x="1668" y="4378"/>
                  </a:cubicBezTo>
                  <a:cubicBezTo>
                    <a:pt x="1763" y="4378"/>
                    <a:pt x="1693" y="4238"/>
                    <a:pt x="1961" y="4238"/>
                  </a:cubicBezTo>
                  <a:cubicBezTo>
                    <a:pt x="2228" y="4238"/>
                    <a:pt x="2470" y="4601"/>
                    <a:pt x="2349" y="4754"/>
                  </a:cubicBezTo>
                  <a:cubicBezTo>
                    <a:pt x="2349" y="4754"/>
                    <a:pt x="2336" y="4900"/>
                    <a:pt x="2451" y="4856"/>
                  </a:cubicBezTo>
                  <a:cubicBezTo>
                    <a:pt x="2565" y="4811"/>
                    <a:pt x="2565" y="4875"/>
                    <a:pt x="2693" y="4913"/>
                  </a:cubicBezTo>
                  <a:cubicBezTo>
                    <a:pt x="2807" y="4951"/>
                    <a:pt x="2852" y="5040"/>
                    <a:pt x="3036" y="4977"/>
                  </a:cubicBezTo>
                  <a:cubicBezTo>
                    <a:pt x="3030" y="4938"/>
                    <a:pt x="3024" y="4900"/>
                    <a:pt x="3043" y="4888"/>
                  </a:cubicBezTo>
                  <a:cubicBezTo>
                    <a:pt x="3094" y="4830"/>
                    <a:pt x="3355" y="4996"/>
                    <a:pt x="3405" y="4875"/>
                  </a:cubicBezTo>
                  <a:cubicBezTo>
                    <a:pt x="3456" y="4747"/>
                    <a:pt x="3393" y="4684"/>
                    <a:pt x="3456" y="4569"/>
                  </a:cubicBezTo>
                  <a:cubicBezTo>
                    <a:pt x="3520" y="4455"/>
                    <a:pt x="3609" y="4480"/>
                    <a:pt x="3666" y="4423"/>
                  </a:cubicBezTo>
                  <a:cubicBezTo>
                    <a:pt x="3673" y="4423"/>
                    <a:pt x="3679" y="4410"/>
                    <a:pt x="3685" y="4404"/>
                  </a:cubicBezTo>
                  <a:cubicBezTo>
                    <a:pt x="3520" y="4289"/>
                    <a:pt x="3329" y="4047"/>
                    <a:pt x="3380" y="3952"/>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443" name="Freeform 506"/>
            <p:cNvSpPr>
              <a:spLocks noChangeArrowheads="1"/>
            </p:cNvSpPr>
            <p:nvPr/>
          </p:nvSpPr>
          <p:spPr bwMode="auto">
            <a:xfrm>
              <a:off x="18861276" y="4815026"/>
              <a:ext cx="855971" cy="1755081"/>
            </a:xfrm>
            <a:custGeom>
              <a:avLst/>
              <a:gdLst>
                <a:gd name="T0" fmla="*/ 1648 w 1669"/>
                <a:gd name="T1" fmla="*/ 356 h 3418"/>
                <a:gd name="T2" fmla="*/ 1648 w 1669"/>
                <a:gd name="T3" fmla="*/ 356 h 3418"/>
                <a:gd name="T4" fmla="*/ 847 w 1669"/>
                <a:gd name="T5" fmla="*/ 165 h 3418"/>
                <a:gd name="T6" fmla="*/ 707 w 1669"/>
                <a:gd name="T7" fmla="*/ 293 h 3418"/>
                <a:gd name="T8" fmla="*/ 127 w 1669"/>
                <a:gd name="T9" fmla="*/ 344 h 3418"/>
                <a:gd name="T10" fmla="*/ 242 w 1669"/>
                <a:gd name="T11" fmla="*/ 655 h 3418"/>
                <a:gd name="T12" fmla="*/ 490 w 1669"/>
                <a:gd name="T13" fmla="*/ 897 h 3418"/>
                <a:gd name="T14" fmla="*/ 306 w 1669"/>
                <a:gd name="T15" fmla="*/ 1184 h 3418"/>
                <a:gd name="T16" fmla="*/ 407 w 1669"/>
                <a:gd name="T17" fmla="*/ 1648 h 3418"/>
                <a:gd name="T18" fmla="*/ 0 w 1669"/>
                <a:gd name="T19" fmla="*/ 2737 h 3418"/>
                <a:gd name="T20" fmla="*/ 13 w 1669"/>
                <a:gd name="T21" fmla="*/ 2743 h 3418"/>
                <a:gd name="T22" fmla="*/ 427 w 1669"/>
                <a:gd name="T23" fmla="*/ 3354 h 3418"/>
                <a:gd name="T24" fmla="*/ 732 w 1669"/>
                <a:gd name="T25" fmla="*/ 3392 h 3418"/>
                <a:gd name="T26" fmla="*/ 936 w 1669"/>
                <a:gd name="T27" fmla="*/ 3112 h 3418"/>
                <a:gd name="T28" fmla="*/ 853 w 1669"/>
                <a:gd name="T29" fmla="*/ 2908 h 3418"/>
                <a:gd name="T30" fmla="*/ 891 w 1669"/>
                <a:gd name="T31" fmla="*/ 2469 h 3418"/>
                <a:gd name="T32" fmla="*/ 872 w 1669"/>
                <a:gd name="T33" fmla="*/ 2106 h 3418"/>
                <a:gd name="T34" fmla="*/ 1031 w 1669"/>
                <a:gd name="T35" fmla="*/ 1788 h 3418"/>
                <a:gd name="T36" fmla="*/ 1165 w 1669"/>
                <a:gd name="T37" fmla="*/ 1177 h 3418"/>
                <a:gd name="T38" fmla="*/ 1292 w 1669"/>
                <a:gd name="T39" fmla="*/ 910 h 3418"/>
                <a:gd name="T40" fmla="*/ 1362 w 1669"/>
                <a:gd name="T41" fmla="*/ 789 h 3418"/>
                <a:gd name="T42" fmla="*/ 1547 w 1669"/>
                <a:gd name="T43" fmla="*/ 554 h 3418"/>
                <a:gd name="T44" fmla="*/ 1648 w 1669"/>
                <a:gd name="T45" fmla="*/ 356 h 3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69" h="3418">
                  <a:moveTo>
                    <a:pt x="1648" y="356"/>
                  </a:moveTo>
                  <a:lnTo>
                    <a:pt x="1648" y="356"/>
                  </a:lnTo>
                  <a:cubicBezTo>
                    <a:pt x="1057" y="0"/>
                    <a:pt x="1038" y="242"/>
                    <a:pt x="847" y="165"/>
                  </a:cubicBezTo>
                  <a:cubicBezTo>
                    <a:pt x="821" y="229"/>
                    <a:pt x="783" y="293"/>
                    <a:pt x="707" y="293"/>
                  </a:cubicBezTo>
                  <a:cubicBezTo>
                    <a:pt x="560" y="293"/>
                    <a:pt x="223" y="248"/>
                    <a:pt x="127" y="344"/>
                  </a:cubicBezTo>
                  <a:cubicBezTo>
                    <a:pt x="26" y="445"/>
                    <a:pt x="242" y="573"/>
                    <a:pt x="242" y="655"/>
                  </a:cubicBezTo>
                  <a:cubicBezTo>
                    <a:pt x="242" y="738"/>
                    <a:pt x="490" y="725"/>
                    <a:pt x="490" y="897"/>
                  </a:cubicBezTo>
                  <a:cubicBezTo>
                    <a:pt x="490" y="1069"/>
                    <a:pt x="363" y="1056"/>
                    <a:pt x="306" y="1184"/>
                  </a:cubicBezTo>
                  <a:cubicBezTo>
                    <a:pt x="248" y="1311"/>
                    <a:pt x="146" y="1566"/>
                    <a:pt x="407" y="1648"/>
                  </a:cubicBezTo>
                  <a:cubicBezTo>
                    <a:pt x="407" y="1648"/>
                    <a:pt x="185" y="2431"/>
                    <a:pt x="0" y="2737"/>
                  </a:cubicBezTo>
                  <a:cubicBezTo>
                    <a:pt x="7" y="2737"/>
                    <a:pt x="7" y="2743"/>
                    <a:pt x="13" y="2743"/>
                  </a:cubicBezTo>
                  <a:cubicBezTo>
                    <a:pt x="102" y="2838"/>
                    <a:pt x="388" y="3112"/>
                    <a:pt x="427" y="3354"/>
                  </a:cubicBezTo>
                  <a:cubicBezTo>
                    <a:pt x="541" y="3379"/>
                    <a:pt x="662" y="3417"/>
                    <a:pt x="732" y="3392"/>
                  </a:cubicBezTo>
                  <a:cubicBezTo>
                    <a:pt x="853" y="3354"/>
                    <a:pt x="878" y="3163"/>
                    <a:pt x="936" y="3112"/>
                  </a:cubicBezTo>
                  <a:cubicBezTo>
                    <a:pt x="987" y="3061"/>
                    <a:pt x="853" y="2908"/>
                    <a:pt x="853" y="2908"/>
                  </a:cubicBezTo>
                  <a:cubicBezTo>
                    <a:pt x="796" y="2749"/>
                    <a:pt x="885" y="2603"/>
                    <a:pt x="891" y="2469"/>
                  </a:cubicBezTo>
                  <a:cubicBezTo>
                    <a:pt x="904" y="2259"/>
                    <a:pt x="872" y="2106"/>
                    <a:pt x="872" y="2106"/>
                  </a:cubicBezTo>
                  <a:cubicBezTo>
                    <a:pt x="1018" y="1960"/>
                    <a:pt x="1031" y="1788"/>
                    <a:pt x="1031" y="1788"/>
                  </a:cubicBezTo>
                  <a:cubicBezTo>
                    <a:pt x="1031" y="1445"/>
                    <a:pt x="1222" y="1330"/>
                    <a:pt x="1165" y="1177"/>
                  </a:cubicBezTo>
                  <a:cubicBezTo>
                    <a:pt x="1108" y="1018"/>
                    <a:pt x="1292" y="974"/>
                    <a:pt x="1292" y="910"/>
                  </a:cubicBezTo>
                  <a:cubicBezTo>
                    <a:pt x="1292" y="840"/>
                    <a:pt x="1362" y="789"/>
                    <a:pt x="1362" y="789"/>
                  </a:cubicBezTo>
                  <a:cubicBezTo>
                    <a:pt x="1642" y="681"/>
                    <a:pt x="1547" y="554"/>
                    <a:pt x="1547" y="554"/>
                  </a:cubicBezTo>
                  <a:cubicBezTo>
                    <a:pt x="1668" y="433"/>
                    <a:pt x="1648" y="356"/>
                    <a:pt x="1648" y="356"/>
                  </a:cubicBezTo>
                </a:path>
              </a:pathLst>
            </a:custGeom>
            <a:grpFill/>
            <a:ln w="28575" cap="flat" cmpd="sng">
              <a:solidFill>
                <a:schemeClr val="bg1"/>
              </a:solidFill>
              <a:bevel/>
              <a:headEnd/>
              <a:tailEnd/>
            </a:ln>
            <a:effectLst/>
          </p:spPr>
          <p:txBody>
            <a:bodyPr wrap="none" anchor="ctr"/>
            <a:lstStyle/>
            <a:p>
              <a:pPr defTabSz="1371714">
                <a:defRPr/>
              </a:pPr>
              <a:endParaRPr lang="en-US" sz="2701"/>
            </a:p>
          </p:txBody>
        </p:sp>
      </p:grpSp>
      <p:sp>
        <p:nvSpPr>
          <p:cNvPr id="35" name="Subtitle 2"/>
          <p:cNvSpPr txBox="1">
            <a:spLocks/>
          </p:cNvSpPr>
          <p:nvPr/>
        </p:nvSpPr>
        <p:spPr>
          <a:xfrm>
            <a:off x="946046" y="4922299"/>
            <a:ext cx="7135641"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36" name="TextBox 35"/>
          <p:cNvSpPr txBox="1"/>
          <p:nvPr/>
        </p:nvSpPr>
        <p:spPr>
          <a:xfrm>
            <a:off x="1015806"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37" name="TextBox 36"/>
          <p:cNvSpPr txBox="1"/>
          <p:nvPr/>
        </p:nvSpPr>
        <p:spPr>
          <a:xfrm>
            <a:off x="1015806" y="2821553"/>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FRANCE</a:t>
            </a:r>
          </a:p>
          <a:p>
            <a:r>
              <a:rPr lang="en-US" sz="4951" b="1" spc="450" dirty="0">
                <a:solidFill>
                  <a:schemeClr val="tx2"/>
                </a:solidFill>
                <a:latin typeface="Montserrat" charset="0"/>
                <a:ea typeface="Montserrat" charset="0"/>
                <a:cs typeface="Montserrat" charset="0"/>
              </a:rPr>
              <a:t>VECTOR MAP</a:t>
            </a:r>
          </a:p>
        </p:txBody>
      </p:sp>
      <p:sp>
        <p:nvSpPr>
          <p:cNvPr id="38" name="Subtitle 2"/>
          <p:cNvSpPr txBox="1">
            <a:spLocks/>
          </p:cNvSpPr>
          <p:nvPr/>
        </p:nvSpPr>
        <p:spPr>
          <a:xfrm>
            <a:off x="1358130"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39" name="Subtitle 2"/>
          <p:cNvSpPr txBox="1">
            <a:spLocks/>
          </p:cNvSpPr>
          <p:nvPr/>
        </p:nvSpPr>
        <p:spPr>
          <a:xfrm>
            <a:off x="1358130"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40" name="Freeform 522"/>
          <p:cNvSpPr>
            <a:spLocks noChangeArrowheads="1"/>
          </p:cNvSpPr>
          <p:nvPr/>
        </p:nvSpPr>
        <p:spPr bwMode="auto">
          <a:xfrm>
            <a:off x="1113856" y="749474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41" name="Group 40"/>
          <p:cNvGrpSpPr/>
          <p:nvPr/>
        </p:nvGrpSpPr>
        <p:grpSpPr>
          <a:xfrm>
            <a:off x="4894739" y="7465489"/>
            <a:ext cx="256122" cy="397809"/>
            <a:chOff x="6993559" y="8245765"/>
            <a:chExt cx="413103" cy="641631"/>
          </a:xfrm>
        </p:grpSpPr>
        <p:sp>
          <p:nvSpPr>
            <p:cNvPr id="42"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43"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44" name="Subtitle 2"/>
          <p:cNvSpPr txBox="1">
            <a:spLocks/>
          </p:cNvSpPr>
          <p:nvPr/>
        </p:nvSpPr>
        <p:spPr>
          <a:xfrm>
            <a:off x="5256821"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5" name="Subtitle 2"/>
          <p:cNvSpPr txBox="1">
            <a:spLocks/>
          </p:cNvSpPr>
          <p:nvPr/>
        </p:nvSpPr>
        <p:spPr>
          <a:xfrm>
            <a:off x="5256821"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46" name="Subtitle 2"/>
          <p:cNvSpPr txBox="1">
            <a:spLocks/>
          </p:cNvSpPr>
          <p:nvPr/>
        </p:nvSpPr>
        <p:spPr>
          <a:xfrm>
            <a:off x="1358130"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7" name="Subtitle 2"/>
          <p:cNvSpPr txBox="1">
            <a:spLocks/>
          </p:cNvSpPr>
          <p:nvPr/>
        </p:nvSpPr>
        <p:spPr>
          <a:xfrm>
            <a:off x="1358130"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48" name="Subtitle 2"/>
          <p:cNvSpPr txBox="1">
            <a:spLocks/>
          </p:cNvSpPr>
          <p:nvPr/>
        </p:nvSpPr>
        <p:spPr>
          <a:xfrm>
            <a:off x="5256821"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49" name="Subtitle 2"/>
          <p:cNvSpPr txBox="1">
            <a:spLocks/>
          </p:cNvSpPr>
          <p:nvPr/>
        </p:nvSpPr>
        <p:spPr>
          <a:xfrm>
            <a:off x="5256821"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50" name="Group 49"/>
          <p:cNvGrpSpPr/>
          <p:nvPr/>
        </p:nvGrpSpPr>
        <p:grpSpPr>
          <a:xfrm>
            <a:off x="1061591" y="9125394"/>
            <a:ext cx="257940" cy="383279"/>
            <a:chOff x="10816973" y="10812285"/>
            <a:chExt cx="416034" cy="618194"/>
          </a:xfrm>
        </p:grpSpPr>
        <p:sp>
          <p:nvSpPr>
            <p:cNvPr id="51"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58" name="Group 57"/>
          <p:cNvGrpSpPr/>
          <p:nvPr/>
        </p:nvGrpSpPr>
        <p:grpSpPr>
          <a:xfrm>
            <a:off x="4894738" y="9161827"/>
            <a:ext cx="312435" cy="383278"/>
            <a:chOff x="12050428" y="10812287"/>
            <a:chExt cx="503931" cy="618193"/>
          </a:xfrm>
        </p:grpSpPr>
        <p:sp>
          <p:nvSpPr>
            <p:cNvPr id="59"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0"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1"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2"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3"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Tree>
    <p:extLst>
      <p:ext uri="{BB962C8B-B14F-4D97-AF65-F5344CB8AC3E}">
        <p14:creationId xmlns:p14="http://schemas.microsoft.com/office/powerpoint/2010/main" val="1560341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4"/>
          <p:cNvGrpSpPr>
            <a:grpSpLocks noChangeAspect="1"/>
          </p:cNvGrpSpPr>
          <p:nvPr/>
        </p:nvGrpSpPr>
        <p:grpSpPr bwMode="auto">
          <a:xfrm>
            <a:off x="816658" y="4746449"/>
            <a:ext cx="7979683" cy="5738887"/>
            <a:chOff x="-9" y="5"/>
            <a:chExt cx="5769" cy="4314"/>
          </a:xfrm>
          <a:solidFill>
            <a:schemeClr val="bg1">
              <a:lumMod val="85000"/>
            </a:schemeClr>
          </a:solidFill>
        </p:grpSpPr>
        <p:sp>
          <p:nvSpPr>
            <p:cNvPr id="84" name="Freeform 5"/>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5" name="Freeform 6"/>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6" name="Freeform 7"/>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solidFill>
              <a:schemeClr val="accent2"/>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7" name="Freeform 8"/>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8" name="Freeform 9"/>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solidFill>
              <a:schemeClr val="accent3"/>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9" name="Freeform 10"/>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0" name="Freeform 11"/>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1" name="Freeform 12"/>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solidFill>
              <a:schemeClr val="accent1"/>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2" name="Freeform 13"/>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3" name="Freeform 14"/>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4" name="Freeform 15"/>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5" name="Freeform 16"/>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solidFill>
              <a:schemeClr val="accent4"/>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6" name="Freeform 17"/>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7" name="Freeform 18"/>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8" name="Freeform 19"/>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9" name="Freeform 20"/>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00" name="Freeform 21"/>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01" name="Freeform 22"/>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02" name="Freeform 23"/>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03" name="Freeform 24"/>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24" name="Freeform 25"/>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25" name="Freeform 26"/>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26" name="Freeform 27"/>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27" name="Freeform 28"/>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4" name="Freeform 29"/>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5" name="Freeform 30"/>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6" name="Freeform 31"/>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7" name="Freeform 32"/>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8" name="Freeform 33"/>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9" name="Freeform 34"/>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0" name="Freeform 35"/>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1" name="Freeform 36"/>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2" name="Freeform 37"/>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3" name="Freeform 38"/>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grpSp>
      <p:sp>
        <p:nvSpPr>
          <p:cNvPr id="48" name="Subtitle 2"/>
          <p:cNvSpPr txBox="1">
            <a:spLocks/>
          </p:cNvSpPr>
          <p:nvPr/>
        </p:nvSpPr>
        <p:spPr>
          <a:xfrm>
            <a:off x="9585088" y="4922299"/>
            <a:ext cx="7135641"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49" name="TextBox 48"/>
          <p:cNvSpPr txBox="1"/>
          <p:nvPr/>
        </p:nvSpPr>
        <p:spPr>
          <a:xfrm>
            <a:off x="9654849"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50" name="TextBox 49"/>
          <p:cNvSpPr txBox="1"/>
          <p:nvPr/>
        </p:nvSpPr>
        <p:spPr>
          <a:xfrm>
            <a:off x="9654850" y="2821553"/>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CHINA</a:t>
            </a:r>
          </a:p>
          <a:p>
            <a:r>
              <a:rPr lang="en-US" sz="4951" b="1" spc="450" dirty="0">
                <a:solidFill>
                  <a:schemeClr val="tx2"/>
                </a:solidFill>
                <a:latin typeface="Montserrat" charset="0"/>
                <a:ea typeface="Montserrat" charset="0"/>
                <a:cs typeface="Montserrat" charset="0"/>
              </a:rPr>
              <a:t>VECTOR MAP</a:t>
            </a:r>
          </a:p>
        </p:txBody>
      </p:sp>
      <p:sp>
        <p:nvSpPr>
          <p:cNvPr id="51" name="Subtitle 2"/>
          <p:cNvSpPr txBox="1">
            <a:spLocks/>
          </p:cNvSpPr>
          <p:nvPr/>
        </p:nvSpPr>
        <p:spPr>
          <a:xfrm>
            <a:off x="9997174"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52" name="Subtitle 2"/>
          <p:cNvSpPr txBox="1">
            <a:spLocks/>
          </p:cNvSpPr>
          <p:nvPr/>
        </p:nvSpPr>
        <p:spPr>
          <a:xfrm>
            <a:off x="9997174"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53" name="Freeform 522"/>
          <p:cNvSpPr>
            <a:spLocks noChangeArrowheads="1"/>
          </p:cNvSpPr>
          <p:nvPr/>
        </p:nvSpPr>
        <p:spPr bwMode="auto">
          <a:xfrm>
            <a:off x="9752900" y="749474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54" name="Group 53"/>
          <p:cNvGrpSpPr/>
          <p:nvPr/>
        </p:nvGrpSpPr>
        <p:grpSpPr>
          <a:xfrm>
            <a:off x="13533784" y="7465489"/>
            <a:ext cx="256122" cy="397809"/>
            <a:chOff x="6993559" y="8245765"/>
            <a:chExt cx="413103" cy="641631"/>
          </a:xfrm>
        </p:grpSpPr>
        <p:sp>
          <p:nvSpPr>
            <p:cNvPr id="55"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7" name="Subtitle 2"/>
          <p:cNvSpPr txBox="1">
            <a:spLocks/>
          </p:cNvSpPr>
          <p:nvPr/>
        </p:nvSpPr>
        <p:spPr>
          <a:xfrm>
            <a:off x="13895865"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58" name="Subtitle 2"/>
          <p:cNvSpPr txBox="1">
            <a:spLocks/>
          </p:cNvSpPr>
          <p:nvPr/>
        </p:nvSpPr>
        <p:spPr>
          <a:xfrm>
            <a:off x="13895865"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59" name="Subtitle 2"/>
          <p:cNvSpPr txBox="1">
            <a:spLocks/>
          </p:cNvSpPr>
          <p:nvPr/>
        </p:nvSpPr>
        <p:spPr>
          <a:xfrm>
            <a:off x="9997174"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60" name="Subtitle 2"/>
          <p:cNvSpPr txBox="1">
            <a:spLocks/>
          </p:cNvSpPr>
          <p:nvPr/>
        </p:nvSpPr>
        <p:spPr>
          <a:xfrm>
            <a:off x="9997174"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61" name="Subtitle 2"/>
          <p:cNvSpPr txBox="1">
            <a:spLocks/>
          </p:cNvSpPr>
          <p:nvPr/>
        </p:nvSpPr>
        <p:spPr>
          <a:xfrm>
            <a:off x="13895865"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62" name="Subtitle 2"/>
          <p:cNvSpPr txBox="1">
            <a:spLocks/>
          </p:cNvSpPr>
          <p:nvPr/>
        </p:nvSpPr>
        <p:spPr>
          <a:xfrm>
            <a:off x="13895865"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63" name="Group 62"/>
          <p:cNvGrpSpPr/>
          <p:nvPr/>
        </p:nvGrpSpPr>
        <p:grpSpPr>
          <a:xfrm>
            <a:off x="9700634" y="9125394"/>
            <a:ext cx="257940" cy="383279"/>
            <a:chOff x="10816973" y="10812285"/>
            <a:chExt cx="416034" cy="618194"/>
          </a:xfrm>
        </p:grpSpPr>
        <p:sp>
          <p:nvSpPr>
            <p:cNvPr id="64"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5"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6"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7"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8"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69"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70"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71" name="Group 70"/>
          <p:cNvGrpSpPr/>
          <p:nvPr/>
        </p:nvGrpSpPr>
        <p:grpSpPr>
          <a:xfrm>
            <a:off x="13533782" y="9161827"/>
            <a:ext cx="312435" cy="383278"/>
            <a:chOff x="12050428" y="10812287"/>
            <a:chExt cx="503931" cy="618193"/>
          </a:xfrm>
        </p:grpSpPr>
        <p:sp>
          <p:nvSpPr>
            <p:cNvPr id="72"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80"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2"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3"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04"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Tree>
    <p:extLst>
      <p:ext uri="{BB962C8B-B14F-4D97-AF65-F5344CB8AC3E}">
        <p14:creationId xmlns:p14="http://schemas.microsoft.com/office/powerpoint/2010/main" val="1735566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61"/>
          <p:cNvGrpSpPr/>
          <p:nvPr/>
        </p:nvGrpSpPr>
        <p:grpSpPr>
          <a:xfrm>
            <a:off x="9257468" y="3181089"/>
            <a:ext cx="7795600" cy="7353825"/>
            <a:chOff x="12898875" y="3276917"/>
            <a:chExt cx="8617982" cy="8129603"/>
          </a:xfrm>
          <a:solidFill>
            <a:schemeClr val="bg1">
              <a:lumMod val="85000"/>
            </a:schemeClr>
          </a:solidFill>
        </p:grpSpPr>
        <p:sp>
          <p:nvSpPr>
            <p:cNvPr id="63" name="Freeform 62"/>
            <p:cNvSpPr>
              <a:spLocks noChangeArrowheads="1"/>
            </p:cNvSpPr>
            <p:nvPr/>
          </p:nvSpPr>
          <p:spPr bwMode="auto">
            <a:xfrm>
              <a:off x="12898875" y="4054954"/>
              <a:ext cx="3404899" cy="5007757"/>
            </a:xfrm>
            <a:custGeom>
              <a:avLst/>
              <a:gdLst>
                <a:gd name="T0" fmla="*/ 7481 w 7738"/>
                <a:gd name="T1" fmla="*/ 599 h 11380"/>
                <a:gd name="T2" fmla="*/ 7405 w 7738"/>
                <a:gd name="T3" fmla="*/ 652 h 11380"/>
                <a:gd name="T4" fmla="*/ 7259 w 7738"/>
                <a:gd name="T5" fmla="*/ 785 h 11380"/>
                <a:gd name="T6" fmla="*/ 7155 w 7738"/>
                <a:gd name="T7" fmla="*/ 337 h 11380"/>
                <a:gd name="T8" fmla="*/ 6858 w 7738"/>
                <a:gd name="T9" fmla="*/ 104 h 11380"/>
                <a:gd name="T10" fmla="*/ 6654 w 7738"/>
                <a:gd name="T11" fmla="*/ 116 h 11380"/>
                <a:gd name="T12" fmla="*/ 6392 w 7738"/>
                <a:gd name="T13" fmla="*/ 250 h 11380"/>
                <a:gd name="T14" fmla="*/ 6235 w 7738"/>
                <a:gd name="T15" fmla="*/ 436 h 11380"/>
                <a:gd name="T16" fmla="*/ 6072 w 7738"/>
                <a:gd name="T17" fmla="*/ 407 h 11380"/>
                <a:gd name="T18" fmla="*/ 5880 w 7738"/>
                <a:gd name="T19" fmla="*/ 494 h 11380"/>
                <a:gd name="T20" fmla="*/ 5979 w 7738"/>
                <a:gd name="T21" fmla="*/ 622 h 11380"/>
                <a:gd name="T22" fmla="*/ 5810 w 7738"/>
                <a:gd name="T23" fmla="*/ 687 h 11380"/>
                <a:gd name="T24" fmla="*/ 5845 w 7738"/>
                <a:gd name="T25" fmla="*/ 756 h 11380"/>
                <a:gd name="T26" fmla="*/ 5711 w 7738"/>
                <a:gd name="T27" fmla="*/ 797 h 11380"/>
                <a:gd name="T28" fmla="*/ 5530 w 7738"/>
                <a:gd name="T29" fmla="*/ 925 h 11380"/>
                <a:gd name="T30" fmla="*/ 5676 w 7738"/>
                <a:gd name="T31" fmla="*/ 1013 h 11380"/>
                <a:gd name="T32" fmla="*/ 5513 w 7738"/>
                <a:gd name="T33" fmla="*/ 1274 h 11380"/>
                <a:gd name="T34" fmla="*/ 5524 w 7738"/>
                <a:gd name="T35" fmla="*/ 1350 h 11380"/>
                <a:gd name="T36" fmla="*/ 5315 w 7738"/>
                <a:gd name="T37" fmla="*/ 1309 h 11380"/>
                <a:gd name="T38" fmla="*/ 5158 w 7738"/>
                <a:gd name="T39" fmla="*/ 1211 h 11380"/>
                <a:gd name="T40" fmla="*/ 5134 w 7738"/>
                <a:gd name="T41" fmla="*/ 1350 h 11380"/>
                <a:gd name="T42" fmla="*/ 5222 w 7738"/>
                <a:gd name="T43" fmla="*/ 1600 h 11380"/>
                <a:gd name="T44" fmla="*/ 5164 w 7738"/>
                <a:gd name="T45" fmla="*/ 1746 h 11380"/>
                <a:gd name="T46" fmla="*/ 4977 w 7738"/>
                <a:gd name="T47" fmla="*/ 1665 h 11380"/>
                <a:gd name="T48" fmla="*/ 4832 w 7738"/>
                <a:gd name="T49" fmla="*/ 1333 h 11380"/>
                <a:gd name="T50" fmla="*/ 4622 w 7738"/>
                <a:gd name="T51" fmla="*/ 1502 h 11380"/>
                <a:gd name="T52" fmla="*/ 4552 w 7738"/>
                <a:gd name="T53" fmla="*/ 2130 h 11380"/>
                <a:gd name="T54" fmla="*/ 4191 w 7738"/>
                <a:gd name="T55" fmla="*/ 2520 h 11380"/>
                <a:gd name="T56" fmla="*/ 3010 w 7738"/>
                <a:gd name="T57" fmla="*/ 3126 h 11380"/>
                <a:gd name="T58" fmla="*/ 2433 w 7738"/>
                <a:gd name="T59" fmla="*/ 3376 h 11380"/>
                <a:gd name="T60" fmla="*/ 1607 w 7738"/>
                <a:gd name="T61" fmla="*/ 3603 h 11380"/>
                <a:gd name="T62" fmla="*/ 844 w 7738"/>
                <a:gd name="T63" fmla="*/ 4075 h 11380"/>
                <a:gd name="T64" fmla="*/ 593 w 7738"/>
                <a:gd name="T65" fmla="*/ 4342 h 11380"/>
                <a:gd name="T66" fmla="*/ 442 w 7738"/>
                <a:gd name="T67" fmla="*/ 4278 h 11380"/>
                <a:gd name="T68" fmla="*/ 233 w 7738"/>
                <a:gd name="T69" fmla="*/ 5379 h 11380"/>
                <a:gd name="T70" fmla="*/ 646 w 7738"/>
                <a:gd name="T71" fmla="*/ 6246 h 11380"/>
                <a:gd name="T72" fmla="*/ 512 w 7738"/>
                <a:gd name="T73" fmla="*/ 6444 h 11380"/>
                <a:gd name="T74" fmla="*/ 250 w 7738"/>
                <a:gd name="T75" fmla="*/ 6060 h 11380"/>
                <a:gd name="T76" fmla="*/ 436 w 7738"/>
                <a:gd name="T77" fmla="*/ 6595 h 11380"/>
                <a:gd name="T78" fmla="*/ 233 w 7738"/>
                <a:gd name="T79" fmla="*/ 6392 h 11380"/>
                <a:gd name="T80" fmla="*/ 180 w 7738"/>
                <a:gd name="T81" fmla="*/ 6461 h 11380"/>
                <a:gd name="T82" fmla="*/ 576 w 7738"/>
                <a:gd name="T83" fmla="*/ 7276 h 11380"/>
                <a:gd name="T84" fmla="*/ 995 w 7738"/>
                <a:gd name="T85" fmla="*/ 8207 h 11380"/>
                <a:gd name="T86" fmla="*/ 1281 w 7738"/>
                <a:gd name="T87" fmla="*/ 9295 h 11380"/>
                <a:gd name="T88" fmla="*/ 1345 w 7738"/>
                <a:gd name="T89" fmla="*/ 9872 h 11380"/>
                <a:gd name="T90" fmla="*/ 1013 w 7738"/>
                <a:gd name="T91" fmla="*/ 10518 h 11380"/>
                <a:gd name="T92" fmla="*/ 1461 w 7738"/>
                <a:gd name="T93" fmla="*/ 11158 h 11380"/>
                <a:gd name="T94" fmla="*/ 2014 w 7738"/>
                <a:gd name="T95" fmla="*/ 11327 h 11380"/>
                <a:gd name="T96" fmla="*/ 2305 w 7738"/>
                <a:gd name="T97" fmla="*/ 11333 h 11380"/>
                <a:gd name="T98" fmla="*/ 2817 w 7738"/>
                <a:gd name="T99" fmla="*/ 11042 h 11380"/>
                <a:gd name="T100" fmla="*/ 3627 w 7738"/>
                <a:gd name="T101" fmla="*/ 10704 h 11380"/>
                <a:gd name="T102" fmla="*/ 4418 w 7738"/>
                <a:gd name="T103" fmla="*/ 10681 h 11380"/>
                <a:gd name="T104" fmla="*/ 4855 w 7738"/>
                <a:gd name="T105" fmla="*/ 10658 h 11380"/>
                <a:gd name="T106" fmla="*/ 5356 w 7738"/>
                <a:gd name="T107" fmla="*/ 10314 h 11380"/>
                <a:gd name="T108" fmla="*/ 6345 w 7738"/>
                <a:gd name="T109" fmla="*/ 9732 h 11380"/>
                <a:gd name="T110" fmla="*/ 7737 w 7738"/>
                <a:gd name="T111" fmla="*/ 9406 h 11380"/>
                <a:gd name="T112" fmla="*/ 1147 w 7738"/>
                <a:gd name="T113" fmla="*/ 3586 h 11380"/>
                <a:gd name="T114" fmla="*/ 122 w 7738"/>
                <a:gd name="T115" fmla="*/ 6339 h 11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8" h="11380">
                  <a:moveTo>
                    <a:pt x="7713" y="576"/>
                  </a:moveTo>
                  <a:lnTo>
                    <a:pt x="7713" y="576"/>
                  </a:lnTo>
                  <a:cubicBezTo>
                    <a:pt x="7684" y="559"/>
                    <a:pt x="7649" y="553"/>
                    <a:pt x="7614" y="541"/>
                  </a:cubicBezTo>
                  <a:cubicBezTo>
                    <a:pt x="7574" y="535"/>
                    <a:pt x="7556" y="512"/>
                    <a:pt x="7516" y="512"/>
                  </a:cubicBezTo>
                  <a:cubicBezTo>
                    <a:pt x="7498" y="512"/>
                    <a:pt x="7486" y="518"/>
                    <a:pt x="7463" y="518"/>
                  </a:cubicBezTo>
                  <a:cubicBezTo>
                    <a:pt x="7463" y="547"/>
                    <a:pt x="7469" y="570"/>
                    <a:pt x="7486" y="593"/>
                  </a:cubicBezTo>
                  <a:cubicBezTo>
                    <a:pt x="7481" y="599"/>
                    <a:pt x="7481" y="599"/>
                    <a:pt x="7481" y="599"/>
                  </a:cubicBezTo>
                  <a:cubicBezTo>
                    <a:pt x="7469" y="599"/>
                    <a:pt x="7463" y="593"/>
                    <a:pt x="7451" y="588"/>
                  </a:cubicBezTo>
                  <a:cubicBezTo>
                    <a:pt x="7440" y="593"/>
                    <a:pt x="7440" y="593"/>
                    <a:pt x="7440" y="593"/>
                  </a:cubicBezTo>
                  <a:cubicBezTo>
                    <a:pt x="7440" y="599"/>
                    <a:pt x="7446" y="605"/>
                    <a:pt x="7451" y="611"/>
                  </a:cubicBezTo>
                  <a:cubicBezTo>
                    <a:pt x="7446" y="622"/>
                    <a:pt x="7446" y="622"/>
                    <a:pt x="7446" y="622"/>
                  </a:cubicBezTo>
                  <a:cubicBezTo>
                    <a:pt x="7428" y="617"/>
                    <a:pt x="7416" y="605"/>
                    <a:pt x="7405" y="593"/>
                  </a:cubicBezTo>
                  <a:cubicBezTo>
                    <a:pt x="7393" y="599"/>
                    <a:pt x="7393" y="599"/>
                    <a:pt x="7393" y="599"/>
                  </a:cubicBezTo>
                  <a:cubicBezTo>
                    <a:pt x="7393" y="622"/>
                    <a:pt x="7405" y="628"/>
                    <a:pt x="7405" y="652"/>
                  </a:cubicBezTo>
                  <a:cubicBezTo>
                    <a:pt x="7405" y="657"/>
                    <a:pt x="7399" y="657"/>
                    <a:pt x="7393" y="657"/>
                  </a:cubicBezTo>
                  <a:cubicBezTo>
                    <a:pt x="7364" y="617"/>
                    <a:pt x="7364" y="617"/>
                    <a:pt x="7364" y="617"/>
                  </a:cubicBezTo>
                  <a:cubicBezTo>
                    <a:pt x="7347" y="640"/>
                    <a:pt x="7335" y="652"/>
                    <a:pt x="7335" y="681"/>
                  </a:cubicBezTo>
                  <a:cubicBezTo>
                    <a:pt x="7335" y="722"/>
                    <a:pt x="7376" y="826"/>
                    <a:pt x="7312" y="722"/>
                  </a:cubicBezTo>
                  <a:cubicBezTo>
                    <a:pt x="7300" y="751"/>
                    <a:pt x="7288" y="791"/>
                    <a:pt x="7288" y="815"/>
                  </a:cubicBezTo>
                  <a:cubicBezTo>
                    <a:pt x="7288" y="826"/>
                    <a:pt x="7300" y="855"/>
                    <a:pt x="7288" y="832"/>
                  </a:cubicBezTo>
                  <a:cubicBezTo>
                    <a:pt x="7259" y="785"/>
                    <a:pt x="7259" y="785"/>
                    <a:pt x="7259" y="785"/>
                  </a:cubicBezTo>
                  <a:cubicBezTo>
                    <a:pt x="7224" y="780"/>
                    <a:pt x="7195" y="756"/>
                    <a:pt x="7253" y="756"/>
                  </a:cubicBezTo>
                  <a:cubicBezTo>
                    <a:pt x="7277" y="756"/>
                    <a:pt x="7294" y="739"/>
                    <a:pt x="7294" y="716"/>
                  </a:cubicBezTo>
                  <a:cubicBezTo>
                    <a:pt x="7294" y="681"/>
                    <a:pt x="7277" y="663"/>
                    <a:pt x="7277" y="622"/>
                  </a:cubicBezTo>
                  <a:cubicBezTo>
                    <a:pt x="7277" y="593"/>
                    <a:pt x="7271" y="576"/>
                    <a:pt x="7283" y="553"/>
                  </a:cubicBezTo>
                  <a:cubicBezTo>
                    <a:pt x="7294" y="535"/>
                    <a:pt x="7318" y="529"/>
                    <a:pt x="7318" y="506"/>
                  </a:cubicBezTo>
                  <a:cubicBezTo>
                    <a:pt x="7318" y="454"/>
                    <a:pt x="7271" y="436"/>
                    <a:pt x="7230" y="413"/>
                  </a:cubicBezTo>
                  <a:cubicBezTo>
                    <a:pt x="7190" y="390"/>
                    <a:pt x="7178" y="372"/>
                    <a:pt x="7155" y="337"/>
                  </a:cubicBezTo>
                  <a:cubicBezTo>
                    <a:pt x="7149" y="320"/>
                    <a:pt x="7125" y="320"/>
                    <a:pt x="7125" y="308"/>
                  </a:cubicBezTo>
                  <a:cubicBezTo>
                    <a:pt x="7125" y="296"/>
                    <a:pt x="7131" y="296"/>
                    <a:pt x="7131" y="291"/>
                  </a:cubicBezTo>
                  <a:cubicBezTo>
                    <a:pt x="7131" y="250"/>
                    <a:pt x="7090" y="244"/>
                    <a:pt x="7056" y="221"/>
                  </a:cubicBezTo>
                  <a:cubicBezTo>
                    <a:pt x="7038" y="209"/>
                    <a:pt x="7027" y="198"/>
                    <a:pt x="7003" y="186"/>
                  </a:cubicBezTo>
                  <a:cubicBezTo>
                    <a:pt x="6986" y="174"/>
                    <a:pt x="6957" y="174"/>
                    <a:pt x="6957" y="157"/>
                  </a:cubicBezTo>
                  <a:cubicBezTo>
                    <a:pt x="6957" y="128"/>
                    <a:pt x="6957" y="99"/>
                    <a:pt x="6933" y="99"/>
                  </a:cubicBezTo>
                  <a:cubicBezTo>
                    <a:pt x="6904" y="99"/>
                    <a:pt x="6887" y="104"/>
                    <a:pt x="6858" y="104"/>
                  </a:cubicBezTo>
                  <a:cubicBezTo>
                    <a:pt x="6799" y="104"/>
                    <a:pt x="6764" y="58"/>
                    <a:pt x="6747" y="0"/>
                  </a:cubicBezTo>
                  <a:cubicBezTo>
                    <a:pt x="6724" y="11"/>
                    <a:pt x="6712" y="23"/>
                    <a:pt x="6695" y="35"/>
                  </a:cubicBezTo>
                  <a:cubicBezTo>
                    <a:pt x="6648" y="17"/>
                    <a:pt x="6648" y="17"/>
                    <a:pt x="6648" y="17"/>
                  </a:cubicBezTo>
                  <a:cubicBezTo>
                    <a:pt x="6636" y="17"/>
                    <a:pt x="6636" y="17"/>
                    <a:pt x="6636" y="17"/>
                  </a:cubicBezTo>
                  <a:cubicBezTo>
                    <a:pt x="6666" y="58"/>
                    <a:pt x="6677" y="87"/>
                    <a:pt x="6712" y="104"/>
                  </a:cubicBezTo>
                  <a:cubicBezTo>
                    <a:pt x="6706" y="116"/>
                    <a:pt x="6706" y="116"/>
                    <a:pt x="6706" y="116"/>
                  </a:cubicBezTo>
                  <a:cubicBezTo>
                    <a:pt x="6689" y="116"/>
                    <a:pt x="6677" y="116"/>
                    <a:pt x="6654" y="116"/>
                  </a:cubicBezTo>
                  <a:cubicBezTo>
                    <a:pt x="6654" y="163"/>
                    <a:pt x="6631" y="192"/>
                    <a:pt x="6590" y="221"/>
                  </a:cubicBezTo>
                  <a:cubicBezTo>
                    <a:pt x="6572" y="227"/>
                    <a:pt x="6572" y="250"/>
                    <a:pt x="6555" y="250"/>
                  </a:cubicBezTo>
                  <a:cubicBezTo>
                    <a:pt x="6508" y="250"/>
                    <a:pt x="6508" y="192"/>
                    <a:pt x="6508" y="145"/>
                  </a:cubicBezTo>
                  <a:cubicBezTo>
                    <a:pt x="6508" y="81"/>
                    <a:pt x="6514" y="133"/>
                    <a:pt x="6468" y="157"/>
                  </a:cubicBezTo>
                  <a:cubicBezTo>
                    <a:pt x="6450" y="168"/>
                    <a:pt x="6421" y="163"/>
                    <a:pt x="6421" y="186"/>
                  </a:cubicBezTo>
                  <a:cubicBezTo>
                    <a:pt x="6421" y="203"/>
                    <a:pt x="6450" y="203"/>
                    <a:pt x="6456" y="221"/>
                  </a:cubicBezTo>
                  <a:cubicBezTo>
                    <a:pt x="6427" y="227"/>
                    <a:pt x="6415" y="250"/>
                    <a:pt x="6392" y="250"/>
                  </a:cubicBezTo>
                  <a:cubicBezTo>
                    <a:pt x="6322" y="250"/>
                    <a:pt x="6386" y="168"/>
                    <a:pt x="6305" y="256"/>
                  </a:cubicBezTo>
                  <a:cubicBezTo>
                    <a:pt x="6310" y="279"/>
                    <a:pt x="6310" y="279"/>
                    <a:pt x="6310" y="279"/>
                  </a:cubicBezTo>
                  <a:cubicBezTo>
                    <a:pt x="6299" y="296"/>
                    <a:pt x="6275" y="308"/>
                    <a:pt x="6275" y="331"/>
                  </a:cubicBezTo>
                  <a:cubicBezTo>
                    <a:pt x="6275" y="349"/>
                    <a:pt x="6287" y="355"/>
                    <a:pt x="6287" y="372"/>
                  </a:cubicBezTo>
                  <a:cubicBezTo>
                    <a:pt x="6287" y="396"/>
                    <a:pt x="6252" y="390"/>
                    <a:pt x="6229" y="396"/>
                  </a:cubicBezTo>
                  <a:cubicBezTo>
                    <a:pt x="6235" y="413"/>
                    <a:pt x="6235" y="425"/>
                    <a:pt x="6241" y="442"/>
                  </a:cubicBezTo>
                  <a:cubicBezTo>
                    <a:pt x="6235" y="436"/>
                    <a:pt x="6235" y="436"/>
                    <a:pt x="6235" y="436"/>
                  </a:cubicBezTo>
                  <a:cubicBezTo>
                    <a:pt x="6223" y="419"/>
                    <a:pt x="6206" y="419"/>
                    <a:pt x="6200" y="401"/>
                  </a:cubicBezTo>
                  <a:cubicBezTo>
                    <a:pt x="6188" y="390"/>
                    <a:pt x="6194" y="361"/>
                    <a:pt x="6171" y="361"/>
                  </a:cubicBezTo>
                  <a:cubicBezTo>
                    <a:pt x="6095" y="361"/>
                    <a:pt x="6112" y="483"/>
                    <a:pt x="6112" y="285"/>
                  </a:cubicBezTo>
                  <a:lnTo>
                    <a:pt x="6118" y="279"/>
                  </a:lnTo>
                  <a:cubicBezTo>
                    <a:pt x="6118" y="256"/>
                    <a:pt x="6095" y="256"/>
                    <a:pt x="6078" y="244"/>
                  </a:cubicBezTo>
                  <a:cubicBezTo>
                    <a:pt x="6078" y="349"/>
                    <a:pt x="6078" y="349"/>
                    <a:pt x="6078" y="349"/>
                  </a:cubicBezTo>
                  <a:cubicBezTo>
                    <a:pt x="6078" y="372"/>
                    <a:pt x="6078" y="384"/>
                    <a:pt x="6072" y="407"/>
                  </a:cubicBezTo>
                  <a:cubicBezTo>
                    <a:pt x="6037" y="407"/>
                    <a:pt x="6008" y="407"/>
                    <a:pt x="5990" y="442"/>
                  </a:cubicBezTo>
                  <a:cubicBezTo>
                    <a:pt x="5984" y="436"/>
                    <a:pt x="5984" y="430"/>
                    <a:pt x="5979" y="430"/>
                  </a:cubicBezTo>
                  <a:cubicBezTo>
                    <a:pt x="5979" y="419"/>
                    <a:pt x="5979" y="419"/>
                    <a:pt x="5979" y="419"/>
                  </a:cubicBezTo>
                  <a:cubicBezTo>
                    <a:pt x="5955" y="419"/>
                    <a:pt x="5955" y="419"/>
                    <a:pt x="5955" y="419"/>
                  </a:cubicBezTo>
                  <a:cubicBezTo>
                    <a:pt x="5949" y="419"/>
                    <a:pt x="5944" y="413"/>
                    <a:pt x="5938" y="413"/>
                  </a:cubicBezTo>
                  <a:cubicBezTo>
                    <a:pt x="5932" y="413"/>
                    <a:pt x="5932" y="419"/>
                    <a:pt x="5926" y="419"/>
                  </a:cubicBezTo>
                  <a:cubicBezTo>
                    <a:pt x="5932" y="454"/>
                    <a:pt x="5880" y="459"/>
                    <a:pt x="5880" y="494"/>
                  </a:cubicBezTo>
                  <a:cubicBezTo>
                    <a:pt x="5880" y="529"/>
                    <a:pt x="5915" y="547"/>
                    <a:pt x="5944" y="547"/>
                  </a:cubicBezTo>
                  <a:cubicBezTo>
                    <a:pt x="5944" y="553"/>
                    <a:pt x="5949" y="553"/>
                    <a:pt x="5949" y="559"/>
                  </a:cubicBezTo>
                  <a:cubicBezTo>
                    <a:pt x="5949" y="576"/>
                    <a:pt x="5938" y="588"/>
                    <a:pt x="5926" y="599"/>
                  </a:cubicBezTo>
                  <a:cubicBezTo>
                    <a:pt x="5932" y="611"/>
                    <a:pt x="5932" y="611"/>
                    <a:pt x="5932" y="611"/>
                  </a:cubicBezTo>
                  <a:cubicBezTo>
                    <a:pt x="5938" y="611"/>
                    <a:pt x="5938" y="617"/>
                    <a:pt x="5944" y="617"/>
                  </a:cubicBezTo>
                  <a:cubicBezTo>
                    <a:pt x="5949" y="617"/>
                    <a:pt x="5955" y="611"/>
                    <a:pt x="5961" y="605"/>
                  </a:cubicBezTo>
                  <a:cubicBezTo>
                    <a:pt x="5967" y="611"/>
                    <a:pt x="5973" y="622"/>
                    <a:pt x="5979" y="622"/>
                  </a:cubicBezTo>
                  <a:cubicBezTo>
                    <a:pt x="5990" y="622"/>
                    <a:pt x="5996" y="628"/>
                    <a:pt x="6002" y="628"/>
                  </a:cubicBezTo>
                  <a:cubicBezTo>
                    <a:pt x="5990" y="634"/>
                    <a:pt x="5984" y="640"/>
                    <a:pt x="5984" y="652"/>
                  </a:cubicBezTo>
                  <a:cubicBezTo>
                    <a:pt x="5984" y="669"/>
                    <a:pt x="6008" y="675"/>
                    <a:pt x="6025" y="692"/>
                  </a:cubicBezTo>
                  <a:cubicBezTo>
                    <a:pt x="6002" y="698"/>
                    <a:pt x="5990" y="710"/>
                    <a:pt x="5967" y="710"/>
                  </a:cubicBezTo>
                  <a:cubicBezTo>
                    <a:pt x="5932" y="710"/>
                    <a:pt x="5915" y="687"/>
                    <a:pt x="5886" y="675"/>
                  </a:cubicBezTo>
                  <a:cubicBezTo>
                    <a:pt x="5886" y="687"/>
                    <a:pt x="5880" y="692"/>
                    <a:pt x="5874" y="704"/>
                  </a:cubicBezTo>
                  <a:cubicBezTo>
                    <a:pt x="5816" y="675"/>
                    <a:pt x="5816" y="570"/>
                    <a:pt x="5810" y="687"/>
                  </a:cubicBezTo>
                  <a:cubicBezTo>
                    <a:pt x="5786" y="687"/>
                    <a:pt x="5769" y="687"/>
                    <a:pt x="5746" y="687"/>
                  </a:cubicBezTo>
                  <a:cubicBezTo>
                    <a:pt x="5746" y="698"/>
                    <a:pt x="5746" y="704"/>
                    <a:pt x="5746" y="716"/>
                  </a:cubicBezTo>
                  <a:cubicBezTo>
                    <a:pt x="5769" y="716"/>
                    <a:pt x="5769" y="716"/>
                    <a:pt x="5769" y="716"/>
                  </a:cubicBezTo>
                  <a:cubicBezTo>
                    <a:pt x="5786" y="716"/>
                    <a:pt x="5798" y="704"/>
                    <a:pt x="5821" y="704"/>
                  </a:cubicBezTo>
                  <a:cubicBezTo>
                    <a:pt x="5798" y="722"/>
                    <a:pt x="5786" y="733"/>
                    <a:pt x="5763" y="739"/>
                  </a:cubicBezTo>
                  <a:cubicBezTo>
                    <a:pt x="5769" y="762"/>
                    <a:pt x="5786" y="768"/>
                    <a:pt x="5810" y="768"/>
                  </a:cubicBezTo>
                  <a:cubicBezTo>
                    <a:pt x="5821" y="768"/>
                    <a:pt x="5833" y="756"/>
                    <a:pt x="5845" y="756"/>
                  </a:cubicBezTo>
                  <a:cubicBezTo>
                    <a:pt x="5839" y="774"/>
                    <a:pt x="5839" y="785"/>
                    <a:pt x="5839" y="809"/>
                  </a:cubicBezTo>
                  <a:cubicBezTo>
                    <a:pt x="5839" y="838"/>
                    <a:pt x="5932" y="919"/>
                    <a:pt x="5909" y="914"/>
                  </a:cubicBezTo>
                  <a:cubicBezTo>
                    <a:pt x="5862" y="896"/>
                    <a:pt x="5874" y="867"/>
                    <a:pt x="5839" y="867"/>
                  </a:cubicBezTo>
                  <a:cubicBezTo>
                    <a:pt x="5827" y="867"/>
                    <a:pt x="5821" y="879"/>
                    <a:pt x="5816" y="885"/>
                  </a:cubicBezTo>
                  <a:cubicBezTo>
                    <a:pt x="5792" y="873"/>
                    <a:pt x="5775" y="873"/>
                    <a:pt x="5769" y="855"/>
                  </a:cubicBezTo>
                  <a:cubicBezTo>
                    <a:pt x="5757" y="838"/>
                    <a:pt x="5775" y="815"/>
                    <a:pt x="5763" y="797"/>
                  </a:cubicBezTo>
                  <a:cubicBezTo>
                    <a:pt x="5746" y="785"/>
                    <a:pt x="5728" y="803"/>
                    <a:pt x="5711" y="797"/>
                  </a:cubicBezTo>
                  <a:cubicBezTo>
                    <a:pt x="5699" y="791"/>
                    <a:pt x="5699" y="780"/>
                    <a:pt x="5687" y="780"/>
                  </a:cubicBezTo>
                  <a:cubicBezTo>
                    <a:pt x="5658" y="780"/>
                    <a:pt x="5653" y="815"/>
                    <a:pt x="5629" y="826"/>
                  </a:cubicBezTo>
                  <a:cubicBezTo>
                    <a:pt x="5641" y="850"/>
                    <a:pt x="5641" y="850"/>
                    <a:pt x="5641" y="850"/>
                  </a:cubicBezTo>
                  <a:cubicBezTo>
                    <a:pt x="5629" y="867"/>
                    <a:pt x="5618" y="879"/>
                    <a:pt x="5594" y="879"/>
                  </a:cubicBezTo>
                  <a:cubicBezTo>
                    <a:pt x="5583" y="879"/>
                    <a:pt x="5571" y="867"/>
                    <a:pt x="5565" y="855"/>
                  </a:cubicBezTo>
                  <a:cubicBezTo>
                    <a:pt x="5554" y="879"/>
                    <a:pt x="5519" y="879"/>
                    <a:pt x="5519" y="908"/>
                  </a:cubicBezTo>
                  <a:cubicBezTo>
                    <a:pt x="5519" y="914"/>
                    <a:pt x="5524" y="919"/>
                    <a:pt x="5530" y="925"/>
                  </a:cubicBezTo>
                  <a:cubicBezTo>
                    <a:pt x="5507" y="943"/>
                    <a:pt x="5501" y="972"/>
                    <a:pt x="5501" y="1001"/>
                  </a:cubicBezTo>
                  <a:cubicBezTo>
                    <a:pt x="5501" y="1018"/>
                    <a:pt x="5513" y="1030"/>
                    <a:pt x="5530" y="1030"/>
                  </a:cubicBezTo>
                  <a:cubicBezTo>
                    <a:pt x="5530" y="1030"/>
                    <a:pt x="5536" y="1030"/>
                    <a:pt x="5542" y="1030"/>
                  </a:cubicBezTo>
                  <a:cubicBezTo>
                    <a:pt x="5554" y="1030"/>
                    <a:pt x="5554" y="1030"/>
                    <a:pt x="5554" y="1030"/>
                  </a:cubicBezTo>
                  <a:cubicBezTo>
                    <a:pt x="5554" y="1042"/>
                    <a:pt x="5554" y="1053"/>
                    <a:pt x="5554" y="1071"/>
                  </a:cubicBezTo>
                  <a:cubicBezTo>
                    <a:pt x="5618" y="1042"/>
                    <a:pt x="5629" y="1001"/>
                    <a:pt x="5676" y="954"/>
                  </a:cubicBezTo>
                  <a:cubicBezTo>
                    <a:pt x="5676" y="1013"/>
                    <a:pt x="5676" y="1013"/>
                    <a:pt x="5676" y="1013"/>
                  </a:cubicBezTo>
                  <a:cubicBezTo>
                    <a:pt x="5676" y="1048"/>
                    <a:pt x="5612" y="1048"/>
                    <a:pt x="5612" y="1088"/>
                  </a:cubicBezTo>
                  <a:cubicBezTo>
                    <a:pt x="5612" y="1094"/>
                    <a:pt x="5618" y="1100"/>
                    <a:pt x="5618" y="1111"/>
                  </a:cubicBezTo>
                  <a:cubicBezTo>
                    <a:pt x="5606" y="1117"/>
                    <a:pt x="5594" y="1123"/>
                    <a:pt x="5594" y="1135"/>
                  </a:cubicBezTo>
                  <a:cubicBezTo>
                    <a:pt x="5594" y="1152"/>
                    <a:pt x="5606" y="1158"/>
                    <a:pt x="5606" y="1176"/>
                  </a:cubicBezTo>
                  <a:cubicBezTo>
                    <a:pt x="5606" y="1193"/>
                    <a:pt x="5583" y="1193"/>
                    <a:pt x="5571" y="1211"/>
                  </a:cubicBezTo>
                  <a:cubicBezTo>
                    <a:pt x="5554" y="1205"/>
                    <a:pt x="5548" y="1199"/>
                    <a:pt x="5530" y="1193"/>
                  </a:cubicBezTo>
                  <a:cubicBezTo>
                    <a:pt x="5524" y="1228"/>
                    <a:pt x="5524" y="1245"/>
                    <a:pt x="5513" y="1274"/>
                  </a:cubicBezTo>
                  <a:cubicBezTo>
                    <a:pt x="5524" y="1280"/>
                    <a:pt x="5530" y="1286"/>
                    <a:pt x="5542" y="1286"/>
                  </a:cubicBezTo>
                  <a:cubicBezTo>
                    <a:pt x="5554" y="1286"/>
                    <a:pt x="5559" y="1280"/>
                    <a:pt x="5571" y="1280"/>
                  </a:cubicBezTo>
                  <a:cubicBezTo>
                    <a:pt x="5589" y="1280"/>
                    <a:pt x="5757" y="1333"/>
                    <a:pt x="5723" y="1344"/>
                  </a:cubicBezTo>
                  <a:cubicBezTo>
                    <a:pt x="5658" y="1327"/>
                    <a:pt x="5623" y="1344"/>
                    <a:pt x="5565" y="1333"/>
                  </a:cubicBezTo>
                  <a:cubicBezTo>
                    <a:pt x="5536" y="1327"/>
                    <a:pt x="5519" y="1304"/>
                    <a:pt x="5490" y="1304"/>
                  </a:cubicBezTo>
                  <a:lnTo>
                    <a:pt x="5484" y="1309"/>
                  </a:lnTo>
                  <a:cubicBezTo>
                    <a:pt x="5484" y="1333"/>
                    <a:pt x="5501" y="1350"/>
                    <a:pt x="5524" y="1350"/>
                  </a:cubicBezTo>
                  <a:cubicBezTo>
                    <a:pt x="5524" y="1368"/>
                    <a:pt x="5519" y="1374"/>
                    <a:pt x="5513" y="1385"/>
                  </a:cubicBezTo>
                  <a:cubicBezTo>
                    <a:pt x="5495" y="1374"/>
                    <a:pt x="5490" y="1356"/>
                    <a:pt x="5466" y="1356"/>
                  </a:cubicBezTo>
                  <a:cubicBezTo>
                    <a:pt x="5460" y="1356"/>
                    <a:pt x="5455" y="1362"/>
                    <a:pt x="5449" y="1362"/>
                  </a:cubicBezTo>
                  <a:cubicBezTo>
                    <a:pt x="5408" y="1362"/>
                    <a:pt x="5408" y="1315"/>
                    <a:pt x="5385" y="1286"/>
                  </a:cubicBezTo>
                  <a:cubicBezTo>
                    <a:pt x="5361" y="1257"/>
                    <a:pt x="5332" y="1263"/>
                    <a:pt x="5297" y="1263"/>
                  </a:cubicBezTo>
                  <a:cubicBezTo>
                    <a:pt x="5292" y="1263"/>
                    <a:pt x="5292" y="1263"/>
                    <a:pt x="5286" y="1263"/>
                  </a:cubicBezTo>
                  <a:cubicBezTo>
                    <a:pt x="5297" y="1286"/>
                    <a:pt x="5315" y="1286"/>
                    <a:pt x="5315" y="1309"/>
                  </a:cubicBezTo>
                  <a:cubicBezTo>
                    <a:pt x="5315" y="1315"/>
                    <a:pt x="5309" y="1315"/>
                    <a:pt x="5309" y="1321"/>
                  </a:cubicBezTo>
                  <a:cubicBezTo>
                    <a:pt x="5286" y="1321"/>
                    <a:pt x="5286" y="1321"/>
                    <a:pt x="5286" y="1321"/>
                  </a:cubicBezTo>
                  <a:cubicBezTo>
                    <a:pt x="5274" y="1321"/>
                    <a:pt x="5268" y="1333"/>
                    <a:pt x="5257" y="1333"/>
                  </a:cubicBezTo>
                  <a:cubicBezTo>
                    <a:pt x="5245" y="1333"/>
                    <a:pt x="5239" y="1315"/>
                    <a:pt x="5228" y="1309"/>
                  </a:cubicBezTo>
                  <a:cubicBezTo>
                    <a:pt x="5204" y="1280"/>
                    <a:pt x="5175" y="1269"/>
                    <a:pt x="5175" y="1228"/>
                  </a:cubicBezTo>
                  <a:cubicBezTo>
                    <a:pt x="5175" y="1222"/>
                    <a:pt x="5181" y="1216"/>
                    <a:pt x="5181" y="1205"/>
                  </a:cubicBezTo>
                  <a:cubicBezTo>
                    <a:pt x="5158" y="1211"/>
                    <a:pt x="5158" y="1211"/>
                    <a:pt x="5158" y="1211"/>
                  </a:cubicBezTo>
                  <a:cubicBezTo>
                    <a:pt x="5152" y="1211"/>
                    <a:pt x="5152" y="1205"/>
                    <a:pt x="5146" y="1205"/>
                  </a:cubicBezTo>
                  <a:cubicBezTo>
                    <a:pt x="5140" y="1205"/>
                    <a:pt x="5140" y="1211"/>
                    <a:pt x="5134" y="1211"/>
                  </a:cubicBezTo>
                  <a:cubicBezTo>
                    <a:pt x="5134" y="1228"/>
                    <a:pt x="5129" y="1234"/>
                    <a:pt x="5129" y="1251"/>
                  </a:cubicBezTo>
                  <a:cubicBezTo>
                    <a:pt x="5129" y="1257"/>
                    <a:pt x="5134" y="1257"/>
                    <a:pt x="5134" y="1263"/>
                  </a:cubicBezTo>
                  <a:cubicBezTo>
                    <a:pt x="5169" y="1263"/>
                    <a:pt x="5169" y="1263"/>
                    <a:pt x="5169" y="1263"/>
                  </a:cubicBezTo>
                  <a:cubicBezTo>
                    <a:pt x="5169" y="1327"/>
                    <a:pt x="5169" y="1327"/>
                    <a:pt x="5169" y="1327"/>
                  </a:cubicBezTo>
                  <a:cubicBezTo>
                    <a:pt x="5158" y="1339"/>
                    <a:pt x="5134" y="1339"/>
                    <a:pt x="5134" y="1350"/>
                  </a:cubicBezTo>
                  <a:cubicBezTo>
                    <a:pt x="5134" y="1368"/>
                    <a:pt x="5146" y="1374"/>
                    <a:pt x="5146" y="1385"/>
                  </a:cubicBezTo>
                  <a:cubicBezTo>
                    <a:pt x="5146" y="1408"/>
                    <a:pt x="5111" y="1414"/>
                    <a:pt x="5111" y="1437"/>
                  </a:cubicBezTo>
                  <a:cubicBezTo>
                    <a:pt x="5111" y="1472"/>
                    <a:pt x="5158" y="1455"/>
                    <a:pt x="5181" y="1472"/>
                  </a:cubicBezTo>
                  <a:cubicBezTo>
                    <a:pt x="5204" y="1502"/>
                    <a:pt x="5198" y="1537"/>
                    <a:pt x="5210" y="1571"/>
                  </a:cubicBezTo>
                  <a:cubicBezTo>
                    <a:pt x="5228" y="1566"/>
                    <a:pt x="5245" y="1571"/>
                    <a:pt x="5263" y="1560"/>
                  </a:cubicBezTo>
                  <a:cubicBezTo>
                    <a:pt x="5274" y="1566"/>
                    <a:pt x="5274" y="1566"/>
                    <a:pt x="5274" y="1566"/>
                  </a:cubicBezTo>
                  <a:cubicBezTo>
                    <a:pt x="5257" y="1583"/>
                    <a:pt x="5245" y="1589"/>
                    <a:pt x="5222" y="1600"/>
                  </a:cubicBezTo>
                  <a:cubicBezTo>
                    <a:pt x="5251" y="1641"/>
                    <a:pt x="5280" y="1665"/>
                    <a:pt x="5216" y="1624"/>
                  </a:cubicBezTo>
                  <a:cubicBezTo>
                    <a:pt x="5233" y="1670"/>
                    <a:pt x="5245" y="1700"/>
                    <a:pt x="5274" y="1740"/>
                  </a:cubicBezTo>
                  <a:cubicBezTo>
                    <a:pt x="5268" y="1752"/>
                    <a:pt x="5268" y="1752"/>
                    <a:pt x="5268" y="1752"/>
                  </a:cubicBezTo>
                  <a:cubicBezTo>
                    <a:pt x="5233" y="1729"/>
                    <a:pt x="5210" y="1717"/>
                    <a:pt x="5181" y="1694"/>
                  </a:cubicBezTo>
                  <a:cubicBezTo>
                    <a:pt x="5158" y="1670"/>
                    <a:pt x="5164" y="1630"/>
                    <a:pt x="5134" y="1630"/>
                  </a:cubicBezTo>
                  <a:cubicBezTo>
                    <a:pt x="5117" y="1630"/>
                    <a:pt x="5129" y="1659"/>
                    <a:pt x="5129" y="1676"/>
                  </a:cubicBezTo>
                  <a:cubicBezTo>
                    <a:pt x="5129" y="1705"/>
                    <a:pt x="5152" y="1717"/>
                    <a:pt x="5164" y="1746"/>
                  </a:cubicBezTo>
                  <a:cubicBezTo>
                    <a:pt x="5158" y="1752"/>
                    <a:pt x="5146" y="1758"/>
                    <a:pt x="5134" y="1758"/>
                  </a:cubicBezTo>
                  <a:cubicBezTo>
                    <a:pt x="5134" y="1787"/>
                    <a:pt x="5105" y="1793"/>
                    <a:pt x="5105" y="1822"/>
                  </a:cubicBezTo>
                  <a:cubicBezTo>
                    <a:pt x="5105" y="1833"/>
                    <a:pt x="5111" y="1839"/>
                    <a:pt x="5111" y="1851"/>
                  </a:cubicBezTo>
                  <a:cubicBezTo>
                    <a:pt x="5111" y="1886"/>
                    <a:pt x="5094" y="2031"/>
                    <a:pt x="5094" y="1926"/>
                  </a:cubicBezTo>
                  <a:cubicBezTo>
                    <a:pt x="5094" y="1909"/>
                    <a:pt x="5100" y="1897"/>
                    <a:pt x="5100" y="1880"/>
                  </a:cubicBezTo>
                  <a:cubicBezTo>
                    <a:pt x="5100" y="1839"/>
                    <a:pt x="5065" y="1828"/>
                    <a:pt x="5030" y="1804"/>
                  </a:cubicBezTo>
                  <a:cubicBezTo>
                    <a:pt x="4989" y="1763"/>
                    <a:pt x="5006" y="1717"/>
                    <a:pt x="4977" y="1665"/>
                  </a:cubicBezTo>
                  <a:cubicBezTo>
                    <a:pt x="4954" y="1624"/>
                    <a:pt x="4902" y="1618"/>
                    <a:pt x="4902" y="1571"/>
                  </a:cubicBezTo>
                  <a:cubicBezTo>
                    <a:pt x="4902" y="1554"/>
                    <a:pt x="4907" y="1548"/>
                    <a:pt x="4907" y="1531"/>
                  </a:cubicBezTo>
                  <a:cubicBezTo>
                    <a:pt x="4907" y="1513"/>
                    <a:pt x="4907" y="1513"/>
                    <a:pt x="4907" y="1513"/>
                  </a:cubicBezTo>
                  <a:cubicBezTo>
                    <a:pt x="4896" y="1507"/>
                    <a:pt x="4890" y="1507"/>
                    <a:pt x="4872" y="1502"/>
                  </a:cubicBezTo>
                  <a:cubicBezTo>
                    <a:pt x="4878" y="1478"/>
                    <a:pt x="4878" y="1478"/>
                    <a:pt x="4878" y="1478"/>
                  </a:cubicBezTo>
                  <a:cubicBezTo>
                    <a:pt x="4855" y="1449"/>
                    <a:pt x="4808" y="1443"/>
                    <a:pt x="4808" y="1403"/>
                  </a:cubicBezTo>
                  <a:cubicBezTo>
                    <a:pt x="4808" y="1374"/>
                    <a:pt x="4826" y="1362"/>
                    <a:pt x="4832" y="1333"/>
                  </a:cubicBezTo>
                  <a:cubicBezTo>
                    <a:pt x="4814" y="1333"/>
                    <a:pt x="4808" y="1333"/>
                    <a:pt x="4791" y="1333"/>
                  </a:cubicBezTo>
                  <a:cubicBezTo>
                    <a:pt x="4779" y="1374"/>
                    <a:pt x="4756" y="1391"/>
                    <a:pt x="4715" y="1397"/>
                  </a:cubicBezTo>
                  <a:cubicBezTo>
                    <a:pt x="4721" y="1420"/>
                    <a:pt x="4715" y="1432"/>
                    <a:pt x="4715" y="1455"/>
                  </a:cubicBezTo>
                  <a:cubicBezTo>
                    <a:pt x="4715" y="1478"/>
                    <a:pt x="4733" y="1490"/>
                    <a:pt x="4756" y="1496"/>
                  </a:cubicBezTo>
                  <a:cubicBezTo>
                    <a:pt x="4750" y="1502"/>
                    <a:pt x="4750" y="1507"/>
                    <a:pt x="4750" y="1513"/>
                  </a:cubicBezTo>
                  <a:cubicBezTo>
                    <a:pt x="4715" y="1513"/>
                    <a:pt x="4692" y="1525"/>
                    <a:pt x="4657" y="1525"/>
                  </a:cubicBezTo>
                  <a:cubicBezTo>
                    <a:pt x="4640" y="1525"/>
                    <a:pt x="4634" y="1507"/>
                    <a:pt x="4622" y="1502"/>
                  </a:cubicBezTo>
                  <a:cubicBezTo>
                    <a:pt x="4616" y="1542"/>
                    <a:pt x="4622" y="1560"/>
                    <a:pt x="4622" y="1600"/>
                  </a:cubicBezTo>
                  <a:cubicBezTo>
                    <a:pt x="4611" y="1600"/>
                    <a:pt x="4611" y="1600"/>
                    <a:pt x="4611" y="1600"/>
                  </a:cubicBezTo>
                  <a:cubicBezTo>
                    <a:pt x="4552" y="1612"/>
                    <a:pt x="4535" y="1647"/>
                    <a:pt x="4500" y="1694"/>
                  </a:cubicBezTo>
                  <a:cubicBezTo>
                    <a:pt x="4471" y="1740"/>
                    <a:pt x="4436" y="1763"/>
                    <a:pt x="4436" y="1816"/>
                  </a:cubicBezTo>
                  <a:cubicBezTo>
                    <a:pt x="4436" y="1886"/>
                    <a:pt x="4453" y="1926"/>
                    <a:pt x="4459" y="1991"/>
                  </a:cubicBezTo>
                  <a:cubicBezTo>
                    <a:pt x="4459" y="2031"/>
                    <a:pt x="4442" y="2060"/>
                    <a:pt x="4471" y="2089"/>
                  </a:cubicBezTo>
                  <a:cubicBezTo>
                    <a:pt x="4488" y="2113"/>
                    <a:pt x="4552" y="2095"/>
                    <a:pt x="4552" y="2130"/>
                  </a:cubicBezTo>
                  <a:cubicBezTo>
                    <a:pt x="4552" y="2206"/>
                    <a:pt x="4482" y="2241"/>
                    <a:pt x="4412" y="2282"/>
                  </a:cubicBezTo>
                  <a:cubicBezTo>
                    <a:pt x="4360" y="2311"/>
                    <a:pt x="4337" y="2346"/>
                    <a:pt x="4273" y="2357"/>
                  </a:cubicBezTo>
                  <a:cubicBezTo>
                    <a:pt x="4249" y="2363"/>
                    <a:pt x="4255" y="2392"/>
                    <a:pt x="4238" y="2404"/>
                  </a:cubicBezTo>
                  <a:cubicBezTo>
                    <a:pt x="4244" y="2421"/>
                    <a:pt x="4255" y="2427"/>
                    <a:pt x="4255" y="2450"/>
                  </a:cubicBezTo>
                  <a:cubicBezTo>
                    <a:pt x="4255" y="2474"/>
                    <a:pt x="4232" y="2491"/>
                    <a:pt x="4209" y="2491"/>
                  </a:cubicBezTo>
                  <a:cubicBezTo>
                    <a:pt x="4203" y="2491"/>
                    <a:pt x="4197" y="2497"/>
                    <a:pt x="4186" y="2497"/>
                  </a:cubicBezTo>
                  <a:cubicBezTo>
                    <a:pt x="4191" y="2509"/>
                    <a:pt x="4191" y="2509"/>
                    <a:pt x="4191" y="2520"/>
                  </a:cubicBezTo>
                  <a:cubicBezTo>
                    <a:pt x="4191" y="2619"/>
                    <a:pt x="4139" y="2666"/>
                    <a:pt x="4086" y="2741"/>
                  </a:cubicBezTo>
                  <a:cubicBezTo>
                    <a:pt x="4023" y="2817"/>
                    <a:pt x="3988" y="2870"/>
                    <a:pt x="3906" y="2928"/>
                  </a:cubicBezTo>
                  <a:cubicBezTo>
                    <a:pt x="3825" y="2980"/>
                    <a:pt x="3766" y="2998"/>
                    <a:pt x="3673" y="3033"/>
                  </a:cubicBezTo>
                  <a:cubicBezTo>
                    <a:pt x="3592" y="3067"/>
                    <a:pt x="3551" y="3108"/>
                    <a:pt x="3464" y="3108"/>
                  </a:cubicBezTo>
                  <a:cubicBezTo>
                    <a:pt x="3400" y="3108"/>
                    <a:pt x="3400" y="3108"/>
                    <a:pt x="3400" y="3108"/>
                  </a:cubicBezTo>
                  <a:cubicBezTo>
                    <a:pt x="3306" y="3108"/>
                    <a:pt x="3260" y="3178"/>
                    <a:pt x="3167" y="3178"/>
                  </a:cubicBezTo>
                  <a:cubicBezTo>
                    <a:pt x="3103" y="3178"/>
                    <a:pt x="3074" y="3126"/>
                    <a:pt x="3010" y="3126"/>
                  </a:cubicBezTo>
                  <a:cubicBezTo>
                    <a:pt x="2998" y="3126"/>
                    <a:pt x="2998" y="3132"/>
                    <a:pt x="2992" y="3132"/>
                  </a:cubicBezTo>
                  <a:cubicBezTo>
                    <a:pt x="2992" y="3143"/>
                    <a:pt x="2992" y="3149"/>
                    <a:pt x="2992" y="3161"/>
                  </a:cubicBezTo>
                  <a:cubicBezTo>
                    <a:pt x="2975" y="3161"/>
                    <a:pt x="2969" y="3149"/>
                    <a:pt x="2957" y="3149"/>
                  </a:cubicBezTo>
                  <a:cubicBezTo>
                    <a:pt x="2887" y="3149"/>
                    <a:pt x="2882" y="3225"/>
                    <a:pt x="2829" y="3271"/>
                  </a:cubicBezTo>
                  <a:cubicBezTo>
                    <a:pt x="2777" y="3312"/>
                    <a:pt x="2730" y="3324"/>
                    <a:pt x="2666" y="3324"/>
                  </a:cubicBezTo>
                  <a:cubicBezTo>
                    <a:pt x="2619" y="3324"/>
                    <a:pt x="2619" y="3324"/>
                    <a:pt x="2619" y="3324"/>
                  </a:cubicBezTo>
                  <a:cubicBezTo>
                    <a:pt x="2550" y="3341"/>
                    <a:pt x="2497" y="3341"/>
                    <a:pt x="2433" y="3376"/>
                  </a:cubicBezTo>
                  <a:cubicBezTo>
                    <a:pt x="2387" y="3405"/>
                    <a:pt x="2375" y="3440"/>
                    <a:pt x="2334" y="3469"/>
                  </a:cubicBezTo>
                  <a:cubicBezTo>
                    <a:pt x="2264" y="3522"/>
                    <a:pt x="2206" y="3539"/>
                    <a:pt x="2119" y="3539"/>
                  </a:cubicBezTo>
                  <a:cubicBezTo>
                    <a:pt x="2072" y="3539"/>
                    <a:pt x="2055" y="3481"/>
                    <a:pt x="2002" y="3481"/>
                  </a:cubicBezTo>
                  <a:cubicBezTo>
                    <a:pt x="1944" y="3481"/>
                    <a:pt x="1915" y="3527"/>
                    <a:pt x="1863" y="3527"/>
                  </a:cubicBezTo>
                  <a:cubicBezTo>
                    <a:pt x="1845" y="3527"/>
                    <a:pt x="1839" y="3522"/>
                    <a:pt x="1828" y="3522"/>
                  </a:cubicBezTo>
                  <a:cubicBezTo>
                    <a:pt x="1828" y="3516"/>
                    <a:pt x="1857" y="3411"/>
                    <a:pt x="1839" y="3446"/>
                  </a:cubicBezTo>
                  <a:cubicBezTo>
                    <a:pt x="1775" y="3533"/>
                    <a:pt x="1705" y="3556"/>
                    <a:pt x="1607" y="3603"/>
                  </a:cubicBezTo>
                  <a:cubicBezTo>
                    <a:pt x="1589" y="3591"/>
                    <a:pt x="1589" y="3591"/>
                    <a:pt x="1589" y="3591"/>
                  </a:cubicBezTo>
                  <a:cubicBezTo>
                    <a:pt x="1572" y="3615"/>
                    <a:pt x="1577" y="3644"/>
                    <a:pt x="1554" y="3656"/>
                  </a:cubicBezTo>
                  <a:cubicBezTo>
                    <a:pt x="1508" y="3685"/>
                    <a:pt x="1455" y="3679"/>
                    <a:pt x="1420" y="3719"/>
                  </a:cubicBezTo>
                  <a:cubicBezTo>
                    <a:pt x="1356" y="3784"/>
                    <a:pt x="1333" y="3830"/>
                    <a:pt x="1263" y="3888"/>
                  </a:cubicBezTo>
                  <a:cubicBezTo>
                    <a:pt x="1164" y="3976"/>
                    <a:pt x="1088" y="3999"/>
                    <a:pt x="960" y="4028"/>
                  </a:cubicBezTo>
                  <a:cubicBezTo>
                    <a:pt x="925" y="4040"/>
                    <a:pt x="914" y="4075"/>
                    <a:pt x="879" y="4075"/>
                  </a:cubicBezTo>
                  <a:cubicBezTo>
                    <a:pt x="867" y="4075"/>
                    <a:pt x="856" y="4075"/>
                    <a:pt x="844" y="4075"/>
                  </a:cubicBezTo>
                  <a:cubicBezTo>
                    <a:pt x="821" y="4110"/>
                    <a:pt x="826" y="4145"/>
                    <a:pt x="803" y="4179"/>
                  </a:cubicBezTo>
                  <a:cubicBezTo>
                    <a:pt x="780" y="4220"/>
                    <a:pt x="751" y="4238"/>
                    <a:pt x="739" y="4284"/>
                  </a:cubicBezTo>
                  <a:cubicBezTo>
                    <a:pt x="727" y="4342"/>
                    <a:pt x="733" y="4389"/>
                    <a:pt x="687" y="4424"/>
                  </a:cubicBezTo>
                  <a:cubicBezTo>
                    <a:pt x="681" y="4412"/>
                    <a:pt x="669" y="4406"/>
                    <a:pt x="658" y="4401"/>
                  </a:cubicBezTo>
                  <a:cubicBezTo>
                    <a:pt x="646" y="4430"/>
                    <a:pt x="623" y="4436"/>
                    <a:pt x="593" y="4447"/>
                  </a:cubicBezTo>
                  <a:cubicBezTo>
                    <a:pt x="588" y="4436"/>
                    <a:pt x="582" y="4424"/>
                    <a:pt x="582" y="4406"/>
                  </a:cubicBezTo>
                  <a:cubicBezTo>
                    <a:pt x="582" y="4383"/>
                    <a:pt x="593" y="4371"/>
                    <a:pt x="593" y="4342"/>
                  </a:cubicBezTo>
                  <a:cubicBezTo>
                    <a:pt x="559" y="4249"/>
                    <a:pt x="559" y="4249"/>
                    <a:pt x="559" y="4249"/>
                  </a:cubicBezTo>
                  <a:cubicBezTo>
                    <a:pt x="564" y="4232"/>
                    <a:pt x="564" y="4226"/>
                    <a:pt x="564" y="4208"/>
                  </a:cubicBezTo>
                  <a:cubicBezTo>
                    <a:pt x="553" y="4139"/>
                    <a:pt x="553" y="4139"/>
                    <a:pt x="553" y="4139"/>
                  </a:cubicBezTo>
                  <a:cubicBezTo>
                    <a:pt x="559" y="4121"/>
                    <a:pt x="582" y="4110"/>
                    <a:pt x="582" y="4086"/>
                  </a:cubicBezTo>
                  <a:cubicBezTo>
                    <a:pt x="582" y="4080"/>
                    <a:pt x="576" y="4069"/>
                    <a:pt x="570" y="4069"/>
                  </a:cubicBezTo>
                  <a:cubicBezTo>
                    <a:pt x="524" y="4069"/>
                    <a:pt x="512" y="4121"/>
                    <a:pt x="495" y="4162"/>
                  </a:cubicBezTo>
                  <a:cubicBezTo>
                    <a:pt x="477" y="4208"/>
                    <a:pt x="466" y="4238"/>
                    <a:pt x="442" y="4278"/>
                  </a:cubicBezTo>
                  <a:cubicBezTo>
                    <a:pt x="425" y="4319"/>
                    <a:pt x="425" y="4342"/>
                    <a:pt x="413" y="4377"/>
                  </a:cubicBezTo>
                  <a:cubicBezTo>
                    <a:pt x="396" y="4424"/>
                    <a:pt x="372" y="4447"/>
                    <a:pt x="372" y="4494"/>
                  </a:cubicBezTo>
                  <a:cubicBezTo>
                    <a:pt x="372" y="4581"/>
                    <a:pt x="442" y="4622"/>
                    <a:pt x="442" y="4709"/>
                  </a:cubicBezTo>
                  <a:cubicBezTo>
                    <a:pt x="442" y="4732"/>
                    <a:pt x="419" y="4738"/>
                    <a:pt x="419" y="4762"/>
                  </a:cubicBezTo>
                  <a:cubicBezTo>
                    <a:pt x="419" y="4797"/>
                    <a:pt x="425" y="4814"/>
                    <a:pt x="425" y="4843"/>
                  </a:cubicBezTo>
                  <a:cubicBezTo>
                    <a:pt x="425" y="4925"/>
                    <a:pt x="372" y="4960"/>
                    <a:pt x="332" y="5035"/>
                  </a:cubicBezTo>
                  <a:cubicBezTo>
                    <a:pt x="267" y="5157"/>
                    <a:pt x="233" y="5239"/>
                    <a:pt x="233" y="5379"/>
                  </a:cubicBezTo>
                  <a:cubicBezTo>
                    <a:pt x="233" y="5524"/>
                    <a:pt x="384" y="5582"/>
                    <a:pt x="361" y="5728"/>
                  </a:cubicBezTo>
                  <a:cubicBezTo>
                    <a:pt x="361" y="5757"/>
                    <a:pt x="361" y="5786"/>
                    <a:pt x="390" y="5804"/>
                  </a:cubicBezTo>
                  <a:cubicBezTo>
                    <a:pt x="413" y="5815"/>
                    <a:pt x="436" y="5821"/>
                    <a:pt x="448" y="5844"/>
                  </a:cubicBezTo>
                  <a:cubicBezTo>
                    <a:pt x="477" y="5926"/>
                    <a:pt x="477" y="5984"/>
                    <a:pt x="530" y="6054"/>
                  </a:cubicBezTo>
                  <a:cubicBezTo>
                    <a:pt x="564" y="6095"/>
                    <a:pt x="576" y="6124"/>
                    <a:pt x="611" y="6159"/>
                  </a:cubicBezTo>
                  <a:cubicBezTo>
                    <a:pt x="629" y="6188"/>
                    <a:pt x="658" y="6199"/>
                    <a:pt x="658" y="6229"/>
                  </a:cubicBezTo>
                  <a:cubicBezTo>
                    <a:pt x="658" y="6234"/>
                    <a:pt x="646" y="6240"/>
                    <a:pt x="646" y="6246"/>
                  </a:cubicBezTo>
                  <a:cubicBezTo>
                    <a:pt x="646" y="6258"/>
                    <a:pt x="652" y="6264"/>
                    <a:pt x="652" y="6275"/>
                  </a:cubicBezTo>
                  <a:cubicBezTo>
                    <a:pt x="652" y="6281"/>
                    <a:pt x="634" y="6281"/>
                    <a:pt x="634" y="6287"/>
                  </a:cubicBezTo>
                  <a:cubicBezTo>
                    <a:pt x="629" y="6310"/>
                    <a:pt x="634" y="6322"/>
                    <a:pt x="634" y="6339"/>
                  </a:cubicBezTo>
                  <a:cubicBezTo>
                    <a:pt x="629" y="6357"/>
                    <a:pt x="611" y="6362"/>
                    <a:pt x="611" y="6386"/>
                  </a:cubicBezTo>
                  <a:cubicBezTo>
                    <a:pt x="611" y="6409"/>
                    <a:pt x="629" y="6421"/>
                    <a:pt x="629" y="6444"/>
                  </a:cubicBezTo>
                  <a:cubicBezTo>
                    <a:pt x="629" y="6479"/>
                    <a:pt x="599" y="6520"/>
                    <a:pt x="559" y="6520"/>
                  </a:cubicBezTo>
                  <a:cubicBezTo>
                    <a:pt x="524" y="6520"/>
                    <a:pt x="530" y="6473"/>
                    <a:pt x="512" y="6444"/>
                  </a:cubicBezTo>
                  <a:cubicBezTo>
                    <a:pt x="495" y="6409"/>
                    <a:pt x="471" y="6397"/>
                    <a:pt x="460" y="6362"/>
                  </a:cubicBezTo>
                  <a:cubicBezTo>
                    <a:pt x="448" y="6362"/>
                    <a:pt x="448" y="6362"/>
                    <a:pt x="448" y="6362"/>
                  </a:cubicBezTo>
                  <a:cubicBezTo>
                    <a:pt x="425" y="6386"/>
                    <a:pt x="396" y="6397"/>
                    <a:pt x="355" y="6351"/>
                  </a:cubicBezTo>
                  <a:cubicBezTo>
                    <a:pt x="355" y="6304"/>
                    <a:pt x="384" y="6275"/>
                    <a:pt x="384" y="6229"/>
                  </a:cubicBezTo>
                  <a:cubicBezTo>
                    <a:pt x="384" y="6194"/>
                    <a:pt x="355" y="6182"/>
                    <a:pt x="337" y="6153"/>
                  </a:cubicBezTo>
                  <a:cubicBezTo>
                    <a:pt x="308" y="6112"/>
                    <a:pt x="303" y="6089"/>
                    <a:pt x="267" y="6054"/>
                  </a:cubicBezTo>
                  <a:cubicBezTo>
                    <a:pt x="250" y="6060"/>
                    <a:pt x="250" y="6060"/>
                    <a:pt x="250" y="6060"/>
                  </a:cubicBezTo>
                  <a:cubicBezTo>
                    <a:pt x="244" y="6077"/>
                    <a:pt x="244" y="6083"/>
                    <a:pt x="244" y="6101"/>
                  </a:cubicBezTo>
                  <a:cubicBezTo>
                    <a:pt x="244" y="6135"/>
                    <a:pt x="244" y="6135"/>
                    <a:pt x="244" y="6135"/>
                  </a:cubicBezTo>
                  <a:cubicBezTo>
                    <a:pt x="244" y="6176"/>
                    <a:pt x="273" y="6188"/>
                    <a:pt x="291" y="6229"/>
                  </a:cubicBezTo>
                  <a:cubicBezTo>
                    <a:pt x="308" y="6281"/>
                    <a:pt x="308" y="6316"/>
                    <a:pt x="343" y="6362"/>
                  </a:cubicBezTo>
                  <a:cubicBezTo>
                    <a:pt x="367" y="6403"/>
                    <a:pt x="401" y="6409"/>
                    <a:pt x="442" y="6438"/>
                  </a:cubicBezTo>
                  <a:cubicBezTo>
                    <a:pt x="471" y="6461"/>
                    <a:pt x="466" y="6502"/>
                    <a:pt x="466" y="6543"/>
                  </a:cubicBezTo>
                  <a:cubicBezTo>
                    <a:pt x="466" y="6566"/>
                    <a:pt x="448" y="6578"/>
                    <a:pt x="436" y="6595"/>
                  </a:cubicBezTo>
                  <a:cubicBezTo>
                    <a:pt x="413" y="6619"/>
                    <a:pt x="407" y="6648"/>
                    <a:pt x="378" y="6648"/>
                  </a:cubicBezTo>
                  <a:cubicBezTo>
                    <a:pt x="361" y="6648"/>
                    <a:pt x="355" y="6630"/>
                    <a:pt x="343" y="6624"/>
                  </a:cubicBezTo>
                  <a:cubicBezTo>
                    <a:pt x="320" y="6613"/>
                    <a:pt x="291" y="6607"/>
                    <a:pt x="291" y="6584"/>
                  </a:cubicBezTo>
                  <a:cubicBezTo>
                    <a:pt x="291" y="6560"/>
                    <a:pt x="297" y="6549"/>
                    <a:pt x="297" y="6525"/>
                  </a:cubicBezTo>
                  <a:cubicBezTo>
                    <a:pt x="279" y="6514"/>
                    <a:pt x="262" y="6508"/>
                    <a:pt x="250" y="6490"/>
                  </a:cubicBezTo>
                  <a:cubicBezTo>
                    <a:pt x="256" y="6473"/>
                    <a:pt x="262" y="6461"/>
                    <a:pt x="262" y="6444"/>
                  </a:cubicBezTo>
                  <a:cubicBezTo>
                    <a:pt x="262" y="6421"/>
                    <a:pt x="250" y="6403"/>
                    <a:pt x="233" y="6392"/>
                  </a:cubicBezTo>
                  <a:cubicBezTo>
                    <a:pt x="215" y="6392"/>
                    <a:pt x="215" y="6392"/>
                    <a:pt x="215" y="6392"/>
                  </a:cubicBezTo>
                  <a:cubicBezTo>
                    <a:pt x="215" y="6421"/>
                    <a:pt x="215" y="6421"/>
                    <a:pt x="215" y="6421"/>
                  </a:cubicBezTo>
                  <a:cubicBezTo>
                    <a:pt x="227" y="6461"/>
                    <a:pt x="227" y="6461"/>
                    <a:pt x="227" y="6461"/>
                  </a:cubicBezTo>
                  <a:cubicBezTo>
                    <a:pt x="227" y="6502"/>
                    <a:pt x="227" y="6502"/>
                    <a:pt x="227" y="6502"/>
                  </a:cubicBezTo>
                  <a:cubicBezTo>
                    <a:pt x="215" y="6508"/>
                    <a:pt x="215" y="6508"/>
                    <a:pt x="215" y="6508"/>
                  </a:cubicBezTo>
                  <a:cubicBezTo>
                    <a:pt x="209" y="6490"/>
                    <a:pt x="204" y="6473"/>
                    <a:pt x="186" y="6461"/>
                  </a:cubicBezTo>
                  <a:cubicBezTo>
                    <a:pt x="180" y="6461"/>
                    <a:pt x="180" y="6461"/>
                    <a:pt x="180" y="6461"/>
                  </a:cubicBezTo>
                  <a:cubicBezTo>
                    <a:pt x="186" y="6496"/>
                    <a:pt x="215" y="6502"/>
                    <a:pt x="238" y="6537"/>
                  </a:cubicBezTo>
                  <a:cubicBezTo>
                    <a:pt x="273" y="6601"/>
                    <a:pt x="308" y="6630"/>
                    <a:pt x="355" y="6688"/>
                  </a:cubicBezTo>
                  <a:cubicBezTo>
                    <a:pt x="407" y="6747"/>
                    <a:pt x="419" y="6787"/>
                    <a:pt x="454" y="6851"/>
                  </a:cubicBezTo>
                  <a:cubicBezTo>
                    <a:pt x="524" y="6956"/>
                    <a:pt x="570" y="7020"/>
                    <a:pt x="582" y="7148"/>
                  </a:cubicBezTo>
                  <a:cubicBezTo>
                    <a:pt x="588" y="7148"/>
                    <a:pt x="593" y="7148"/>
                    <a:pt x="599" y="7148"/>
                  </a:cubicBezTo>
                  <a:cubicBezTo>
                    <a:pt x="605" y="7160"/>
                    <a:pt x="605" y="7160"/>
                    <a:pt x="605" y="7160"/>
                  </a:cubicBezTo>
                  <a:cubicBezTo>
                    <a:pt x="570" y="7195"/>
                    <a:pt x="576" y="7230"/>
                    <a:pt x="576" y="7276"/>
                  </a:cubicBezTo>
                  <a:cubicBezTo>
                    <a:pt x="576" y="7335"/>
                    <a:pt x="570" y="7375"/>
                    <a:pt x="599" y="7428"/>
                  </a:cubicBezTo>
                  <a:cubicBezTo>
                    <a:pt x="611" y="7445"/>
                    <a:pt x="634" y="7439"/>
                    <a:pt x="646" y="7457"/>
                  </a:cubicBezTo>
                  <a:cubicBezTo>
                    <a:pt x="669" y="7479"/>
                    <a:pt x="669" y="7497"/>
                    <a:pt x="687" y="7520"/>
                  </a:cubicBezTo>
                  <a:cubicBezTo>
                    <a:pt x="733" y="7578"/>
                    <a:pt x="768" y="7607"/>
                    <a:pt x="786" y="7677"/>
                  </a:cubicBezTo>
                  <a:cubicBezTo>
                    <a:pt x="815" y="7747"/>
                    <a:pt x="803" y="7793"/>
                    <a:pt x="838" y="7858"/>
                  </a:cubicBezTo>
                  <a:cubicBezTo>
                    <a:pt x="861" y="7898"/>
                    <a:pt x="896" y="7904"/>
                    <a:pt x="925" y="7939"/>
                  </a:cubicBezTo>
                  <a:cubicBezTo>
                    <a:pt x="989" y="8026"/>
                    <a:pt x="995" y="8096"/>
                    <a:pt x="995" y="8207"/>
                  </a:cubicBezTo>
                  <a:cubicBezTo>
                    <a:pt x="995" y="8242"/>
                    <a:pt x="978" y="8265"/>
                    <a:pt x="978" y="8306"/>
                  </a:cubicBezTo>
                  <a:cubicBezTo>
                    <a:pt x="978" y="8393"/>
                    <a:pt x="978" y="8393"/>
                    <a:pt x="978" y="8393"/>
                  </a:cubicBezTo>
                  <a:cubicBezTo>
                    <a:pt x="978" y="8416"/>
                    <a:pt x="972" y="8434"/>
                    <a:pt x="972" y="8463"/>
                  </a:cubicBezTo>
                  <a:cubicBezTo>
                    <a:pt x="972" y="8498"/>
                    <a:pt x="995" y="8510"/>
                    <a:pt x="1001" y="8539"/>
                  </a:cubicBezTo>
                  <a:cubicBezTo>
                    <a:pt x="1024" y="8608"/>
                    <a:pt x="1013" y="8649"/>
                    <a:pt x="1024" y="8719"/>
                  </a:cubicBezTo>
                  <a:cubicBezTo>
                    <a:pt x="1042" y="8824"/>
                    <a:pt x="1083" y="8876"/>
                    <a:pt x="1129" y="8969"/>
                  </a:cubicBezTo>
                  <a:cubicBezTo>
                    <a:pt x="1199" y="9092"/>
                    <a:pt x="1228" y="9167"/>
                    <a:pt x="1281" y="9295"/>
                  </a:cubicBezTo>
                  <a:cubicBezTo>
                    <a:pt x="1310" y="9360"/>
                    <a:pt x="1356" y="9389"/>
                    <a:pt x="1356" y="9458"/>
                  </a:cubicBezTo>
                  <a:cubicBezTo>
                    <a:pt x="1356" y="9534"/>
                    <a:pt x="1356" y="9534"/>
                    <a:pt x="1356" y="9534"/>
                  </a:cubicBezTo>
                  <a:cubicBezTo>
                    <a:pt x="1356" y="9546"/>
                    <a:pt x="1350" y="9552"/>
                    <a:pt x="1350" y="9563"/>
                  </a:cubicBezTo>
                  <a:cubicBezTo>
                    <a:pt x="1350" y="9604"/>
                    <a:pt x="1368" y="9627"/>
                    <a:pt x="1368" y="9674"/>
                  </a:cubicBezTo>
                  <a:cubicBezTo>
                    <a:pt x="1368" y="9703"/>
                    <a:pt x="1362" y="9720"/>
                    <a:pt x="1350" y="9744"/>
                  </a:cubicBezTo>
                  <a:cubicBezTo>
                    <a:pt x="1362" y="9784"/>
                    <a:pt x="1362" y="9784"/>
                    <a:pt x="1362" y="9784"/>
                  </a:cubicBezTo>
                  <a:cubicBezTo>
                    <a:pt x="1350" y="9819"/>
                    <a:pt x="1356" y="9843"/>
                    <a:pt x="1345" y="9872"/>
                  </a:cubicBezTo>
                  <a:cubicBezTo>
                    <a:pt x="1339" y="9883"/>
                    <a:pt x="1321" y="9883"/>
                    <a:pt x="1310" y="9889"/>
                  </a:cubicBezTo>
                  <a:cubicBezTo>
                    <a:pt x="1292" y="9907"/>
                    <a:pt x="1292" y="9930"/>
                    <a:pt x="1286" y="9959"/>
                  </a:cubicBezTo>
                  <a:cubicBezTo>
                    <a:pt x="1327" y="10209"/>
                    <a:pt x="1327" y="10209"/>
                    <a:pt x="1327" y="10209"/>
                  </a:cubicBezTo>
                  <a:cubicBezTo>
                    <a:pt x="1327" y="10291"/>
                    <a:pt x="1304" y="10338"/>
                    <a:pt x="1263" y="10413"/>
                  </a:cubicBezTo>
                  <a:cubicBezTo>
                    <a:pt x="1228" y="10483"/>
                    <a:pt x="1187" y="10535"/>
                    <a:pt x="1106" y="10535"/>
                  </a:cubicBezTo>
                  <a:cubicBezTo>
                    <a:pt x="1065" y="10535"/>
                    <a:pt x="1053" y="10495"/>
                    <a:pt x="1013" y="10471"/>
                  </a:cubicBezTo>
                  <a:cubicBezTo>
                    <a:pt x="1013" y="10518"/>
                    <a:pt x="1013" y="10518"/>
                    <a:pt x="1013" y="10518"/>
                  </a:cubicBezTo>
                  <a:cubicBezTo>
                    <a:pt x="1013" y="10541"/>
                    <a:pt x="1001" y="10547"/>
                    <a:pt x="1001" y="10564"/>
                  </a:cubicBezTo>
                  <a:cubicBezTo>
                    <a:pt x="1001" y="10704"/>
                    <a:pt x="1001" y="10704"/>
                    <a:pt x="1001" y="10704"/>
                  </a:cubicBezTo>
                  <a:cubicBezTo>
                    <a:pt x="1001" y="10751"/>
                    <a:pt x="1013" y="10780"/>
                    <a:pt x="1024" y="10827"/>
                  </a:cubicBezTo>
                  <a:cubicBezTo>
                    <a:pt x="1036" y="10873"/>
                    <a:pt x="1036" y="10902"/>
                    <a:pt x="1071" y="10931"/>
                  </a:cubicBezTo>
                  <a:cubicBezTo>
                    <a:pt x="1077" y="10914"/>
                    <a:pt x="1083" y="10902"/>
                    <a:pt x="1094" y="10885"/>
                  </a:cubicBezTo>
                  <a:cubicBezTo>
                    <a:pt x="1199" y="10925"/>
                    <a:pt x="1263" y="10954"/>
                    <a:pt x="1345" y="11036"/>
                  </a:cubicBezTo>
                  <a:cubicBezTo>
                    <a:pt x="1391" y="11083"/>
                    <a:pt x="1438" y="11100"/>
                    <a:pt x="1461" y="11158"/>
                  </a:cubicBezTo>
                  <a:cubicBezTo>
                    <a:pt x="1478" y="11187"/>
                    <a:pt x="1461" y="11211"/>
                    <a:pt x="1484" y="11228"/>
                  </a:cubicBezTo>
                  <a:cubicBezTo>
                    <a:pt x="1519" y="11251"/>
                    <a:pt x="1548" y="11234"/>
                    <a:pt x="1583" y="11246"/>
                  </a:cubicBezTo>
                  <a:cubicBezTo>
                    <a:pt x="1671" y="11275"/>
                    <a:pt x="1717" y="11298"/>
                    <a:pt x="1793" y="11345"/>
                  </a:cubicBezTo>
                  <a:cubicBezTo>
                    <a:pt x="1799" y="11327"/>
                    <a:pt x="1804" y="11316"/>
                    <a:pt x="1810" y="11298"/>
                  </a:cubicBezTo>
                  <a:cubicBezTo>
                    <a:pt x="1909" y="11345"/>
                    <a:pt x="1909" y="11345"/>
                    <a:pt x="1909" y="11345"/>
                  </a:cubicBezTo>
                  <a:cubicBezTo>
                    <a:pt x="1927" y="11333"/>
                    <a:pt x="1933" y="11316"/>
                    <a:pt x="1944" y="11298"/>
                  </a:cubicBezTo>
                  <a:cubicBezTo>
                    <a:pt x="1967" y="11316"/>
                    <a:pt x="1985" y="11327"/>
                    <a:pt x="2014" y="11327"/>
                  </a:cubicBezTo>
                  <a:cubicBezTo>
                    <a:pt x="2043" y="11327"/>
                    <a:pt x="2061" y="11333"/>
                    <a:pt x="2090" y="11333"/>
                  </a:cubicBezTo>
                  <a:cubicBezTo>
                    <a:pt x="2107" y="11333"/>
                    <a:pt x="2113" y="11310"/>
                    <a:pt x="2136" y="11310"/>
                  </a:cubicBezTo>
                  <a:cubicBezTo>
                    <a:pt x="2154" y="11310"/>
                    <a:pt x="2165" y="11316"/>
                    <a:pt x="2183" y="11310"/>
                  </a:cubicBezTo>
                  <a:cubicBezTo>
                    <a:pt x="2183" y="11321"/>
                    <a:pt x="2177" y="11327"/>
                    <a:pt x="2177" y="11339"/>
                  </a:cubicBezTo>
                  <a:cubicBezTo>
                    <a:pt x="2177" y="11350"/>
                    <a:pt x="2194" y="11345"/>
                    <a:pt x="2206" y="11350"/>
                  </a:cubicBezTo>
                  <a:cubicBezTo>
                    <a:pt x="2224" y="11356"/>
                    <a:pt x="2235" y="11374"/>
                    <a:pt x="2259" y="11374"/>
                  </a:cubicBezTo>
                  <a:cubicBezTo>
                    <a:pt x="2282" y="11374"/>
                    <a:pt x="2282" y="11333"/>
                    <a:pt x="2305" y="11333"/>
                  </a:cubicBezTo>
                  <a:cubicBezTo>
                    <a:pt x="2346" y="11333"/>
                    <a:pt x="2363" y="11374"/>
                    <a:pt x="2404" y="11379"/>
                  </a:cubicBezTo>
                  <a:cubicBezTo>
                    <a:pt x="2404" y="11316"/>
                    <a:pt x="2474" y="11304"/>
                    <a:pt x="2532" y="11269"/>
                  </a:cubicBezTo>
                  <a:cubicBezTo>
                    <a:pt x="2567" y="11251"/>
                    <a:pt x="2590" y="11251"/>
                    <a:pt x="2625" y="11228"/>
                  </a:cubicBezTo>
                  <a:cubicBezTo>
                    <a:pt x="2649" y="11211"/>
                    <a:pt x="2643" y="11182"/>
                    <a:pt x="2672" y="11170"/>
                  </a:cubicBezTo>
                  <a:cubicBezTo>
                    <a:pt x="2695" y="11153"/>
                    <a:pt x="2701" y="11135"/>
                    <a:pt x="2730" y="11123"/>
                  </a:cubicBezTo>
                  <a:cubicBezTo>
                    <a:pt x="2759" y="11112"/>
                    <a:pt x="2782" y="11117"/>
                    <a:pt x="2806" y="11094"/>
                  </a:cubicBezTo>
                  <a:cubicBezTo>
                    <a:pt x="2817" y="11083"/>
                    <a:pt x="2806" y="11059"/>
                    <a:pt x="2817" y="11042"/>
                  </a:cubicBezTo>
                  <a:cubicBezTo>
                    <a:pt x="2847" y="10995"/>
                    <a:pt x="2899" y="10995"/>
                    <a:pt x="2951" y="10995"/>
                  </a:cubicBezTo>
                  <a:cubicBezTo>
                    <a:pt x="2992" y="10995"/>
                    <a:pt x="3010" y="11013"/>
                    <a:pt x="3050" y="11019"/>
                  </a:cubicBezTo>
                  <a:cubicBezTo>
                    <a:pt x="3056" y="10995"/>
                    <a:pt x="3079" y="10995"/>
                    <a:pt x="3103" y="10990"/>
                  </a:cubicBezTo>
                  <a:cubicBezTo>
                    <a:pt x="3184" y="10827"/>
                    <a:pt x="3271" y="10687"/>
                    <a:pt x="3452" y="10687"/>
                  </a:cubicBezTo>
                  <a:cubicBezTo>
                    <a:pt x="3469" y="10687"/>
                    <a:pt x="3475" y="10698"/>
                    <a:pt x="3487" y="10698"/>
                  </a:cubicBezTo>
                  <a:cubicBezTo>
                    <a:pt x="3510" y="10698"/>
                    <a:pt x="3516" y="10687"/>
                    <a:pt x="3539" y="10687"/>
                  </a:cubicBezTo>
                  <a:cubicBezTo>
                    <a:pt x="3574" y="10687"/>
                    <a:pt x="3592" y="10704"/>
                    <a:pt x="3627" y="10704"/>
                  </a:cubicBezTo>
                  <a:cubicBezTo>
                    <a:pt x="3656" y="10704"/>
                    <a:pt x="3650" y="10664"/>
                    <a:pt x="3679" y="10658"/>
                  </a:cubicBezTo>
                  <a:cubicBezTo>
                    <a:pt x="3731" y="10646"/>
                    <a:pt x="3766" y="10646"/>
                    <a:pt x="3825" y="10646"/>
                  </a:cubicBezTo>
                  <a:cubicBezTo>
                    <a:pt x="3918" y="10646"/>
                    <a:pt x="3918" y="10646"/>
                    <a:pt x="3918" y="10646"/>
                  </a:cubicBezTo>
                  <a:cubicBezTo>
                    <a:pt x="3982" y="10646"/>
                    <a:pt x="4017" y="10617"/>
                    <a:pt x="4081" y="10617"/>
                  </a:cubicBezTo>
                  <a:cubicBezTo>
                    <a:pt x="4162" y="10617"/>
                    <a:pt x="4203" y="10664"/>
                    <a:pt x="4285" y="10664"/>
                  </a:cubicBezTo>
                  <a:cubicBezTo>
                    <a:pt x="4314" y="10664"/>
                    <a:pt x="4325" y="10640"/>
                    <a:pt x="4354" y="10640"/>
                  </a:cubicBezTo>
                  <a:cubicBezTo>
                    <a:pt x="4383" y="10640"/>
                    <a:pt x="4401" y="10652"/>
                    <a:pt x="4418" y="10681"/>
                  </a:cubicBezTo>
                  <a:cubicBezTo>
                    <a:pt x="4424" y="10698"/>
                    <a:pt x="4424" y="10722"/>
                    <a:pt x="4442" y="10722"/>
                  </a:cubicBezTo>
                  <a:cubicBezTo>
                    <a:pt x="4465" y="10722"/>
                    <a:pt x="4482" y="10727"/>
                    <a:pt x="4500" y="10716"/>
                  </a:cubicBezTo>
                  <a:cubicBezTo>
                    <a:pt x="4523" y="10704"/>
                    <a:pt x="4523" y="10664"/>
                    <a:pt x="4552" y="10664"/>
                  </a:cubicBezTo>
                  <a:cubicBezTo>
                    <a:pt x="4581" y="10664"/>
                    <a:pt x="4593" y="10687"/>
                    <a:pt x="4622" y="10687"/>
                  </a:cubicBezTo>
                  <a:cubicBezTo>
                    <a:pt x="4640" y="10687"/>
                    <a:pt x="4645" y="10675"/>
                    <a:pt x="4657" y="10669"/>
                  </a:cubicBezTo>
                  <a:cubicBezTo>
                    <a:pt x="4709" y="10669"/>
                    <a:pt x="4709" y="10669"/>
                    <a:pt x="4709" y="10669"/>
                  </a:cubicBezTo>
                  <a:cubicBezTo>
                    <a:pt x="4768" y="10669"/>
                    <a:pt x="4797" y="10658"/>
                    <a:pt x="4855" y="10658"/>
                  </a:cubicBezTo>
                  <a:cubicBezTo>
                    <a:pt x="4902" y="10658"/>
                    <a:pt x="4907" y="10722"/>
                    <a:pt x="4954" y="10722"/>
                  </a:cubicBezTo>
                  <a:cubicBezTo>
                    <a:pt x="5012" y="10722"/>
                    <a:pt x="5041" y="10693"/>
                    <a:pt x="5094" y="10664"/>
                  </a:cubicBezTo>
                  <a:cubicBezTo>
                    <a:pt x="5117" y="10652"/>
                    <a:pt x="5134" y="10652"/>
                    <a:pt x="5164" y="10646"/>
                  </a:cubicBezTo>
                  <a:cubicBezTo>
                    <a:pt x="5187" y="10640"/>
                    <a:pt x="5210" y="10640"/>
                    <a:pt x="5210" y="10623"/>
                  </a:cubicBezTo>
                  <a:cubicBezTo>
                    <a:pt x="5210" y="10605"/>
                    <a:pt x="5198" y="10599"/>
                    <a:pt x="5198" y="10582"/>
                  </a:cubicBezTo>
                  <a:cubicBezTo>
                    <a:pt x="5198" y="10518"/>
                    <a:pt x="5280" y="10518"/>
                    <a:pt x="5315" y="10465"/>
                  </a:cubicBezTo>
                  <a:cubicBezTo>
                    <a:pt x="5350" y="10413"/>
                    <a:pt x="5344" y="10372"/>
                    <a:pt x="5356" y="10314"/>
                  </a:cubicBezTo>
                  <a:cubicBezTo>
                    <a:pt x="5373" y="10244"/>
                    <a:pt x="5396" y="10204"/>
                    <a:pt x="5455" y="10169"/>
                  </a:cubicBezTo>
                  <a:cubicBezTo>
                    <a:pt x="5507" y="10139"/>
                    <a:pt x="5530" y="10105"/>
                    <a:pt x="5583" y="10105"/>
                  </a:cubicBezTo>
                  <a:cubicBezTo>
                    <a:pt x="5635" y="10105"/>
                    <a:pt x="5635" y="10105"/>
                    <a:pt x="5635" y="10105"/>
                  </a:cubicBezTo>
                  <a:cubicBezTo>
                    <a:pt x="5693" y="10105"/>
                    <a:pt x="5717" y="10070"/>
                    <a:pt x="5763" y="10041"/>
                  </a:cubicBezTo>
                  <a:cubicBezTo>
                    <a:pt x="5856" y="9982"/>
                    <a:pt x="5909" y="9942"/>
                    <a:pt x="6013" y="9918"/>
                  </a:cubicBezTo>
                  <a:cubicBezTo>
                    <a:pt x="6153" y="9907"/>
                    <a:pt x="6188" y="9761"/>
                    <a:pt x="6322" y="9726"/>
                  </a:cubicBezTo>
                  <a:cubicBezTo>
                    <a:pt x="6345" y="9732"/>
                    <a:pt x="6345" y="9732"/>
                    <a:pt x="6345" y="9732"/>
                  </a:cubicBezTo>
                  <a:cubicBezTo>
                    <a:pt x="6363" y="9720"/>
                    <a:pt x="6375" y="9709"/>
                    <a:pt x="6398" y="9709"/>
                  </a:cubicBezTo>
                  <a:cubicBezTo>
                    <a:pt x="6485" y="9709"/>
                    <a:pt x="6526" y="9761"/>
                    <a:pt x="6607" y="9761"/>
                  </a:cubicBezTo>
                  <a:cubicBezTo>
                    <a:pt x="6764" y="9761"/>
                    <a:pt x="6852" y="9744"/>
                    <a:pt x="7009" y="9709"/>
                  </a:cubicBezTo>
                  <a:cubicBezTo>
                    <a:pt x="7079" y="9691"/>
                    <a:pt x="7108" y="9656"/>
                    <a:pt x="7178" y="9639"/>
                  </a:cubicBezTo>
                  <a:cubicBezTo>
                    <a:pt x="7300" y="9610"/>
                    <a:pt x="7364" y="9581"/>
                    <a:pt x="7481" y="9528"/>
                  </a:cubicBezTo>
                  <a:cubicBezTo>
                    <a:pt x="7585" y="9487"/>
                    <a:pt x="7626" y="9406"/>
                    <a:pt x="7737" y="9406"/>
                  </a:cubicBezTo>
                  <a:lnTo>
                    <a:pt x="7737" y="9406"/>
                  </a:lnTo>
                  <a:cubicBezTo>
                    <a:pt x="7737" y="6258"/>
                    <a:pt x="7737" y="6258"/>
                    <a:pt x="7737" y="6258"/>
                  </a:cubicBezTo>
                  <a:lnTo>
                    <a:pt x="7737" y="6258"/>
                  </a:lnTo>
                  <a:cubicBezTo>
                    <a:pt x="7713" y="576"/>
                    <a:pt x="7713" y="576"/>
                    <a:pt x="7713" y="576"/>
                  </a:cubicBezTo>
                  <a:close/>
                  <a:moveTo>
                    <a:pt x="1123" y="3580"/>
                  </a:moveTo>
                  <a:lnTo>
                    <a:pt x="1123" y="3580"/>
                  </a:lnTo>
                  <a:cubicBezTo>
                    <a:pt x="1141" y="3539"/>
                    <a:pt x="1164" y="3510"/>
                    <a:pt x="1205" y="3498"/>
                  </a:cubicBezTo>
                  <a:cubicBezTo>
                    <a:pt x="1205" y="3539"/>
                    <a:pt x="1187" y="3586"/>
                    <a:pt x="1147" y="3586"/>
                  </a:cubicBezTo>
                  <a:cubicBezTo>
                    <a:pt x="1135" y="3586"/>
                    <a:pt x="1129" y="3586"/>
                    <a:pt x="1123" y="3580"/>
                  </a:cubicBezTo>
                  <a:close/>
                  <a:moveTo>
                    <a:pt x="29" y="6019"/>
                  </a:moveTo>
                  <a:lnTo>
                    <a:pt x="29" y="6019"/>
                  </a:lnTo>
                  <a:cubicBezTo>
                    <a:pt x="23" y="6019"/>
                    <a:pt x="17" y="6013"/>
                    <a:pt x="6" y="6013"/>
                  </a:cubicBezTo>
                  <a:cubicBezTo>
                    <a:pt x="6" y="6019"/>
                    <a:pt x="0" y="6025"/>
                    <a:pt x="0" y="6036"/>
                  </a:cubicBezTo>
                  <a:cubicBezTo>
                    <a:pt x="0" y="6118"/>
                    <a:pt x="29" y="6164"/>
                    <a:pt x="70" y="6234"/>
                  </a:cubicBezTo>
                  <a:cubicBezTo>
                    <a:pt x="93" y="6275"/>
                    <a:pt x="99" y="6304"/>
                    <a:pt x="122" y="6339"/>
                  </a:cubicBezTo>
                  <a:cubicBezTo>
                    <a:pt x="116" y="6223"/>
                    <a:pt x="29" y="6170"/>
                    <a:pt x="29" y="6054"/>
                  </a:cubicBezTo>
                  <a:lnTo>
                    <a:pt x="29" y="6019"/>
                  </a:lnTo>
                  <a:close/>
                </a:path>
              </a:pathLst>
            </a:custGeom>
            <a:solidFill>
              <a:schemeClr val="accent3"/>
            </a:solidFill>
            <a:ln w="28575" cap="flat" cmpd="sng">
              <a:solidFill>
                <a:schemeClr val="bg1"/>
              </a:solidFill>
              <a:bevel/>
              <a:headEnd/>
              <a:tailEnd/>
            </a:ln>
            <a:effectLst/>
          </p:spPr>
          <p:txBody>
            <a:bodyPr wrap="none" anchor="ctr"/>
            <a:lstStyle/>
            <a:p>
              <a:pPr defTabSz="1371714">
                <a:defRPr/>
              </a:pPr>
              <a:endParaRPr lang="en-US" sz="2701"/>
            </a:p>
          </p:txBody>
        </p:sp>
        <p:sp>
          <p:nvSpPr>
            <p:cNvPr id="64" name="Freeform 63"/>
            <p:cNvSpPr>
              <a:spLocks noChangeArrowheads="1"/>
            </p:cNvSpPr>
            <p:nvPr/>
          </p:nvSpPr>
          <p:spPr bwMode="auto">
            <a:xfrm>
              <a:off x="16292133" y="3470940"/>
              <a:ext cx="1916832" cy="3344973"/>
            </a:xfrm>
            <a:custGeom>
              <a:avLst/>
              <a:gdLst>
                <a:gd name="T0" fmla="*/ 984 w 4355"/>
                <a:gd name="T1" fmla="*/ 157 h 7604"/>
                <a:gd name="T2" fmla="*/ 874 w 4355"/>
                <a:gd name="T3" fmla="*/ 227 h 7604"/>
                <a:gd name="T4" fmla="*/ 676 w 4355"/>
                <a:gd name="T5" fmla="*/ 59 h 7604"/>
                <a:gd name="T6" fmla="*/ 897 w 4355"/>
                <a:gd name="T7" fmla="*/ 379 h 7604"/>
                <a:gd name="T8" fmla="*/ 1171 w 4355"/>
                <a:gd name="T9" fmla="*/ 268 h 7604"/>
                <a:gd name="T10" fmla="*/ 664 w 4355"/>
                <a:gd name="T11" fmla="*/ 169 h 7604"/>
                <a:gd name="T12" fmla="*/ 781 w 4355"/>
                <a:gd name="T13" fmla="*/ 361 h 7604"/>
                <a:gd name="T14" fmla="*/ 554 w 4355"/>
                <a:gd name="T15" fmla="*/ 315 h 7604"/>
                <a:gd name="T16" fmla="*/ 571 w 4355"/>
                <a:gd name="T17" fmla="*/ 204 h 7604"/>
                <a:gd name="T18" fmla="*/ 3591 w 4355"/>
                <a:gd name="T19" fmla="*/ 1374 h 7604"/>
                <a:gd name="T20" fmla="*/ 3824 w 4355"/>
                <a:gd name="T21" fmla="*/ 1549 h 7604"/>
                <a:gd name="T22" fmla="*/ 3708 w 4355"/>
                <a:gd name="T23" fmla="*/ 1520 h 7604"/>
                <a:gd name="T24" fmla="*/ 3754 w 4355"/>
                <a:gd name="T25" fmla="*/ 1386 h 7604"/>
                <a:gd name="T26" fmla="*/ 3498 w 4355"/>
                <a:gd name="T27" fmla="*/ 1298 h 7604"/>
                <a:gd name="T28" fmla="*/ 3498 w 4355"/>
                <a:gd name="T29" fmla="*/ 1298 h 7604"/>
                <a:gd name="T30" fmla="*/ 3894 w 4355"/>
                <a:gd name="T31" fmla="*/ 2352 h 7604"/>
                <a:gd name="T32" fmla="*/ 4348 w 4355"/>
                <a:gd name="T33" fmla="*/ 2742 h 7604"/>
                <a:gd name="T34" fmla="*/ 0 w 4355"/>
                <a:gd name="T35" fmla="*/ 1904 h 7604"/>
                <a:gd name="T36" fmla="*/ 117 w 4355"/>
                <a:gd name="T37" fmla="*/ 1898 h 7604"/>
                <a:gd name="T38" fmla="*/ 292 w 4355"/>
                <a:gd name="T39" fmla="*/ 1997 h 7604"/>
                <a:gd name="T40" fmla="*/ 297 w 4355"/>
                <a:gd name="T41" fmla="*/ 1881 h 7604"/>
                <a:gd name="T42" fmla="*/ 449 w 4355"/>
                <a:gd name="T43" fmla="*/ 1828 h 7604"/>
                <a:gd name="T44" fmla="*/ 361 w 4355"/>
                <a:gd name="T45" fmla="*/ 1724 h 7604"/>
                <a:gd name="T46" fmla="*/ 268 w 4355"/>
                <a:gd name="T47" fmla="*/ 1531 h 7604"/>
                <a:gd name="T48" fmla="*/ 466 w 4355"/>
                <a:gd name="T49" fmla="*/ 1217 h 7604"/>
                <a:gd name="T50" fmla="*/ 629 w 4355"/>
                <a:gd name="T51" fmla="*/ 1112 h 7604"/>
                <a:gd name="T52" fmla="*/ 664 w 4355"/>
                <a:gd name="T53" fmla="*/ 815 h 7604"/>
                <a:gd name="T54" fmla="*/ 781 w 4355"/>
                <a:gd name="T55" fmla="*/ 763 h 7604"/>
                <a:gd name="T56" fmla="*/ 880 w 4355"/>
                <a:gd name="T57" fmla="*/ 740 h 7604"/>
                <a:gd name="T58" fmla="*/ 949 w 4355"/>
                <a:gd name="T59" fmla="*/ 751 h 7604"/>
                <a:gd name="T60" fmla="*/ 1060 w 4355"/>
                <a:gd name="T61" fmla="*/ 588 h 7604"/>
                <a:gd name="T62" fmla="*/ 1369 w 4355"/>
                <a:gd name="T63" fmla="*/ 588 h 7604"/>
                <a:gd name="T64" fmla="*/ 1753 w 4355"/>
                <a:gd name="T65" fmla="*/ 425 h 7604"/>
                <a:gd name="T66" fmla="*/ 1718 w 4355"/>
                <a:gd name="T67" fmla="*/ 297 h 7604"/>
                <a:gd name="T68" fmla="*/ 1374 w 4355"/>
                <a:gd name="T69" fmla="*/ 94 h 7604"/>
                <a:gd name="T70" fmla="*/ 1526 w 4355"/>
                <a:gd name="T71" fmla="*/ 128 h 7604"/>
                <a:gd name="T72" fmla="*/ 1613 w 4355"/>
                <a:gd name="T73" fmla="*/ 41 h 7604"/>
                <a:gd name="T74" fmla="*/ 1712 w 4355"/>
                <a:gd name="T75" fmla="*/ 0 h 7604"/>
                <a:gd name="T76" fmla="*/ 1840 w 4355"/>
                <a:gd name="T77" fmla="*/ 204 h 7604"/>
                <a:gd name="T78" fmla="*/ 2235 w 4355"/>
                <a:gd name="T79" fmla="*/ 385 h 7604"/>
                <a:gd name="T80" fmla="*/ 2375 w 4355"/>
                <a:gd name="T81" fmla="*/ 437 h 7604"/>
                <a:gd name="T82" fmla="*/ 2631 w 4355"/>
                <a:gd name="T83" fmla="*/ 507 h 7604"/>
                <a:gd name="T84" fmla="*/ 2957 w 4355"/>
                <a:gd name="T85" fmla="*/ 583 h 7604"/>
                <a:gd name="T86" fmla="*/ 3097 w 4355"/>
                <a:gd name="T87" fmla="*/ 536 h 7604"/>
                <a:gd name="T88" fmla="*/ 3295 w 4355"/>
                <a:gd name="T89" fmla="*/ 425 h 7604"/>
                <a:gd name="T90" fmla="*/ 3242 w 4355"/>
                <a:gd name="T91" fmla="*/ 594 h 7604"/>
                <a:gd name="T92" fmla="*/ 3358 w 4355"/>
                <a:gd name="T93" fmla="*/ 693 h 7604"/>
                <a:gd name="T94" fmla="*/ 3469 w 4355"/>
                <a:gd name="T95" fmla="*/ 542 h 7604"/>
                <a:gd name="T96" fmla="*/ 3737 w 4355"/>
                <a:gd name="T97" fmla="*/ 583 h 7604"/>
                <a:gd name="T98" fmla="*/ 3743 w 4355"/>
                <a:gd name="T99" fmla="*/ 681 h 7604"/>
                <a:gd name="T100" fmla="*/ 3650 w 4355"/>
                <a:gd name="T101" fmla="*/ 932 h 7604"/>
                <a:gd name="T102" fmla="*/ 3539 w 4355"/>
                <a:gd name="T103" fmla="*/ 978 h 7604"/>
                <a:gd name="T104" fmla="*/ 3428 w 4355"/>
                <a:gd name="T105" fmla="*/ 1007 h 7604"/>
                <a:gd name="T106" fmla="*/ 3329 w 4355"/>
                <a:gd name="T107" fmla="*/ 1165 h 7604"/>
                <a:gd name="T108" fmla="*/ 3230 w 4355"/>
                <a:gd name="T109" fmla="*/ 1601 h 7604"/>
                <a:gd name="T110" fmla="*/ 3242 w 4355"/>
                <a:gd name="T111" fmla="*/ 2015 h 7604"/>
                <a:gd name="T112" fmla="*/ 3725 w 4355"/>
                <a:gd name="T113" fmla="*/ 2410 h 7604"/>
                <a:gd name="T114" fmla="*/ 3964 w 4355"/>
                <a:gd name="T115" fmla="*/ 2474 h 7604"/>
                <a:gd name="T116" fmla="*/ 4226 w 4355"/>
                <a:gd name="T117" fmla="*/ 2626 h 7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55" h="7604">
                  <a:moveTo>
                    <a:pt x="1089" y="59"/>
                  </a:moveTo>
                  <a:lnTo>
                    <a:pt x="1089" y="59"/>
                  </a:lnTo>
                  <a:cubicBezTo>
                    <a:pt x="1083" y="105"/>
                    <a:pt x="1089" y="128"/>
                    <a:pt x="1089" y="175"/>
                  </a:cubicBezTo>
                  <a:cubicBezTo>
                    <a:pt x="1077" y="146"/>
                    <a:pt x="1072" y="117"/>
                    <a:pt x="1043" y="117"/>
                  </a:cubicBezTo>
                  <a:cubicBezTo>
                    <a:pt x="1013" y="117"/>
                    <a:pt x="984" y="128"/>
                    <a:pt x="984" y="157"/>
                  </a:cubicBezTo>
                  <a:cubicBezTo>
                    <a:pt x="984" y="181"/>
                    <a:pt x="984" y="192"/>
                    <a:pt x="984" y="210"/>
                  </a:cubicBezTo>
                  <a:cubicBezTo>
                    <a:pt x="967" y="181"/>
                    <a:pt x="978" y="128"/>
                    <a:pt x="944" y="128"/>
                  </a:cubicBezTo>
                  <a:cubicBezTo>
                    <a:pt x="909" y="128"/>
                    <a:pt x="891" y="157"/>
                    <a:pt x="856" y="163"/>
                  </a:cubicBezTo>
                  <a:cubicBezTo>
                    <a:pt x="862" y="187"/>
                    <a:pt x="874" y="198"/>
                    <a:pt x="885" y="227"/>
                  </a:cubicBezTo>
                  <a:cubicBezTo>
                    <a:pt x="874" y="227"/>
                    <a:pt x="874" y="227"/>
                    <a:pt x="874" y="227"/>
                  </a:cubicBezTo>
                  <a:cubicBezTo>
                    <a:pt x="845" y="210"/>
                    <a:pt x="833" y="187"/>
                    <a:pt x="798" y="169"/>
                  </a:cubicBezTo>
                  <a:cubicBezTo>
                    <a:pt x="775" y="163"/>
                    <a:pt x="751" y="157"/>
                    <a:pt x="746" y="128"/>
                  </a:cubicBezTo>
                  <a:cubicBezTo>
                    <a:pt x="769" y="128"/>
                    <a:pt x="769" y="128"/>
                    <a:pt x="769" y="128"/>
                  </a:cubicBezTo>
                  <a:cubicBezTo>
                    <a:pt x="769" y="123"/>
                    <a:pt x="769" y="117"/>
                    <a:pt x="775" y="111"/>
                  </a:cubicBezTo>
                  <a:cubicBezTo>
                    <a:pt x="734" y="105"/>
                    <a:pt x="717" y="76"/>
                    <a:pt x="676" y="59"/>
                  </a:cubicBezTo>
                  <a:cubicBezTo>
                    <a:pt x="676" y="59"/>
                    <a:pt x="670" y="64"/>
                    <a:pt x="670" y="70"/>
                  </a:cubicBezTo>
                  <a:cubicBezTo>
                    <a:pt x="670" y="157"/>
                    <a:pt x="722" y="198"/>
                    <a:pt x="722" y="291"/>
                  </a:cubicBezTo>
                  <a:cubicBezTo>
                    <a:pt x="751" y="291"/>
                    <a:pt x="769" y="297"/>
                    <a:pt x="786" y="309"/>
                  </a:cubicBezTo>
                  <a:cubicBezTo>
                    <a:pt x="815" y="320"/>
                    <a:pt x="804" y="355"/>
                    <a:pt x="827" y="373"/>
                  </a:cubicBezTo>
                  <a:cubicBezTo>
                    <a:pt x="850" y="385"/>
                    <a:pt x="868" y="373"/>
                    <a:pt x="897" y="379"/>
                  </a:cubicBezTo>
                  <a:cubicBezTo>
                    <a:pt x="920" y="390"/>
                    <a:pt x="932" y="408"/>
                    <a:pt x="949" y="431"/>
                  </a:cubicBezTo>
                  <a:cubicBezTo>
                    <a:pt x="967" y="420"/>
                    <a:pt x="967" y="396"/>
                    <a:pt x="984" y="385"/>
                  </a:cubicBezTo>
                  <a:cubicBezTo>
                    <a:pt x="1008" y="367"/>
                    <a:pt x="1037" y="373"/>
                    <a:pt x="1060" y="350"/>
                  </a:cubicBezTo>
                  <a:cubicBezTo>
                    <a:pt x="1095" y="320"/>
                    <a:pt x="1095" y="262"/>
                    <a:pt x="1141" y="262"/>
                  </a:cubicBezTo>
                  <a:cubicBezTo>
                    <a:pt x="1153" y="262"/>
                    <a:pt x="1159" y="268"/>
                    <a:pt x="1171" y="268"/>
                  </a:cubicBezTo>
                  <a:cubicBezTo>
                    <a:pt x="1188" y="233"/>
                    <a:pt x="1217" y="216"/>
                    <a:pt x="1217" y="181"/>
                  </a:cubicBezTo>
                  <a:cubicBezTo>
                    <a:pt x="1217" y="152"/>
                    <a:pt x="1182" y="157"/>
                    <a:pt x="1171" y="134"/>
                  </a:cubicBezTo>
                  <a:cubicBezTo>
                    <a:pt x="1141" y="99"/>
                    <a:pt x="1130" y="76"/>
                    <a:pt x="1089" y="59"/>
                  </a:cubicBezTo>
                  <a:close/>
                  <a:moveTo>
                    <a:pt x="664" y="169"/>
                  </a:moveTo>
                  <a:lnTo>
                    <a:pt x="664" y="169"/>
                  </a:lnTo>
                  <a:cubicBezTo>
                    <a:pt x="676" y="210"/>
                    <a:pt x="652" y="227"/>
                    <a:pt x="647" y="268"/>
                  </a:cubicBezTo>
                  <a:cubicBezTo>
                    <a:pt x="664" y="268"/>
                    <a:pt x="682" y="262"/>
                    <a:pt x="693" y="274"/>
                  </a:cubicBezTo>
                  <a:cubicBezTo>
                    <a:pt x="687" y="297"/>
                    <a:pt x="687" y="297"/>
                    <a:pt x="687" y="297"/>
                  </a:cubicBezTo>
                  <a:cubicBezTo>
                    <a:pt x="687" y="303"/>
                    <a:pt x="687" y="309"/>
                    <a:pt x="687" y="315"/>
                  </a:cubicBezTo>
                  <a:cubicBezTo>
                    <a:pt x="728" y="320"/>
                    <a:pt x="751" y="332"/>
                    <a:pt x="781" y="361"/>
                  </a:cubicBezTo>
                  <a:cubicBezTo>
                    <a:pt x="769" y="367"/>
                    <a:pt x="757" y="379"/>
                    <a:pt x="740" y="379"/>
                  </a:cubicBezTo>
                  <a:cubicBezTo>
                    <a:pt x="687" y="379"/>
                    <a:pt x="658" y="350"/>
                    <a:pt x="606" y="350"/>
                  </a:cubicBezTo>
                  <a:cubicBezTo>
                    <a:pt x="571" y="350"/>
                    <a:pt x="554" y="361"/>
                    <a:pt x="524" y="367"/>
                  </a:cubicBezTo>
                  <a:cubicBezTo>
                    <a:pt x="530" y="350"/>
                    <a:pt x="530" y="332"/>
                    <a:pt x="536" y="315"/>
                  </a:cubicBezTo>
                  <a:cubicBezTo>
                    <a:pt x="554" y="315"/>
                    <a:pt x="554" y="315"/>
                    <a:pt x="554" y="315"/>
                  </a:cubicBezTo>
                  <a:cubicBezTo>
                    <a:pt x="559" y="315"/>
                    <a:pt x="565" y="320"/>
                    <a:pt x="571" y="320"/>
                  </a:cubicBezTo>
                  <a:cubicBezTo>
                    <a:pt x="594" y="320"/>
                    <a:pt x="623" y="326"/>
                    <a:pt x="623" y="303"/>
                  </a:cubicBezTo>
                  <a:cubicBezTo>
                    <a:pt x="623" y="268"/>
                    <a:pt x="594" y="262"/>
                    <a:pt x="583" y="233"/>
                  </a:cubicBezTo>
                  <a:cubicBezTo>
                    <a:pt x="594" y="210"/>
                    <a:pt x="594" y="210"/>
                    <a:pt x="594" y="210"/>
                  </a:cubicBezTo>
                  <a:cubicBezTo>
                    <a:pt x="583" y="210"/>
                    <a:pt x="577" y="204"/>
                    <a:pt x="571" y="204"/>
                  </a:cubicBezTo>
                  <a:cubicBezTo>
                    <a:pt x="577" y="192"/>
                    <a:pt x="577" y="192"/>
                    <a:pt x="577" y="192"/>
                  </a:cubicBezTo>
                  <a:cubicBezTo>
                    <a:pt x="612" y="175"/>
                    <a:pt x="623" y="152"/>
                    <a:pt x="647" y="128"/>
                  </a:cubicBezTo>
                  <a:cubicBezTo>
                    <a:pt x="658" y="140"/>
                    <a:pt x="664" y="152"/>
                    <a:pt x="664" y="169"/>
                  </a:cubicBezTo>
                  <a:close/>
                  <a:moveTo>
                    <a:pt x="3591" y="1374"/>
                  </a:moveTo>
                  <a:lnTo>
                    <a:pt x="3591" y="1374"/>
                  </a:lnTo>
                  <a:cubicBezTo>
                    <a:pt x="3591" y="1392"/>
                    <a:pt x="3597" y="1403"/>
                    <a:pt x="3597" y="1421"/>
                  </a:cubicBezTo>
                  <a:cubicBezTo>
                    <a:pt x="3597" y="1467"/>
                    <a:pt x="3591" y="1496"/>
                    <a:pt x="3586" y="1549"/>
                  </a:cubicBezTo>
                  <a:cubicBezTo>
                    <a:pt x="3667" y="1549"/>
                    <a:pt x="3708" y="1595"/>
                    <a:pt x="3789" y="1595"/>
                  </a:cubicBezTo>
                  <a:cubicBezTo>
                    <a:pt x="3801" y="1595"/>
                    <a:pt x="3813" y="1590"/>
                    <a:pt x="3824" y="1595"/>
                  </a:cubicBezTo>
                  <a:cubicBezTo>
                    <a:pt x="3824" y="1578"/>
                    <a:pt x="3824" y="1566"/>
                    <a:pt x="3824" y="1549"/>
                  </a:cubicBezTo>
                  <a:cubicBezTo>
                    <a:pt x="3818" y="1543"/>
                    <a:pt x="3818" y="1543"/>
                    <a:pt x="3818" y="1543"/>
                  </a:cubicBezTo>
                  <a:cubicBezTo>
                    <a:pt x="3807" y="1555"/>
                    <a:pt x="3801" y="1566"/>
                    <a:pt x="3784" y="1566"/>
                  </a:cubicBezTo>
                  <a:cubicBezTo>
                    <a:pt x="3772" y="1566"/>
                    <a:pt x="3772" y="1549"/>
                    <a:pt x="3766" y="1549"/>
                  </a:cubicBezTo>
                  <a:cubicBezTo>
                    <a:pt x="3754" y="1549"/>
                    <a:pt x="3749" y="1555"/>
                    <a:pt x="3743" y="1555"/>
                  </a:cubicBezTo>
                  <a:cubicBezTo>
                    <a:pt x="3720" y="1555"/>
                    <a:pt x="3708" y="1537"/>
                    <a:pt x="3708" y="1520"/>
                  </a:cubicBezTo>
                  <a:cubicBezTo>
                    <a:pt x="3708" y="1491"/>
                    <a:pt x="3731" y="1491"/>
                    <a:pt x="3743" y="1467"/>
                  </a:cubicBezTo>
                  <a:cubicBezTo>
                    <a:pt x="3725" y="1461"/>
                    <a:pt x="3708" y="1450"/>
                    <a:pt x="3708" y="1432"/>
                  </a:cubicBezTo>
                  <a:cubicBezTo>
                    <a:pt x="3708" y="1421"/>
                    <a:pt x="3714" y="1415"/>
                    <a:pt x="3714" y="1403"/>
                  </a:cubicBezTo>
                  <a:cubicBezTo>
                    <a:pt x="3725" y="1403"/>
                    <a:pt x="3731" y="1403"/>
                    <a:pt x="3743" y="1403"/>
                  </a:cubicBezTo>
                  <a:cubicBezTo>
                    <a:pt x="3778" y="1403"/>
                    <a:pt x="3824" y="1386"/>
                    <a:pt x="3754" y="1386"/>
                  </a:cubicBezTo>
                  <a:cubicBezTo>
                    <a:pt x="3731" y="1386"/>
                    <a:pt x="3708" y="1368"/>
                    <a:pt x="3708" y="1345"/>
                  </a:cubicBezTo>
                  <a:cubicBezTo>
                    <a:pt x="3708" y="1328"/>
                    <a:pt x="3720" y="1322"/>
                    <a:pt x="3720" y="1304"/>
                  </a:cubicBezTo>
                  <a:cubicBezTo>
                    <a:pt x="3720" y="1281"/>
                    <a:pt x="3690" y="1328"/>
                    <a:pt x="3679" y="1345"/>
                  </a:cubicBezTo>
                  <a:cubicBezTo>
                    <a:pt x="3661" y="1374"/>
                    <a:pt x="3626" y="1374"/>
                    <a:pt x="3591" y="1374"/>
                  </a:cubicBezTo>
                  <a:close/>
                  <a:moveTo>
                    <a:pt x="3498" y="1298"/>
                  </a:moveTo>
                  <a:lnTo>
                    <a:pt x="3498" y="1298"/>
                  </a:lnTo>
                  <a:cubicBezTo>
                    <a:pt x="3487" y="1293"/>
                    <a:pt x="3481" y="1293"/>
                    <a:pt x="3469" y="1287"/>
                  </a:cubicBezTo>
                  <a:cubicBezTo>
                    <a:pt x="3463" y="1298"/>
                    <a:pt x="3463" y="1304"/>
                    <a:pt x="3463" y="1310"/>
                  </a:cubicBezTo>
                  <a:cubicBezTo>
                    <a:pt x="3463" y="1339"/>
                    <a:pt x="3475" y="1351"/>
                    <a:pt x="3492" y="1374"/>
                  </a:cubicBezTo>
                  <a:cubicBezTo>
                    <a:pt x="3492" y="1345"/>
                    <a:pt x="3504" y="1328"/>
                    <a:pt x="3498" y="1298"/>
                  </a:cubicBezTo>
                  <a:close/>
                  <a:moveTo>
                    <a:pt x="3894" y="2306"/>
                  </a:moveTo>
                  <a:lnTo>
                    <a:pt x="3894" y="2306"/>
                  </a:lnTo>
                  <a:cubicBezTo>
                    <a:pt x="3883" y="2288"/>
                    <a:pt x="3883" y="2265"/>
                    <a:pt x="3859" y="2265"/>
                  </a:cubicBezTo>
                  <a:cubicBezTo>
                    <a:pt x="3847" y="2265"/>
                    <a:pt x="3836" y="2271"/>
                    <a:pt x="3824" y="2282"/>
                  </a:cubicBezTo>
                  <a:cubicBezTo>
                    <a:pt x="3847" y="2317"/>
                    <a:pt x="3865" y="2329"/>
                    <a:pt x="3894" y="2352"/>
                  </a:cubicBezTo>
                  <a:cubicBezTo>
                    <a:pt x="3894" y="2346"/>
                    <a:pt x="3900" y="2341"/>
                    <a:pt x="3900" y="2335"/>
                  </a:cubicBezTo>
                  <a:cubicBezTo>
                    <a:pt x="3900" y="2329"/>
                    <a:pt x="3894" y="2311"/>
                    <a:pt x="3894" y="2306"/>
                  </a:cubicBezTo>
                  <a:close/>
                  <a:moveTo>
                    <a:pt x="4348" y="2742"/>
                  </a:moveTo>
                  <a:lnTo>
                    <a:pt x="4348" y="2742"/>
                  </a:lnTo>
                  <a:lnTo>
                    <a:pt x="4348" y="2742"/>
                  </a:lnTo>
                  <a:cubicBezTo>
                    <a:pt x="4354" y="7603"/>
                    <a:pt x="4354" y="7603"/>
                    <a:pt x="4354" y="7603"/>
                  </a:cubicBezTo>
                  <a:lnTo>
                    <a:pt x="4354" y="7603"/>
                  </a:lnTo>
                  <a:cubicBezTo>
                    <a:pt x="24" y="7586"/>
                    <a:pt x="24" y="7586"/>
                    <a:pt x="24" y="7586"/>
                  </a:cubicBezTo>
                  <a:lnTo>
                    <a:pt x="24" y="7586"/>
                  </a:lnTo>
                  <a:cubicBezTo>
                    <a:pt x="0" y="1904"/>
                    <a:pt x="0" y="1904"/>
                    <a:pt x="0" y="1904"/>
                  </a:cubicBezTo>
                  <a:lnTo>
                    <a:pt x="0" y="1904"/>
                  </a:lnTo>
                  <a:cubicBezTo>
                    <a:pt x="53" y="1921"/>
                    <a:pt x="88" y="1956"/>
                    <a:pt x="88" y="2015"/>
                  </a:cubicBezTo>
                  <a:cubicBezTo>
                    <a:pt x="88" y="2137"/>
                    <a:pt x="88" y="2015"/>
                    <a:pt x="146" y="2015"/>
                  </a:cubicBezTo>
                  <a:cubicBezTo>
                    <a:pt x="140" y="1980"/>
                    <a:pt x="117" y="1962"/>
                    <a:pt x="117" y="1927"/>
                  </a:cubicBezTo>
                  <a:cubicBezTo>
                    <a:pt x="117" y="1916"/>
                    <a:pt x="117" y="1910"/>
                    <a:pt x="117" y="1898"/>
                  </a:cubicBezTo>
                  <a:cubicBezTo>
                    <a:pt x="123" y="1892"/>
                    <a:pt x="129" y="1892"/>
                    <a:pt x="134" y="1892"/>
                  </a:cubicBezTo>
                  <a:cubicBezTo>
                    <a:pt x="140" y="1892"/>
                    <a:pt x="146" y="1898"/>
                    <a:pt x="152" y="1898"/>
                  </a:cubicBezTo>
                  <a:cubicBezTo>
                    <a:pt x="175" y="1892"/>
                    <a:pt x="175" y="1892"/>
                    <a:pt x="175" y="1892"/>
                  </a:cubicBezTo>
                  <a:cubicBezTo>
                    <a:pt x="192" y="1921"/>
                    <a:pt x="210" y="1933"/>
                    <a:pt x="245" y="1945"/>
                  </a:cubicBezTo>
                  <a:cubicBezTo>
                    <a:pt x="268" y="1956"/>
                    <a:pt x="268" y="1985"/>
                    <a:pt x="292" y="1997"/>
                  </a:cubicBezTo>
                  <a:cubicBezTo>
                    <a:pt x="338" y="2038"/>
                    <a:pt x="402" y="2050"/>
                    <a:pt x="379" y="2044"/>
                  </a:cubicBezTo>
                  <a:cubicBezTo>
                    <a:pt x="379" y="2026"/>
                    <a:pt x="355" y="2032"/>
                    <a:pt x="344" y="2015"/>
                  </a:cubicBezTo>
                  <a:cubicBezTo>
                    <a:pt x="321" y="1997"/>
                    <a:pt x="326" y="1974"/>
                    <a:pt x="321" y="1945"/>
                  </a:cubicBezTo>
                  <a:cubicBezTo>
                    <a:pt x="315" y="1927"/>
                    <a:pt x="297" y="1916"/>
                    <a:pt x="297" y="1898"/>
                  </a:cubicBezTo>
                  <a:cubicBezTo>
                    <a:pt x="297" y="1881"/>
                    <a:pt x="297" y="1881"/>
                    <a:pt x="297" y="1881"/>
                  </a:cubicBezTo>
                  <a:cubicBezTo>
                    <a:pt x="367" y="1881"/>
                    <a:pt x="367" y="1881"/>
                    <a:pt x="367" y="1881"/>
                  </a:cubicBezTo>
                  <a:cubicBezTo>
                    <a:pt x="379" y="1881"/>
                    <a:pt x="385" y="1869"/>
                    <a:pt x="391" y="1869"/>
                  </a:cubicBezTo>
                  <a:cubicBezTo>
                    <a:pt x="396" y="1869"/>
                    <a:pt x="402" y="1875"/>
                    <a:pt x="408" y="1875"/>
                  </a:cubicBezTo>
                  <a:cubicBezTo>
                    <a:pt x="431" y="1875"/>
                    <a:pt x="443" y="1846"/>
                    <a:pt x="466" y="1846"/>
                  </a:cubicBezTo>
                  <a:cubicBezTo>
                    <a:pt x="460" y="1840"/>
                    <a:pt x="460" y="1828"/>
                    <a:pt x="449" y="1828"/>
                  </a:cubicBezTo>
                  <a:cubicBezTo>
                    <a:pt x="420" y="1828"/>
                    <a:pt x="408" y="1840"/>
                    <a:pt x="379" y="1840"/>
                  </a:cubicBezTo>
                  <a:cubicBezTo>
                    <a:pt x="361" y="1840"/>
                    <a:pt x="350" y="1840"/>
                    <a:pt x="332" y="1840"/>
                  </a:cubicBezTo>
                  <a:cubicBezTo>
                    <a:pt x="332" y="1822"/>
                    <a:pt x="332" y="1811"/>
                    <a:pt x="332" y="1793"/>
                  </a:cubicBezTo>
                  <a:cubicBezTo>
                    <a:pt x="332" y="1758"/>
                    <a:pt x="367" y="1758"/>
                    <a:pt x="379" y="1729"/>
                  </a:cubicBezTo>
                  <a:cubicBezTo>
                    <a:pt x="373" y="1729"/>
                    <a:pt x="367" y="1724"/>
                    <a:pt x="361" y="1724"/>
                  </a:cubicBezTo>
                  <a:cubicBezTo>
                    <a:pt x="350" y="1724"/>
                    <a:pt x="338" y="1729"/>
                    <a:pt x="326" y="1735"/>
                  </a:cubicBezTo>
                  <a:cubicBezTo>
                    <a:pt x="309" y="1706"/>
                    <a:pt x="280" y="1712"/>
                    <a:pt x="251" y="1694"/>
                  </a:cubicBezTo>
                  <a:cubicBezTo>
                    <a:pt x="216" y="1671"/>
                    <a:pt x="198" y="1636"/>
                    <a:pt x="198" y="1590"/>
                  </a:cubicBezTo>
                  <a:cubicBezTo>
                    <a:pt x="198" y="1561"/>
                    <a:pt x="216" y="1537"/>
                    <a:pt x="245" y="1520"/>
                  </a:cubicBezTo>
                  <a:cubicBezTo>
                    <a:pt x="268" y="1531"/>
                    <a:pt x="268" y="1531"/>
                    <a:pt x="268" y="1531"/>
                  </a:cubicBezTo>
                  <a:cubicBezTo>
                    <a:pt x="292" y="1479"/>
                    <a:pt x="367" y="1473"/>
                    <a:pt x="367" y="1415"/>
                  </a:cubicBezTo>
                  <a:cubicBezTo>
                    <a:pt x="367" y="1386"/>
                    <a:pt x="385" y="1374"/>
                    <a:pt x="396" y="1351"/>
                  </a:cubicBezTo>
                  <a:cubicBezTo>
                    <a:pt x="408" y="1310"/>
                    <a:pt x="396" y="1287"/>
                    <a:pt x="396" y="1246"/>
                  </a:cubicBezTo>
                  <a:cubicBezTo>
                    <a:pt x="396" y="1223"/>
                    <a:pt x="402" y="1205"/>
                    <a:pt x="420" y="1194"/>
                  </a:cubicBezTo>
                  <a:cubicBezTo>
                    <a:pt x="437" y="1205"/>
                    <a:pt x="449" y="1217"/>
                    <a:pt x="466" y="1217"/>
                  </a:cubicBezTo>
                  <a:cubicBezTo>
                    <a:pt x="524" y="1217"/>
                    <a:pt x="542" y="1159"/>
                    <a:pt x="594" y="1141"/>
                  </a:cubicBezTo>
                  <a:cubicBezTo>
                    <a:pt x="606" y="1159"/>
                    <a:pt x="612" y="1165"/>
                    <a:pt x="623" y="1182"/>
                  </a:cubicBezTo>
                  <a:cubicBezTo>
                    <a:pt x="635" y="1182"/>
                    <a:pt x="635" y="1182"/>
                    <a:pt x="635" y="1182"/>
                  </a:cubicBezTo>
                  <a:cubicBezTo>
                    <a:pt x="629" y="1170"/>
                    <a:pt x="618" y="1159"/>
                    <a:pt x="618" y="1141"/>
                  </a:cubicBezTo>
                  <a:cubicBezTo>
                    <a:pt x="618" y="1130"/>
                    <a:pt x="629" y="1124"/>
                    <a:pt x="629" y="1112"/>
                  </a:cubicBezTo>
                  <a:cubicBezTo>
                    <a:pt x="629" y="1054"/>
                    <a:pt x="554" y="1042"/>
                    <a:pt x="554" y="984"/>
                  </a:cubicBezTo>
                  <a:cubicBezTo>
                    <a:pt x="554" y="961"/>
                    <a:pt x="565" y="943"/>
                    <a:pt x="565" y="920"/>
                  </a:cubicBezTo>
                  <a:lnTo>
                    <a:pt x="571" y="914"/>
                  </a:lnTo>
                  <a:cubicBezTo>
                    <a:pt x="588" y="914"/>
                    <a:pt x="594" y="926"/>
                    <a:pt x="606" y="926"/>
                  </a:cubicBezTo>
                  <a:cubicBezTo>
                    <a:pt x="658" y="926"/>
                    <a:pt x="664" y="862"/>
                    <a:pt x="664" y="815"/>
                  </a:cubicBezTo>
                  <a:cubicBezTo>
                    <a:pt x="676" y="804"/>
                    <a:pt x="682" y="786"/>
                    <a:pt x="693" y="786"/>
                  </a:cubicBezTo>
                  <a:cubicBezTo>
                    <a:pt x="740" y="786"/>
                    <a:pt x="751" y="833"/>
                    <a:pt x="792" y="833"/>
                  </a:cubicBezTo>
                  <a:cubicBezTo>
                    <a:pt x="810" y="833"/>
                    <a:pt x="821" y="833"/>
                    <a:pt x="839" y="833"/>
                  </a:cubicBezTo>
                  <a:cubicBezTo>
                    <a:pt x="845" y="827"/>
                    <a:pt x="845" y="821"/>
                    <a:pt x="850" y="821"/>
                  </a:cubicBezTo>
                  <a:cubicBezTo>
                    <a:pt x="827" y="792"/>
                    <a:pt x="781" y="798"/>
                    <a:pt x="781" y="763"/>
                  </a:cubicBezTo>
                  <a:cubicBezTo>
                    <a:pt x="781" y="751"/>
                    <a:pt x="763" y="751"/>
                    <a:pt x="763" y="740"/>
                  </a:cubicBezTo>
                  <a:cubicBezTo>
                    <a:pt x="763" y="711"/>
                    <a:pt x="781" y="699"/>
                    <a:pt x="781" y="670"/>
                  </a:cubicBezTo>
                  <a:cubicBezTo>
                    <a:pt x="821" y="681"/>
                    <a:pt x="850" y="705"/>
                    <a:pt x="868" y="746"/>
                  </a:cubicBezTo>
                  <a:cubicBezTo>
                    <a:pt x="874" y="746"/>
                    <a:pt x="874" y="746"/>
                    <a:pt x="874" y="746"/>
                  </a:cubicBezTo>
                  <a:cubicBezTo>
                    <a:pt x="880" y="740"/>
                    <a:pt x="880" y="740"/>
                    <a:pt x="880" y="740"/>
                  </a:cubicBezTo>
                  <a:cubicBezTo>
                    <a:pt x="891" y="746"/>
                    <a:pt x="897" y="751"/>
                    <a:pt x="909" y="763"/>
                  </a:cubicBezTo>
                  <a:cubicBezTo>
                    <a:pt x="920" y="769"/>
                    <a:pt x="920" y="769"/>
                    <a:pt x="920" y="769"/>
                  </a:cubicBezTo>
                  <a:cubicBezTo>
                    <a:pt x="920" y="757"/>
                    <a:pt x="920" y="751"/>
                    <a:pt x="920" y="746"/>
                  </a:cubicBezTo>
                  <a:cubicBezTo>
                    <a:pt x="926" y="740"/>
                    <a:pt x="926" y="740"/>
                    <a:pt x="926" y="740"/>
                  </a:cubicBezTo>
                  <a:cubicBezTo>
                    <a:pt x="938" y="746"/>
                    <a:pt x="944" y="746"/>
                    <a:pt x="949" y="751"/>
                  </a:cubicBezTo>
                  <a:cubicBezTo>
                    <a:pt x="955" y="746"/>
                    <a:pt x="955" y="740"/>
                    <a:pt x="955" y="734"/>
                  </a:cubicBezTo>
                  <a:cubicBezTo>
                    <a:pt x="955" y="693"/>
                    <a:pt x="920" y="681"/>
                    <a:pt x="920" y="641"/>
                  </a:cubicBezTo>
                  <a:cubicBezTo>
                    <a:pt x="920" y="623"/>
                    <a:pt x="920" y="623"/>
                    <a:pt x="920" y="623"/>
                  </a:cubicBezTo>
                  <a:cubicBezTo>
                    <a:pt x="955" y="617"/>
                    <a:pt x="973" y="606"/>
                    <a:pt x="1008" y="600"/>
                  </a:cubicBezTo>
                  <a:cubicBezTo>
                    <a:pt x="1025" y="600"/>
                    <a:pt x="1043" y="606"/>
                    <a:pt x="1060" y="588"/>
                  </a:cubicBezTo>
                  <a:cubicBezTo>
                    <a:pt x="1077" y="565"/>
                    <a:pt x="1072" y="542"/>
                    <a:pt x="1095" y="518"/>
                  </a:cubicBezTo>
                  <a:cubicBezTo>
                    <a:pt x="1095" y="577"/>
                    <a:pt x="1159" y="594"/>
                    <a:pt x="1217" y="594"/>
                  </a:cubicBezTo>
                  <a:cubicBezTo>
                    <a:pt x="1270" y="594"/>
                    <a:pt x="1270" y="594"/>
                    <a:pt x="1270" y="594"/>
                  </a:cubicBezTo>
                  <a:cubicBezTo>
                    <a:pt x="1281" y="594"/>
                    <a:pt x="1287" y="600"/>
                    <a:pt x="1304" y="600"/>
                  </a:cubicBezTo>
                  <a:cubicBezTo>
                    <a:pt x="1334" y="600"/>
                    <a:pt x="1345" y="588"/>
                    <a:pt x="1369" y="588"/>
                  </a:cubicBezTo>
                  <a:cubicBezTo>
                    <a:pt x="1403" y="588"/>
                    <a:pt x="1415" y="617"/>
                    <a:pt x="1444" y="617"/>
                  </a:cubicBezTo>
                  <a:cubicBezTo>
                    <a:pt x="1497" y="617"/>
                    <a:pt x="1520" y="571"/>
                    <a:pt x="1572" y="559"/>
                  </a:cubicBezTo>
                  <a:cubicBezTo>
                    <a:pt x="1613" y="548"/>
                    <a:pt x="1636" y="536"/>
                    <a:pt x="1677" y="530"/>
                  </a:cubicBezTo>
                  <a:cubicBezTo>
                    <a:pt x="1706" y="524"/>
                    <a:pt x="1741" y="530"/>
                    <a:pt x="1753" y="507"/>
                  </a:cubicBezTo>
                  <a:cubicBezTo>
                    <a:pt x="1758" y="478"/>
                    <a:pt x="1753" y="454"/>
                    <a:pt x="1753" y="425"/>
                  </a:cubicBezTo>
                  <a:cubicBezTo>
                    <a:pt x="1753" y="344"/>
                    <a:pt x="1753" y="344"/>
                    <a:pt x="1753" y="344"/>
                  </a:cubicBezTo>
                  <a:cubicBezTo>
                    <a:pt x="1753" y="315"/>
                    <a:pt x="1776" y="303"/>
                    <a:pt x="1799" y="280"/>
                  </a:cubicBezTo>
                  <a:cubicBezTo>
                    <a:pt x="1793" y="280"/>
                    <a:pt x="1793" y="274"/>
                    <a:pt x="1788" y="274"/>
                  </a:cubicBezTo>
                  <a:cubicBezTo>
                    <a:pt x="1758" y="274"/>
                    <a:pt x="1747" y="297"/>
                    <a:pt x="1724" y="303"/>
                  </a:cubicBezTo>
                  <a:lnTo>
                    <a:pt x="1718" y="297"/>
                  </a:lnTo>
                  <a:cubicBezTo>
                    <a:pt x="1718" y="274"/>
                    <a:pt x="1735" y="262"/>
                    <a:pt x="1735" y="245"/>
                  </a:cubicBezTo>
                  <a:cubicBezTo>
                    <a:pt x="1735" y="192"/>
                    <a:pt x="1677" y="181"/>
                    <a:pt x="1630" y="181"/>
                  </a:cubicBezTo>
                  <a:cubicBezTo>
                    <a:pt x="1572" y="181"/>
                    <a:pt x="1543" y="210"/>
                    <a:pt x="1485" y="239"/>
                  </a:cubicBezTo>
                  <a:cubicBezTo>
                    <a:pt x="1479" y="192"/>
                    <a:pt x="1456" y="169"/>
                    <a:pt x="1421" y="140"/>
                  </a:cubicBezTo>
                  <a:cubicBezTo>
                    <a:pt x="1403" y="123"/>
                    <a:pt x="1374" y="117"/>
                    <a:pt x="1374" y="94"/>
                  </a:cubicBezTo>
                  <a:cubicBezTo>
                    <a:pt x="1374" y="82"/>
                    <a:pt x="1374" y="76"/>
                    <a:pt x="1374" y="64"/>
                  </a:cubicBezTo>
                  <a:cubicBezTo>
                    <a:pt x="1398" y="64"/>
                    <a:pt x="1398" y="64"/>
                    <a:pt x="1398" y="64"/>
                  </a:cubicBezTo>
                  <a:cubicBezTo>
                    <a:pt x="1409" y="64"/>
                    <a:pt x="1415" y="70"/>
                    <a:pt x="1421" y="70"/>
                  </a:cubicBezTo>
                  <a:cubicBezTo>
                    <a:pt x="1438" y="70"/>
                    <a:pt x="1438" y="47"/>
                    <a:pt x="1456" y="47"/>
                  </a:cubicBezTo>
                  <a:cubicBezTo>
                    <a:pt x="1497" y="47"/>
                    <a:pt x="1497" y="99"/>
                    <a:pt x="1526" y="128"/>
                  </a:cubicBezTo>
                  <a:lnTo>
                    <a:pt x="1532" y="123"/>
                  </a:lnTo>
                  <a:cubicBezTo>
                    <a:pt x="1532" y="111"/>
                    <a:pt x="1526" y="105"/>
                    <a:pt x="1526" y="94"/>
                  </a:cubicBezTo>
                  <a:cubicBezTo>
                    <a:pt x="1526" y="70"/>
                    <a:pt x="1532" y="53"/>
                    <a:pt x="1549" y="35"/>
                  </a:cubicBezTo>
                  <a:cubicBezTo>
                    <a:pt x="1561" y="47"/>
                    <a:pt x="1566" y="53"/>
                    <a:pt x="1578" y="53"/>
                  </a:cubicBezTo>
                  <a:cubicBezTo>
                    <a:pt x="1590" y="53"/>
                    <a:pt x="1601" y="41"/>
                    <a:pt x="1613" y="41"/>
                  </a:cubicBezTo>
                  <a:cubicBezTo>
                    <a:pt x="1636" y="41"/>
                    <a:pt x="1630" y="64"/>
                    <a:pt x="1642" y="82"/>
                  </a:cubicBezTo>
                  <a:cubicBezTo>
                    <a:pt x="1660" y="99"/>
                    <a:pt x="1677" y="94"/>
                    <a:pt x="1695" y="105"/>
                  </a:cubicBezTo>
                  <a:cubicBezTo>
                    <a:pt x="1695" y="99"/>
                    <a:pt x="1700" y="99"/>
                    <a:pt x="1700" y="94"/>
                  </a:cubicBezTo>
                  <a:cubicBezTo>
                    <a:pt x="1700" y="70"/>
                    <a:pt x="1683" y="59"/>
                    <a:pt x="1683" y="29"/>
                  </a:cubicBezTo>
                  <a:cubicBezTo>
                    <a:pt x="1683" y="18"/>
                    <a:pt x="1700" y="12"/>
                    <a:pt x="1712" y="0"/>
                  </a:cubicBezTo>
                  <a:cubicBezTo>
                    <a:pt x="1729" y="18"/>
                    <a:pt x="1724" y="35"/>
                    <a:pt x="1724" y="53"/>
                  </a:cubicBezTo>
                  <a:cubicBezTo>
                    <a:pt x="1724" y="117"/>
                    <a:pt x="1724" y="117"/>
                    <a:pt x="1724" y="117"/>
                  </a:cubicBezTo>
                  <a:cubicBezTo>
                    <a:pt x="1724" y="140"/>
                    <a:pt x="1729" y="157"/>
                    <a:pt x="1747" y="169"/>
                  </a:cubicBezTo>
                  <a:cubicBezTo>
                    <a:pt x="1770" y="181"/>
                    <a:pt x="1753" y="216"/>
                    <a:pt x="1776" y="216"/>
                  </a:cubicBezTo>
                  <a:cubicBezTo>
                    <a:pt x="1805" y="216"/>
                    <a:pt x="1823" y="222"/>
                    <a:pt x="1840" y="204"/>
                  </a:cubicBezTo>
                  <a:cubicBezTo>
                    <a:pt x="1858" y="192"/>
                    <a:pt x="1846" y="157"/>
                    <a:pt x="1869" y="157"/>
                  </a:cubicBezTo>
                  <a:cubicBezTo>
                    <a:pt x="1968" y="157"/>
                    <a:pt x="1945" y="332"/>
                    <a:pt x="2044" y="332"/>
                  </a:cubicBezTo>
                  <a:cubicBezTo>
                    <a:pt x="2061" y="332"/>
                    <a:pt x="2073" y="332"/>
                    <a:pt x="2089" y="332"/>
                  </a:cubicBezTo>
                  <a:cubicBezTo>
                    <a:pt x="2107" y="332"/>
                    <a:pt x="2118" y="350"/>
                    <a:pt x="2136" y="361"/>
                  </a:cubicBezTo>
                  <a:cubicBezTo>
                    <a:pt x="2171" y="379"/>
                    <a:pt x="2194" y="385"/>
                    <a:pt x="2235" y="385"/>
                  </a:cubicBezTo>
                  <a:cubicBezTo>
                    <a:pt x="2252" y="385"/>
                    <a:pt x="2252" y="373"/>
                    <a:pt x="2264" y="361"/>
                  </a:cubicBezTo>
                  <a:cubicBezTo>
                    <a:pt x="2282" y="332"/>
                    <a:pt x="2305" y="338"/>
                    <a:pt x="2340" y="332"/>
                  </a:cubicBezTo>
                  <a:cubicBezTo>
                    <a:pt x="2340" y="338"/>
                    <a:pt x="2346" y="338"/>
                    <a:pt x="2346" y="344"/>
                  </a:cubicBezTo>
                  <a:cubicBezTo>
                    <a:pt x="2346" y="361"/>
                    <a:pt x="2317" y="367"/>
                    <a:pt x="2317" y="390"/>
                  </a:cubicBezTo>
                  <a:cubicBezTo>
                    <a:pt x="2317" y="420"/>
                    <a:pt x="2346" y="437"/>
                    <a:pt x="2375" y="437"/>
                  </a:cubicBezTo>
                  <a:cubicBezTo>
                    <a:pt x="2398" y="437"/>
                    <a:pt x="2404" y="414"/>
                    <a:pt x="2421" y="414"/>
                  </a:cubicBezTo>
                  <a:cubicBezTo>
                    <a:pt x="2462" y="414"/>
                    <a:pt x="2485" y="460"/>
                    <a:pt x="2485" y="507"/>
                  </a:cubicBezTo>
                  <a:cubicBezTo>
                    <a:pt x="2485" y="507"/>
                    <a:pt x="2491" y="513"/>
                    <a:pt x="2497" y="513"/>
                  </a:cubicBezTo>
                  <a:cubicBezTo>
                    <a:pt x="2503" y="495"/>
                    <a:pt x="2503" y="466"/>
                    <a:pt x="2526" y="466"/>
                  </a:cubicBezTo>
                  <a:cubicBezTo>
                    <a:pt x="2567" y="466"/>
                    <a:pt x="2584" y="507"/>
                    <a:pt x="2631" y="507"/>
                  </a:cubicBezTo>
                  <a:cubicBezTo>
                    <a:pt x="2683" y="507"/>
                    <a:pt x="2683" y="507"/>
                    <a:pt x="2683" y="507"/>
                  </a:cubicBezTo>
                  <a:cubicBezTo>
                    <a:pt x="2718" y="507"/>
                    <a:pt x="2724" y="466"/>
                    <a:pt x="2759" y="449"/>
                  </a:cubicBezTo>
                  <a:cubicBezTo>
                    <a:pt x="2794" y="507"/>
                    <a:pt x="2840" y="518"/>
                    <a:pt x="2887" y="553"/>
                  </a:cubicBezTo>
                  <a:cubicBezTo>
                    <a:pt x="2904" y="565"/>
                    <a:pt x="2899" y="594"/>
                    <a:pt x="2922" y="594"/>
                  </a:cubicBezTo>
                  <a:cubicBezTo>
                    <a:pt x="2934" y="594"/>
                    <a:pt x="2939" y="583"/>
                    <a:pt x="2957" y="583"/>
                  </a:cubicBezTo>
                  <a:cubicBezTo>
                    <a:pt x="2980" y="583"/>
                    <a:pt x="2992" y="612"/>
                    <a:pt x="3015" y="612"/>
                  </a:cubicBezTo>
                  <a:cubicBezTo>
                    <a:pt x="3038" y="612"/>
                    <a:pt x="3044" y="588"/>
                    <a:pt x="3062" y="577"/>
                  </a:cubicBezTo>
                  <a:cubicBezTo>
                    <a:pt x="3050" y="571"/>
                    <a:pt x="3038" y="571"/>
                    <a:pt x="3027" y="577"/>
                  </a:cubicBezTo>
                  <a:cubicBezTo>
                    <a:pt x="3032" y="548"/>
                    <a:pt x="3056" y="548"/>
                    <a:pt x="3067" y="524"/>
                  </a:cubicBezTo>
                  <a:cubicBezTo>
                    <a:pt x="3079" y="530"/>
                    <a:pt x="3085" y="536"/>
                    <a:pt x="3097" y="536"/>
                  </a:cubicBezTo>
                  <a:cubicBezTo>
                    <a:pt x="3120" y="536"/>
                    <a:pt x="3120" y="489"/>
                    <a:pt x="3143" y="489"/>
                  </a:cubicBezTo>
                  <a:cubicBezTo>
                    <a:pt x="3155" y="489"/>
                    <a:pt x="3155" y="495"/>
                    <a:pt x="3166" y="495"/>
                  </a:cubicBezTo>
                  <a:cubicBezTo>
                    <a:pt x="3184" y="495"/>
                    <a:pt x="3195" y="483"/>
                    <a:pt x="3207" y="478"/>
                  </a:cubicBezTo>
                  <a:cubicBezTo>
                    <a:pt x="3201" y="472"/>
                    <a:pt x="3195" y="472"/>
                    <a:pt x="3184" y="466"/>
                  </a:cubicBezTo>
                  <a:cubicBezTo>
                    <a:pt x="3230" y="449"/>
                    <a:pt x="3254" y="443"/>
                    <a:pt x="3295" y="425"/>
                  </a:cubicBezTo>
                  <a:cubicBezTo>
                    <a:pt x="3300" y="425"/>
                    <a:pt x="3300" y="425"/>
                    <a:pt x="3300" y="425"/>
                  </a:cubicBezTo>
                  <a:cubicBezTo>
                    <a:pt x="3283" y="472"/>
                    <a:pt x="3283" y="507"/>
                    <a:pt x="3242" y="536"/>
                  </a:cubicBezTo>
                  <a:cubicBezTo>
                    <a:pt x="3230" y="548"/>
                    <a:pt x="3225" y="553"/>
                    <a:pt x="3225" y="571"/>
                  </a:cubicBezTo>
                  <a:cubicBezTo>
                    <a:pt x="3225" y="594"/>
                    <a:pt x="3225" y="594"/>
                    <a:pt x="3225" y="594"/>
                  </a:cubicBezTo>
                  <a:cubicBezTo>
                    <a:pt x="3230" y="594"/>
                    <a:pt x="3236" y="594"/>
                    <a:pt x="3242" y="594"/>
                  </a:cubicBezTo>
                  <a:cubicBezTo>
                    <a:pt x="3271" y="594"/>
                    <a:pt x="3277" y="553"/>
                    <a:pt x="3306" y="553"/>
                  </a:cubicBezTo>
                  <a:cubicBezTo>
                    <a:pt x="3318" y="553"/>
                    <a:pt x="3312" y="571"/>
                    <a:pt x="3324" y="571"/>
                  </a:cubicBezTo>
                  <a:cubicBezTo>
                    <a:pt x="3347" y="583"/>
                    <a:pt x="3382" y="583"/>
                    <a:pt x="3382" y="612"/>
                  </a:cubicBezTo>
                  <a:cubicBezTo>
                    <a:pt x="3382" y="635"/>
                    <a:pt x="3358" y="641"/>
                    <a:pt x="3358" y="670"/>
                  </a:cubicBezTo>
                  <a:cubicBezTo>
                    <a:pt x="3358" y="676"/>
                    <a:pt x="3358" y="681"/>
                    <a:pt x="3358" y="693"/>
                  </a:cubicBezTo>
                  <a:cubicBezTo>
                    <a:pt x="3446" y="693"/>
                    <a:pt x="3446" y="693"/>
                    <a:pt x="3446" y="693"/>
                  </a:cubicBezTo>
                  <a:cubicBezTo>
                    <a:pt x="3452" y="693"/>
                    <a:pt x="3458" y="699"/>
                    <a:pt x="3463" y="699"/>
                  </a:cubicBezTo>
                  <a:cubicBezTo>
                    <a:pt x="3498" y="699"/>
                    <a:pt x="3510" y="664"/>
                    <a:pt x="3527" y="629"/>
                  </a:cubicBezTo>
                  <a:cubicBezTo>
                    <a:pt x="3533" y="612"/>
                    <a:pt x="3556" y="600"/>
                    <a:pt x="3556" y="577"/>
                  </a:cubicBezTo>
                  <a:cubicBezTo>
                    <a:pt x="3556" y="542"/>
                    <a:pt x="3504" y="553"/>
                    <a:pt x="3469" y="542"/>
                  </a:cubicBezTo>
                  <a:cubicBezTo>
                    <a:pt x="3481" y="513"/>
                    <a:pt x="3504" y="501"/>
                    <a:pt x="3533" y="495"/>
                  </a:cubicBezTo>
                  <a:cubicBezTo>
                    <a:pt x="3568" y="483"/>
                    <a:pt x="3580" y="460"/>
                    <a:pt x="3609" y="449"/>
                  </a:cubicBezTo>
                  <a:cubicBezTo>
                    <a:pt x="3615" y="507"/>
                    <a:pt x="3638" y="542"/>
                    <a:pt x="3679" y="571"/>
                  </a:cubicBezTo>
                  <a:cubicBezTo>
                    <a:pt x="3702" y="583"/>
                    <a:pt x="3702" y="606"/>
                    <a:pt x="3725" y="606"/>
                  </a:cubicBezTo>
                  <a:cubicBezTo>
                    <a:pt x="3737" y="606"/>
                    <a:pt x="3737" y="594"/>
                    <a:pt x="3737" y="583"/>
                  </a:cubicBezTo>
                  <a:cubicBezTo>
                    <a:pt x="3737" y="571"/>
                    <a:pt x="3731" y="559"/>
                    <a:pt x="3731" y="548"/>
                  </a:cubicBezTo>
                  <a:cubicBezTo>
                    <a:pt x="3737" y="548"/>
                    <a:pt x="3737" y="542"/>
                    <a:pt x="3743" y="542"/>
                  </a:cubicBezTo>
                  <a:cubicBezTo>
                    <a:pt x="3778" y="542"/>
                    <a:pt x="3801" y="571"/>
                    <a:pt x="3801" y="606"/>
                  </a:cubicBezTo>
                  <a:cubicBezTo>
                    <a:pt x="3801" y="641"/>
                    <a:pt x="3801" y="693"/>
                    <a:pt x="3766" y="693"/>
                  </a:cubicBezTo>
                  <a:cubicBezTo>
                    <a:pt x="3754" y="693"/>
                    <a:pt x="3749" y="681"/>
                    <a:pt x="3743" y="681"/>
                  </a:cubicBezTo>
                  <a:cubicBezTo>
                    <a:pt x="3720" y="681"/>
                    <a:pt x="3720" y="681"/>
                    <a:pt x="3720" y="681"/>
                  </a:cubicBezTo>
                  <a:cubicBezTo>
                    <a:pt x="3714" y="746"/>
                    <a:pt x="3702" y="786"/>
                    <a:pt x="3661" y="833"/>
                  </a:cubicBezTo>
                  <a:cubicBezTo>
                    <a:pt x="3638" y="827"/>
                    <a:pt x="3638" y="827"/>
                    <a:pt x="3638" y="827"/>
                  </a:cubicBezTo>
                  <a:cubicBezTo>
                    <a:pt x="3626" y="839"/>
                    <a:pt x="3615" y="844"/>
                    <a:pt x="3597" y="850"/>
                  </a:cubicBezTo>
                  <a:cubicBezTo>
                    <a:pt x="3615" y="885"/>
                    <a:pt x="3638" y="897"/>
                    <a:pt x="3650" y="932"/>
                  </a:cubicBezTo>
                  <a:cubicBezTo>
                    <a:pt x="3620" y="938"/>
                    <a:pt x="3603" y="938"/>
                    <a:pt x="3586" y="949"/>
                  </a:cubicBezTo>
                  <a:cubicBezTo>
                    <a:pt x="3603" y="967"/>
                    <a:pt x="3615" y="978"/>
                    <a:pt x="3626" y="996"/>
                  </a:cubicBezTo>
                  <a:cubicBezTo>
                    <a:pt x="3597" y="1013"/>
                    <a:pt x="3597" y="1037"/>
                    <a:pt x="3574" y="1060"/>
                  </a:cubicBezTo>
                  <a:cubicBezTo>
                    <a:pt x="3556" y="1037"/>
                    <a:pt x="3562" y="1013"/>
                    <a:pt x="3551" y="978"/>
                  </a:cubicBezTo>
                  <a:cubicBezTo>
                    <a:pt x="3539" y="978"/>
                    <a:pt x="3539" y="978"/>
                    <a:pt x="3539" y="978"/>
                  </a:cubicBezTo>
                  <a:cubicBezTo>
                    <a:pt x="3533" y="1002"/>
                    <a:pt x="3516" y="1019"/>
                    <a:pt x="3492" y="1019"/>
                  </a:cubicBezTo>
                  <a:cubicBezTo>
                    <a:pt x="3492" y="1025"/>
                    <a:pt x="3492" y="1025"/>
                    <a:pt x="3492" y="1025"/>
                  </a:cubicBezTo>
                  <a:cubicBezTo>
                    <a:pt x="3492" y="1031"/>
                    <a:pt x="3498" y="1037"/>
                    <a:pt x="3498" y="1037"/>
                  </a:cubicBezTo>
                  <a:cubicBezTo>
                    <a:pt x="3498" y="1060"/>
                    <a:pt x="3469" y="1060"/>
                    <a:pt x="3446" y="1077"/>
                  </a:cubicBezTo>
                  <a:cubicBezTo>
                    <a:pt x="3440" y="1048"/>
                    <a:pt x="3452" y="1031"/>
                    <a:pt x="3428" y="1007"/>
                  </a:cubicBezTo>
                  <a:cubicBezTo>
                    <a:pt x="3417" y="1037"/>
                    <a:pt x="3417" y="1054"/>
                    <a:pt x="3393" y="1066"/>
                  </a:cubicBezTo>
                  <a:cubicBezTo>
                    <a:pt x="3388" y="1066"/>
                    <a:pt x="3388" y="1054"/>
                    <a:pt x="3382" y="1054"/>
                  </a:cubicBezTo>
                  <a:cubicBezTo>
                    <a:pt x="3347" y="1054"/>
                    <a:pt x="3312" y="1083"/>
                    <a:pt x="3312" y="1118"/>
                  </a:cubicBezTo>
                  <a:cubicBezTo>
                    <a:pt x="3312" y="1141"/>
                    <a:pt x="3329" y="1147"/>
                    <a:pt x="3341" y="1165"/>
                  </a:cubicBezTo>
                  <a:cubicBezTo>
                    <a:pt x="3329" y="1165"/>
                    <a:pt x="3329" y="1165"/>
                    <a:pt x="3329" y="1165"/>
                  </a:cubicBezTo>
                  <a:cubicBezTo>
                    <a:pt x="3312" y="1159"/>
                    <a:pt x="3312" y="1159"/>
                    <a:pt x="3312" y="1159"/>
                  </a:cubicBezTo>
                  <a:cubicBezTo>
                    <a:pt x="3306" y="1188"/>
                    <a:pt x="3300" y="1211"/>
                    <a:pt x="3300" y="1240"/>
                  </a:cubicBezTo>
                  <a:cubicBezTo>
                    <a:pt x="3300" y="1281"/>
                    <a:pt x="3318" y="1322"/>
                    <a:pt x="3358" y="1322"/>
                  </a:cubicBezTo>
                  <a:cubicBezTo>
                    <a:pt x="3411" y="1322"/>
                    <a:pt x="3364" y="1438"/>
                    <a:pt x="3329" y="1508"/>
                  </a:cubicBezTo>
                  <a:cubicBezTo>
                    <a:pt x="3306" y="1555"/>
                    <a:pt x="3254" y="1555"/>
                    <a:pt x="3230" y="1601"/>
                  </a:cubicBezTo>
                  <a:cubicBezTo>
                    <a:pt x="3195" y="1671"/>
                    <a:pt x="3184" y="1712"/>
                    <a:pt x="3137" y="1770"/>
                  </a:cubicBezTo>
                  <a:cubicBezTo>
                    <a:pt x="3120" y="1793"/>
                    <a:pt x="3097" y="1799"/>
                    <a:pt x="3085" y="1828"/>
                  </a:cubicBezTo>
                  <a:cubicBezTo>
                    <a:pt x="3085" y="1892"/>
                    <a:pt x="3085" y="1892"/>
                    <a:pt x="3085" y="1892"/>
                  </a:cubicBezTo>
                  <a:cubicBezTo>
                    <a:pt x="3085" y="1916"/>
                    <a:pt x="3108" y="1910"/>
                    <a:pt x="3126" y="1927"/>
                  </a:cubicBezTo>
                  <a:cubicBezTo>
                    <a:pt x="3230" y="1991"/>
                    <a:pt x="3166" y="2015"/>
                    <a:pt x="3242" y="2015"/>
                  </a:cubicBezTo>
                  <a:cubicBezTo>
                    <a:pt x="3277" y="2015"/>
                    <a:pt x="3283" y="2050"/>
                    <a:pt x="3312" y="2067"/>
                  </a:cubicBezTo>
                  <a:cubicBezTo>
                    <a:pt x="3382" y="2102"/>
                    <a:pt x="3434" y="2108"/>
                    <a:pt x="3492" y="2166"/>
                  </a:cubicBezTo>
                  <a:cubicBezTo>
                    <a:pt x="3510" y="2189"/>
                    <a:pt x="3504" y="2213"/>
                    <a:pt x="3527" y="2242"/>
                  </a:cubicBezTo>
                  <a:cubicBezTo>
                    <a:pt x="3603" y="2329"/>
                    <a:pt x="3720" y="2271"/>
                    <a:pt x="3679" y="2358"/>
                  </a:cubicBezTo>
                  <a:cubicBezTo>
                    <a:pt x="3702" y="2364"/>
                    <a:pt x="3708" y="2387"/>
                    <a:pt x="3725" y="2410"/>
                  </a:cubicBezTo>
                  <a:cubicBezTo>
                    <a:pt x="3737" y="2405"/>
                    <a:pt x="3743" y="2399"/>
                    <a:pt x="3754" y="2399"/>
                  </a:cubicBezTo>
                  <a:cubicBezTo>
                    <a:pt x="3772" y="2399"/>
                    <a:pt x="3784" y="2410"/>
                    <a:pt x="3801" y="2410"/>
                  </a:cubicBezTo>
                  <a:cubicBezTo>
                    <a:pt x="3813" y="2410"/>
                    <a:pt x="3818" y="2405"/>
                    <a:pt x="3824" y="2399"/>
                  </a:cubicBezTo>
                  <a:cubicBezTo>
                    <a:pt x="3836" y="2399"/>
                    <a:pt x="3842" y="2399"/>
                    <a:pt x="3853" y="2399"/>
                  </a:cubicBezTo>
                  <a:cubicBezTo>
                    <a:pt x="3906" y="2399"/>
                    <a:pt x="3935" y="2428"/>
                    <a:pt x="3964" y="2474"/>
                  </a:cubicBezTo>
                  <a:cubicBezTo>
                    <a:pt x="3981" y="2504"/>
                    <a:pt x="4016" y="2492"/>
                    <a:pt x="4046" y="2515"/>
                  </a:cubicBezTo>
                  <a:cubicBezTo>
                    <a:pt x="4104" y="2556"/>
                    <a:pt x="4139" y="2591"/>
                    <a:pt x="4209" y="2591"/>
                  </a:cubicBezTo>
                  <a:cubicBezTo>
                    <a:pt x="4209" y="2591"/>
                    <a:pt x="4209" y="2597"/>
                    <a:pt x="4209" y="2602"/>
                  </a:cubicBezTo>
                  <a:cubicBezTo>
                    <a:pt x="4209" y="2608"/>
                    <a:pt x="4203" y="2608"/>
                    <a:pt x="4203" y="2614"/>
                  </a:cubicBezTo>
                  <a:cubicBezTo>
                    <a:pt x="4203" y="2620"/>
                    <a:pt x="4220" y="2620"/>
                    <a:pt x="4226" y="2626"/>
                  </a:cubicBezTo>
                  <a:cubicBezTo>
                    <a:pt x="4249" y="2643"/>
                    <a:pt x="4261" y="2649"/>
                    <a:pt x="4278" y="2672"/>
                  </a:cubicBezTo>
                  <a:cubicBezTo>
                    <a:pt x="4302" y="2702"/>
                    <a:pt x="4325" y="2725"/>
                    <a:pt x="4348" y="2742"/>
                  </a:cubicBezTo>
                  <a:close/>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65" name="Freeform 64"/>
            <p:cNvSpPr>
              <a:spLocks noChangeArrowheads="1"/>
            </p:cNvSpPr>
            <p:nvPr/>
          </p:nvSpPr>
          <p:spPr bwMode="auto">
            <a:xfrm>
              <a:off x="18205085" y="3276917"/>
              <a:ext cx="3300131" cy="4305392"/>
            </a:xfrm>
            <a:custGeom>
              <a:avLst/>
              <a:gdLst>
                <a:gd name="T0" fmla="*/ 740 w 7500"/>
                <a:gd name="T1" fmla="*/ 3126 h 9786"/>
                <a:gd name="T2" fmla="*/ 716 w 7500"/>
                <a:gd name="T3" fmla="*/ 3394 h 9786"/>
                <a:gd name="T4" fmla="*/ 2009 w 7500"/>
                <a:gd name="T5" fmla="*/ 279 h 9786"/>
                <a:gd name="T6" fmla="*/ 2049 w 7500"/>
                <a:gd name="T7" fmla="*/ 17 h 9786"/>
                <a:gd name="T8" fmla="*/ 6427 w 7500"/>
                <a:gd name="T9" fmla="*/ 6898 h 9786"/>
                <a:gd name="T10" fmla="*/ 7353 w 7500"/>
                <a:gd name="T11" fmla="*/ 7428 h 9786"/>
                <a:gd name="T12" fmla="*/ 7213 w 7500"/>
                <a:gd name="T13" fmla="*/ 7824 h 9786"/>
                <a:gd name="T14" fmla="*/ 7359 w 7500"/>
                <a:gd name="T15" fmla="*/ 7434 h 9786"/>
                <a:gd name="T16" fmla="*/ 7289 w 7500"/>
                <a:gd name="T17" fmla="*/ 9331 h 9786"/>
                <a:gd name="T18" fmla="*/ 6742 w 7500"/>
                <a:gd name="T19" fmla="*/ 9435 h 9786"/>
                <a:gd name="T20" fmla="*/ 6497 w 7500"/>
                <a:gd name="T21" fmla="*/ 9744 h 9786"/>
                <a:gd name="T22" fmla="*/ 6066 w 7500"/>
                <a:gd name="T23" fmla="*/ 9494 h 9786"/>
                <a:gd name="T24" fmla="*/ 5577 w 7500"/>
                <a:gd name="T25" fmla="*/ 9453 h 9786"/>
                <a:gd name="T26" fmla="*/ 1467 w 7500"/>
                <a:gd name="T27" fmla="*/ 8051 h 9786"/>
                <a:gd name="T28" fmla="*/ 402 w 7500"/>
                <a:gd name="T29" fmla="*/ 3341 h 9786"/>
                <a:gd name="T30" fmla="*/ 1002 w 7500"/>
                <a:gd name="T31" fmla="*/ 3761 h 9786"/>
                <a:gd name="T32" fmla="*/ 1345 w 7500"/>
                <a:gd name="T33" fmla="*/ 3656 h 9786"/>
                <a:gd name="T34" fmla="*/ 1531 w 7500"/>
                <a:gd name="T35" fmla="*/ 3307 h 9786"/>
                <a:gd name="T36" fmla="*/ 1595 w 7500"/>
                <a:gd name="T37" fmla="*/ 3184 h 9786"/>
                <a:gd name="T38" fmla="*/ 1753 w 7500"/>
                <a:gd name="T39" fmla="*/ 2497 h 9786"/>
                <a:gd name="T40" fmla="*/ 1683 w 7500"/>
                <a:gd name="T41" fmla="*/ 1863 h 9786"/>
                <a:gd name="T42" fmla="*/ 1828 w 7500"/>
                <a:gd name="T43" fmla="*/ 1577 h 9786"/>
                <a:gd name="T44" fmla="*/ 1875 w 7500"/>
                <a:gd name="T45" fmla="*/ 1240 h 9786"/>
                <a:gd name="T46" fmla="*/ 1910 w 7500"/>
                <a:gd name="T47" fmla="*/ 1007 h 9786"/>
                <a:gd name="T48" fmla="*/ 1910 w 7500"/>
                <a:gd name="T49" fmla="*/ 879 h 9786"/>
                <a:gd name="T50" fmla="*/ 2009 w 7500"/>
                <a:gd name="T51" fmla="*/ 402 h 9786"/>
                <a:gd name="T52" fmla="*/ 2172 w 7500"/>
                <a:gd name="T53" fmla="*/ 396 h 9786"/>
                <a:gd name="T54" fmla="*/ 2335 w 7500"/>
                <a:gd name="T55" fmla="*/ 576 h 9786"/>
                <a:gd name="T56" fmla="*/ 2451 w 7500"/>
                <a:gd name="T57" fmla="*/ 1013 h 9786"/>
                <a:gd name="T58" fmla="*/ 2591 w 7500"/>
                <a:gd name="T59" fmla="*/ 1356 h 9786"/>
                <a:gd name="T60" fmla="*/ 2713 w 7500"/>
                <a:gd name="T61" fmla="*/ 1857 h 9786"/>
                <a:gd name="T62" fmla="*/ 3173 w 7500"/>
                <a:gd name="T63" fmla="*/ 2043 h 9786"/>
                <a:gd name="T64" fmla="*/ 3476 w 7500"/>
                <a:gd name="T65" fmla="*/ 2340 h 9786"/>
                <a:gd name="T66" fmla="*/ 3557 w 7500"/>
                <a:gd name="T67" fmla="*/ 2835 h 9786"/>
                <a:gd name="T68" fmla="*/ 3802 w 7500"/>
                <a:gd name="T69" fmla="*/ 3376 h 9786"/>
                <a:gd name="T70" fmla="*/ 3907 w 7500"/>
                <a:gd name="T71" fmla="*/ 3871 h 9786"/>
                <a:gd name="T72" fmla="*/ 4035 w 7500"/>
                <a:gd name="T73" fmla="*/ 4407 h 9786"/>
                <a:gd name="T74" fmla="*/ 4489 w 7500"/>
                <a:gd name="T75" fmla="*/ 4634 h 9786"/>
                <a:gd name="T76" fmla="*/ 4751 w 7500"/>
                <a:gd name="T77" fmla="*/ 4785 h 9786"/>
                <a:gd name="T78" fmla="*/ 5100 w 7500"/>
                <a:gd name="T79" fmla="*/ 5030 h 9786"/>
                <a:gd name="T80" fmla="*/ 5147 w 7500"/>
                <a:gd name="T81" fmla="*/ 5158 h 9786"/>
                <a:gd name="T82" fmla="*/ 5321 w 7500"/>
                <a:gd name="T83" fmla="*/ 5437 h 9786"/>
                <a:gd name="T84" fmla="*/ 5414 w 7500"/>
                <a:gd name="T85" fmla="*/ 5565 h 9786"/>
                <a:gd name="T86" fmla="*/ 5595 w 7500"/>
                <a:gd name="T87" fmla="*/ 6089 h 9786"/>
                <a:gd name="T88" fmla="*/ 5775 w 7500"/>
                <a:gd name="T89" fmla="*/ 6124 h 9786"/>
                <a:gd name="T90" fmla="*/ 6072 w 7500"/>
                <a:gd name="T91" fmla="*/ 6223 h 9786"/>
                <a:gd name="T92" fmla="*/ 6177 w 7500"/>
                <a:gd name="T93" fmla="*/ 6357 h 9786"/>
                <a:gd name="T94" fmla="*/ 6165 w 7500"/>
                <a:gd name="T95" fmla="*/ 6700 h 9786"/>
                <a:gd name="T96" fmla="*/ 6439 w 7500"/>
                <a:gd name="T97" fmla="*/ 6962 h 9786"/>
                <a:gd name="T98" fmla="*/ 6759 w 7500"/>
                <a:gd name="T99" fmla="*/ 7259 h 9786"/>
                <a:gd name="T100" fmla="*/ 7056 w 7500"/>
                <a:gd name="T101" fmla="*/ 7638 h 9786"/>
                <a:gd name="T102" fmla="*/ 7260 w 7500"/>
                <a:gd name="T103" fmla="*/ 8226 h 9786"/>
                <a:gd name="T104" fmla="*/ 7336 w 7500"/>
                <a:gd name="T105" fmla="*/ 8447 h 9786"/>
                <a:gd name="T106" fmla="*/ 7399 w 7500"/>
                <a:gd name="T107" fmla="*/ 8901 h 9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00" h="9786">
                  <a:moveTo>
                    <a:pt x="559" y="3219"/>
                  </a:moveTo>
                  <a:lnTo>
                    <a:pt x="559" y="3219"/>
                  </a:lnTo>
                  <a:cubicBezTo>
                    <a:pt x="559" y="3242"/>
                    <a:pt x="588" y="3248"/>
                    <a:pt x="611" y="3248"/>
                  </a:cubicBezTo>
                  <a:cubicBezTo>
                    <a:pt x="629" y="3248"/>
                    <a:pt x="629" y="3225"/>
                    <a:pt x="641" y="3213"/>
                  </a:cubicBezTo>
                  <a:cubicBezTo>
                    <a:pt x="658" y="3202"/>
                    <a:pt x="670" y="3207"/>
                    <a:pt x="687" y="3207"/>
                  </a:cubicBezTo>
                  <a:cubicBezTo>
                    <a:pt x="687" y="3173"/>
                    <a:pt x="705" y="3126"/>
                    <a:pt x="740" y="3126"/>
                  </a:cubicBezTo>
                  <a:cubicBezTo>
                    <a:pt x="757" y="3126"/>
                    <a:pt x="763" y="3149"/>
                    <a:pt x="780" y="3149"/>
                  </a:cubicBezTo>
                  <a:cubicBezTo>
                    <a:pt x="786" y="3149"/>
                    <a:pt x="798" y="3138"/>
                    <a:pt x="798" y="3126"/>
                  </a:cubicBezTo>
                  <a:cubicBezTo>
                    <a:pt x="798" y="3091"/>
                    <a:pt x="740" y="3097"/>
                    <a:pt x="705" y="3109"/>
                  </a:cubicBezTo>
                  <a:cubicBezTo>
                    <a:pt x="641" y="3138"/>
                    <a:pt x="559" y="3149"/>
                    <a:pt x="559" y="3219"/>
                  </a:cubicBezTo>
                  <a:close/>
                  <a:moveTo>
                    <a:pt x="716" y="3394"/>
                  </a:moveTo>
                  <a:lnTo>
                    <a:pt x="716" y="3394"/>
                  </a:lnTo>
                  <a:cubicBezTo>
                    <a:pt x="705" y="3411"/>
                    <a:pt x="693" y="3417"/>
                    <a:pt x="681" y="3435"/>
                  </a:cubicBezTo>
                  <a:cubicBezTo>
                    <a:pt x="699" y="3440"/>
                    <a:pt x="710" y="3440"/>
                    <a:pt x="734" y="3440"/>
                  </a:cubicBezTo>
                  <a:cubicBezTo>
                    <a:pt x="734" y="3423"/>
                    <a:pt x="728" y="3405"/>
                    <a:pt x="716" y="3394"/>
                  </a:cubicBezTo>
                  <a:close/>
                  <a:moveTo>
                    <a:pt x="2038" y="233"/>
                  </a:moveTo>
                  <a:lnTo>
                    <a:pt x="2038" y="233"/>
                  </a:lnTo>
                  <a:cubicBezTo>
                    <a:pt x="2020" y="244"/>
                    <a:pt x="2009" y="256"/>
                    <a:pt x="2009" y="279"/>
                  </a:cubicBezTo>
                  <a:cubicBezTo>
                    <a:pt x="2009" y="291"/>
                    <a:pt x="2014" y="291"/>
                    <a:pt x="2014" y="303"/>
                  </a:cubicBezTo>
                  <a:cubicBezTo>
                    <a:pt x="2020" y="285"/>
                    <a:pt x="2038" y="279"/>
                    <a:pt x="2055" y="279"/>
                  </a:cubicBezTo>
                  <a:cubicBezTo>
                    <a:pt x="2055" y="273"/>
                    <a:pt x="2055" y="273"/>
                    <a:pt x="2055" y="268"/>
                  </a:cubicBezTo>
                  <a:cubicBezTo>
                    <a:pt x="2055" y="250"/>
                    <a:pt x="2049" y="244"/>
                    <a:pt x="2038" y="233"/>
                  </a:cubicBezTo>
                  <a:close/>
                  <a:moveTo>
                    <a:pt x="2049" y="17"/>
                  </a:moveTo>
                  <a:lnTo>
                    <a:pt x="2049" y="17"/>
                  </a:lnTo>
                  <a:cubicBezTo>
                    <a:pt x="2049" y="35"/>
                    <a:pt x="2067" y="41"/>
                    <a:pt x="2073" y="52"/>
                  </a:cubicBezTo>
                  <a:cubicBezTo>
                    <a:pt x="2090" y="41"/>
                    <a:pt x="2096" y="29"/>
                    <a:pt x="2102" y="12"/>
                  </a:cubicBezTo>
                  <a:cubicBezTo>
                    <a:pt x="2084" y="0"/>
                    <a:pt x="2049" y="0"/>
                    <a:pt x="2049" y="17"/>
                  </a:cubicBezTo>
                  <a:close/>
                  <a:moveTo>
                    <a:pt x="6293" y="6718"/>
                  </a:moveTo>
                  <a:lnTo>
                    <a:pt x="6293" y="6718"/>
                  </a:lnTo>
                  <a:cubicBezTo>
                    <a:pt x="6305" y="6805"/>
                    <a:pt x="6363" y="6840"/>
                    <a:pt x="6427" y="6898"/>
                  </a:cubicBezTo>
                  <a:cubicBezTo>
                    <a:pt x="6427" y="6893"/>
                    <a:pt x="6433" y="6893"/>
                    <a:pt x="6433" y="6887"/>
                  </a:cubicBezTo>
                  <a:cubicBezTo>
                    <a:pt x="6433" y="6852"/>
                    <a:pt x="6404" y="6840"/>
                    <a:pt x="6381" y="6811"/>
                  </a:cubicBezTo>
                  <a:cubicBezTo>
                    <a:pt x="6352" y="6770"/>
                    <a:pt x="6340" y="6724"/>
                    <a:pt x="6293" y="6718"/>
                  </a:cubicBezTo>
                  <a:close/>
                  <a:moveTo>
                    <a:pt x="7359" y="7434"/>
                  </a:moveTo>
                  <a:lnTo>
                    <a:pt x="7359" y="7434"/>
                  </a:lnTo>
                  <a:cubicBezTo>
                    <a:pt x="7353" y="7428"/>
                    <a:pt x="7353" y="7428"/>
                    <a:pt x="7353" y="7428"/>
                  </a:cubicBezTo>
                  <a:cubicBezTo>
                    <a:pt x="7353" y="7451"/>
                    <a:pt x="7359" y="7463"/>
                    <a:pt x="7359" y="7486"/>
                  </a:cubicBezTo>
                  <a:cubicBezTo>
                    <a:pt x="7359" y="7533"/>
                    <a:pt x="7336" y="7562"/>
                    <a:pt x="7300" y="7591"/>
                  </a:cubicBezTo>
                  <a:cubicBezTo>
                    <a:pt x="7283" y="7597"/>
                    <a:pt x="7266" y="7603"/>
                    <a:pt x="7266" y="7614"/>
                  </a:cubicBezTo>
                  <a:cubicBezTo>
                    <a:pt x="7266" y="7632"/>
                    <a:pt x="7271" y="7643"/>
                    <a:pt x="7271" y="7661"/>
                  </a:cubicBezTo>
                  <a:cubicBezTo>
                    <a:pt x="7271" y="7731"/>
                    <a:pt x="7271" y="7731"/>
                    <a:pt x="7271" y="7731"/>
                  </a:cubicBezTo>
                  <a:cubicBezTo>
                    <a:pt x="7271" y="7771"/>
                    <a:pt x="7242" y="7789"/>
                    <a:pt x="7213" y="7824"/>
                  </a:cubicBezTo>
                  <a:cubicBezTo>
                    <a:pt x="7248" y="7836"/>
                    <a:pt x="7237" y="7871"/>
                    <a:pt x="7248" y="7900"/>
                  </a:cubicBezTo>
                  <a:cubicBezTo>
                    <a:pt x="7254" y="7917"/>
                    <a:pt x="7271" y="7923"/>
                    <a:pt x="7283" y="7934"/>
                  </a:cubicBezTo>
                  <a:cubicBezTo>
                    <a:pt x="7318" y="7894"/>
                    <a:pt x="7283" y="7847"/>
                    <a:pt x="7312" y="7795"/>
                  </a:cubicBezTo>
                  <a:cubicBezTo>
                    <a:pt x="7336" y="7742"/>
                    <a:pt x="7341" y="7708"/>
                    <a:pt x="7359" y="7655"/>
                  </a:cubicBezTo>
                  <a:cubicBezTo>
                    <a:pt x="7382" y="7603"/>
                    <a:pt x="7411" y="7579"/>
                    <a:pt x="7411" y="7527"/>
                  </a:cubicBezTo>
                  <a:cubicBezTo>
                    <a:pt x="7411" y="7486"/>
                    <a:pt x="7376" y="7469"/>
                    <a:pt x="7359" y="7434"/>
                  </a:cubicBezTo>
                  <a:close/>
                  <a:moveTo>
                    <a:pt x="7499" y="9221"/>
                  </a:moveTo>
                  <a:lnTo>
                    <a:pt x="7499" y="9221"/>
                  </a:lnTo>
                  <a:lnTo>
                    <a:pt x="7499" y="9221"/>
                  </a:lnTo>
                  <a:cubicBezTo>
                    <a:pt x="7464" y="9243"/>
                    <a:pt x="7446" y="9255"/>
                    <a:pt x="7411" y="9267"/>
                  </a:cubicBezTo>
                  <a:cubicBezTo>
                    <a:pt x="7388" y="9272"/>
                    <a:pt x="7365" y="9261"/>
                    <a:pt x="7347" y="9272"/>
                  </a:cubicBezTo>
                  <a:cubicBezTo>
                    <a:pt x="7318" y="9284"/>
                    <a:pt x="7318" y="9331"/>
                    <a:pt x="7289" y="9331"/>
                  </a:cubicBezTo>
                  <a:cubicBezTo>
                    <a:pt x="7271" y="9331"/>
                    <a:pt x="7266" y="9319"/>
                    <a:pt x="7248" y="9319"/>
                  </a:cubicBezTo>
                  <a:cubicBezTo>
                    <a:pt x="7213" y="9313"/>
                    <a:pt x="7184" y="9325"/>
                    <a:pt x="7149" y="9325"/>
                  </a:cubicBezTo>
                  <a:cubicBezTo>
                    <a:pt x="7091" y="9325"/>
                    <a:pt x="7068" y="9278"/>
                    <a:pt x="7010" y="9278"/>
                  </a:cubicBezTo>
                  <a:cubicBezTo>
                    <a:pt x="6963" y="9278"/>
                    <a:pt x="6957" y="9325"/>
                    <a:pt x="6922" y="9354"/>
                  </a:cubicBezTo>
                  <a:cubicBezTo>
                    <a:pt x="6905" y="9366"/>
                    <a:pt x="6887" y="9354"/>
                    <a:pt x="6864" y="9366"/>
                  </a:cubicBezTo>
                  <a:cubicBezTo>
                    <a:pt x="6811" y="9383"/>
                    <a:pt x="6794" y="9418"/>
                    <a:pt x="6742" y="9435"/>
                  </a:cubicBezTo>
                  <a:cubicBezTo>
                    <a:pt x="6753" y="9465"/>
                    <a:pt x="6759" y="9482"/>
                    <a:pt x="6777" y="9500"/>
                  </a:cubicBezTo>
                  <a:cubicBezTo>
                    <a:pt x="6782" y="9505"/>
                    <a:pt x="6800" y="9505"/>
                    <a:pt x="6800" y="9517"/>
                  </a:cubicBezTo>
                  <a:cubicBezTo>
                    <a:pt x="6800" y="9581"/>
                    <a:pt x="6753" y="9639"/>
                    <a:pt x="6689" y="9639"/>
                  </a:cubicBezTo>
                  <a:cubicBezTo>
                    <a:pt x="6689" y="9651"/>
                    <a:pt x="6689" y="9657"/>
                    <a:pt x="6683" y="9668"/>
                  </a:cubicBezTo>
                  <a:cubicBezTo>
                    <a:pt x="6654" y="9668"/>
                    <a:pt x="6643" y="9628"/>
                    <a:pt x="6614" y="9628"/>
                  </a:cubicBezTo>
                  <a:cubicBezTo>
                    <a:pt x="6550" y="9628"/>
                    <a:pt x="6526" y="9686"/>
                    <a:pt x="6497" y="9744"/>
                  </a:cubicBezTo>
                  <a:cubicBezTo>
                    <a:pt x="6485" y="9761"/>
                    <a:pt x="6491" y="9785"/>
                    <a:pt x="6474" y="9785"/>
                  </a:cubicBezTo>
                  <a:cubicBezTo>
                    <a:pt x="6392" y="9785"/>
                    <a:pt x="6439" y="9645"/>
                    <a:pt x="6369" y="9610"/>
                  </a:cubicBezTo>
                  <a:cubicBezTo>
                    <a:pt x="6305" y="9581"/>
                    <a:pt x="6282" y="9546"/>
                    <a:pt x="6224" y="9511"/>
                  </a:cubicBezTo>
                  <a:cubicBezTo>
                    <a:pt x="6206" y="9500"/>
                    <a:pt x="6206" y="9476"/>
                    <a:pt x="6183" y="9476"/>
                  </a:cubicBezTo>
                  <a:cubicBezTo>
                    <a:pt x="6159" y="9476"/>
                    <a:pt x="6148" y="9494"/>
                    <a:pt x="6119" y="9494"/>
                  </a:cubicBezTo>
                  <a:cubicBezTo>
                    <a:pt x="6066" y="9494"/>
                    <a:pt x="6066" y="9494"/>
                    <a:pt x="6066" y="9494"/>
                  </a:cubicBezTo>
                  <a:cubicBezTo>
                    <a:pt x="6061" y="9494"/>
                    <a:pt x="6055" y="9500"/>
                    <a:pt x="6043" y="9500"/>
                  </a:cubicBezTo>
                  <a:cubicBezTo>
                    <a:pt x="5996" y="9500"/>
                    <a:pt x="5991" y="9435"/>
                    <a:pt x="5944" y="9435"/>
                  </a:cubicBezTo>
                  <a:cubicBezTo>
                    <a:pt x="5868" y="9435"/>
                    <a:pt x="5833" y="9482"/>
                    <a:pt x="5758" y="9482"/>
                  </a:cubicBezTo>
                  <a:cubicBezTo>
                    <a:pt x="5740" y="9482"/>
                    <a:pt x="5735" y="9476"/>
                    <a:pt x="5717" y="9476"/>
                  </a:cubicBezTo>
                  <a:cubicBezTo>
                    <a:pt x="5665" y="9476"/>
                    <a:pt x="5665" y="9476"/>
                    <a:pt x="5665" y="9476"/>
                  </a:cubicBezTo>
                  <a:cubicBezTo>
                    <a:pt x="5630" y="9476"/>
                    <a:pt x="5612" y="9453"/>
                    <a:pt x="5577" y="9453"/>
                  </a:cubicBezTo>
                  <a:cubicBezTo>
                    <a:pt x="5531" y="9453"/>
                    <a:pt x="5513" y="9500"/>
                    <a:pt x="5473" y="9529"/>
                  </a:cubicBezTo>
                  <a:cubicBezTo>
                    <a:pt x="5426" y="9563"/>
                    <a:pt x="5385" y="9563"/>
                    <a:pt x="5350" y="9610"/>
                  </a:cubicBezTo>
                  <a:cubicBezTo>
                    <a:pt x="5333" y="9628"/>
                    <a:pt x="5344" y="9663"/>
                    <a:pt x="5321" y="9668"/>
                  </a:cubicBezTo>
                  <a:cubicBezTo>
                    <a:pt x="1467" y="9680"/>
                    <a:pt x="1467" y="9680"/>
                    <a:pt x="1467" y="9680"/>
                  </a:cubicBezTo>
                  <a:lnTo>
                    <a:pt x="1467" y="9680"/>
                  </a:lnTo>
                  <a:cubicBezTo>
                    <a:pt x="1467" y="8051"/>
                    <a:pt x="1467" y="8051"/>
                    <a:pt x="1467" y="8051"/>
                  </a:cubicBezTo>
                  <a:cubicBezTo>
                    <a:pt x="6" y="8045"/>
                    <a:pt x="6" y="8045"/>
                    <a:pt x="6" y="8045"/>
                  </a:cubicBezTo>
                  <a:lnTo>
                    <a:pt x="6" y="8045"/>
                  </a:lnTo>
                  <a:cubicBezTo>
                    <a:pt x="0" y="3184"/>
                    <a:pt x="0" y="3184"/>
                    <a:pt x="0" y="3184"/>
                  </a:cubicBezTo>
                  <a:lnTo>
                    <a:pt x="0" y="3184"/>
                  </a:lnTo>
                  <a:cubicBezTo>
                    <a:pt x="35" y="3219"/>
                    <a:pt x="70" y="3237"/>
                    <a:pt x="128" y="3254"/>
                  </a:cubicBezTo>
                  <a:cubicBezTo>
                    <a:pt x="233" y="3289"/>
                    <a:pt x="291" y="3307"/>
                    <a:pt x="402" y="3341"/>
                  </a:cubicBezTo>
                  <a:cubicBezTo>
                    <a:pt x="454" y="3353"/>
                    <a:pt x="501" y="3359"/>
                    <a:pt x="530" y="3405"/>
                  </a:cubicBezTo>
                  <a:cubicBezTo>
                    <a:pt x="565" y="3464"/>
                    <a:pt x="536" y="3522"/>
                    <a:pt x="582" y="3568"/>
                  </a:cubicBezTo>
                  <a:cubicBezTo>
                    <a:pt x="617" y="3603"/>
                    <a:pt x="664" y="3580"/>
                    <a:pt x="710" y="3598"/>
                  </a:cubicBezTo>
                  <a:cubicBezTo>
                    <a:pt x="740" y="3603"/>
                    <a:pt x="745" y="3627"/>
                    <a:pt x="769" y="3644"/>
                  </a:cubicBezTo>
                  <a:cubicBezTo>
                    <a:pt x="844" y="3708"/>
                    <a:pt x="792" y="3691"/>
                    <a:pt x="856" y="3691"/>
                  </a:cubicBezTo>
                  <a:cubicBezTo>
                    <a:pt x="920" y="3691"/>
                    <a:pt x="937" y="3761"/>
                    <a:pt x="1002" y="3761"/>
                  </a:cubicBezTo>
                  <a:cubicBezTo>
                    <a:pt x="1054" y="3761"/>
                    <a:pt x="1054" y="3761"/>
                    <a:pt x="1054" y="3761"/>
                  </a:cubicBezTo>
                  <a:cubicBezTo>
                    <a:pt x="1153" y="3761"/>
                    <a:pt x="1194" y="3679"/>
                    <a:pt x="1293" y="3679"/>
                  </a:cubicBezTo>
                  <a:cubicBezTo>
                    <a:pt x="1299" y="3679"/>
                    <a:pt x="1304" y="3691"/>
                    <a:pt x="1310" y="3696"/>
                  </a:cubicBezTo>
                  <a:cubicBezTo>
                    <a:pt x="1310" y="3656"/>
                    <a:pt x="1310" y="3656"/>
                    <a:pt x="1310" y="3656"/>
                  </a:cubicBezTo>
                  <a:cubicBezTo>
                    <a:pt x="1316" y="3656"/>
                    <a:pt x="1316" y="3650"/>
                    <a:pt x="1322" y="3650"/>
                  </a:cubicBezTo>
                  <a:cubicBezTo>
                    <a:pt x="1328" y="3650"/>
                    <a:pt x="1333" y="3656"/>
                    <a:pt x="1345" y="3656"/>
                  </a:cubicBezTo>
                  <a:cubicBezTo>
                    <a:pt x="1345" y="3603"/>
                    <a:pt x="1380" y="3586"/>
                    <a:pt x="1403" y="3539"/>
                  </a:cubicBezTo>
                  <a:cubicBezTo>
                    <a:pt x="1415" y="3551"/>
                    <a:pt x="1415" y="3551"/>
                    <a:pt x="1415" y="3551"/>
                  </a:cubicBezTo>
                  <a:cubicBezTo>
                    <a:pt x="1444" y="3487"/>
                    <a:pt x="1467" y="3446"/>
                    <a:pt x="1456" y="3382"/>
                  </a:cubicBezTo>
                  <a:cubicBezTo>
                    <a:pt x="1479" y="3370"/>
                    <a:pt x="1491" y="3353"/>
                    <a:pt x="1502" y="3330"/>
                  </a:cubicBezTo>
                  <a:cubicBezTo>
                    <a:pt x="1508" y="3318"/>
                    <a:pt x="1508" y="3295"/>
                    <a:pt x="1520" y="3295"/>
                  </a:cubicBezTo>
                  <a:cubicBezTo>
                    <a:pt x="1525" y="3295"/>
                    <a:pt x="1525" y="3307"/>
                    <a:pt x="1531" y="3307"/>
                  </a:cubicBezTo>
                  <a:cubicBezTo>
                    <a:pt x="1531" y="3295"/>
                    <a:pt x="1531" y="3283"/>
                    <a:pt x="1531" y="3266"/>
                  </a:cubicBezTo>
                  <a:cubicBezTo>
                    <a:pt x="1549" y="3266"/>
                    <a:pt x="1560" y="3266"/>
                    <a:pt x="1584" y="3266"/>
                  </a:cubicBezTo>
                  <a:cubicBezTo>
                    <a:pt x="1572" y="3260"/>
                    <a:pt x="1566" y="3254"/>
                    <a:pt x="1566" y="3237"/>
                  </a:cubicBezTo>
                  <a:cubicBezTo>
                    <a:pt x="1566" y="3225"/>
                    <a:pt x="1572" y="3213"/>
                    <a:pt x="1584" y="3213"/>
                  </a:cubicBezTo>
                  <a:cubicBezTo>
                    <a:pt x="1590" y="3213"/>
                    <a:pt x="1590" y="3219"/>
                    <a:pt x="1595" y="3219"/>
                  </a:cubicBezTo>
                  <a:cubicBezTo>
                    <a:pt x="1595" y="3184"/>
                    <a:pt x="1595" y="3184"/>
                    <a:pt x="1595" y="3184"/>
                  </a:cubicBezTo>
                  <a:cubicBezTo>
                    <a:pt x="1595" y="3074"/>
                    <a:pt x="1665" y="3021"/>
                    <a:pt x="1665" y="2916"/>
                  </a:cubicBezTo>
                  <a:cubicBezTo>
                    <a:pt x="1665" y="2899"/>
                    <a:pt x="1654" y="2887"/>
                    <a:pt x="1654" y="2870"/>
                  </a:cubicBezTo>
                  <a:cubicBezTo>
                    <a:pt x="1654" y="2841"/>
                    <a:pt x="1665" y="2829"/>
                    <a:pt x="1665" y="2800"/>
                  </a:cubicBezTo>
                  <a:cubicBezTo>
                    <a:pt x="1665" y="2730"/>
                    <a:pt x="1688" y="2689"/>
                    <a:pt x="1712" y="2620"/>
                  </a:cubicBezTo>
                  <a:cubicBezTo>
                    <a:pt x="1723" y="2585"/>
                    <a:pt x="1718" y="2544"/>
                    <a:pt x="1753" y="2521"/>
                  </a:cubicBezTo>
                  <a:cubicBezTo>
                    <a:pt x="1805" y="2521"/>
                    <a:pt x="1753" y="2526"/>
                    <a:pt x="1753" y="2497"/>
                  </a:cubicBezTo>
                  <a:cubicBezTo>
                    <a:pt x="1753" y="2486"/>
                    <a:pt x="1764" y="2480"/>
                    <a:pt x="1770" y="2474"/>
                  </a:cubicBezTo>
                  <a:cubicBezTo>
                    <a:pt x="1788" y="2451"/>
                    <a:pt x="1782" y="2433"/>
                    <a:pt x="1788" y="2410"/>
                  </a:cubicBezTo>
                  <a:cubicBezTo>
                    <a:pt x="1729" y="2317"/>
                    <a:pt x="1712" y="2253"/>
                    <a:pt x="1712" y="2142"/>
                  </a:cubicBezTo>
                  <a:cubicBezTo>
                    <a:pt x="1712" y="2090"/>
                    <a:pt x="1753" y="2061"/>
                    <a:pt x="1753" y="2008"/>
                  </a:cubicBezTo>
                  <a:cubicBezTo>
                    <a:pt x="1753" y="1956"/>
                    <a:pt x="1753" y="1956"/>
                    <a:pt x="1753" y="1956"/>
                  </a:cubicBezTo>
                  <a:cubicBezTo>
                    <a:pt x="1753" y="1909"/>
                    <a:pt x="1683" y="1909"/>
                    <a:pt x="1683" y="1863"/>
                  </a:cubicBezTo>
                  <a:cubicBezTo>
                    <a:pt x="1683" y="1834"/>
                    <a:pt x="1700" y="1822"/>
                    <a:pt x="1700" y="1793"/>
                  </a:cubicBezTo>
                  <a:cubicBezTo>
                    <a:pt x="1706" y="1752"/>
                    <a:pt x="1706" y="1723"/>
                    <a:pt x="1729" y="1688"/>
                  </a:cubicBezTo>
                  <a:cubicBezTo>
                    <a:pt x="1753" y="1659"/>
                    <a:pt x="1735" y="1624"/>
                    <a:pt x="1758" y="1595"/>
                  </a:cubicBezTo>
                  <a:cubicBezTo>
                    <a:pt x="1776" y="1601"/>
                    <a:pt x="1776" y="1618"/>
                    <a:pt x="1793" y="1636"/>
                  </a:cubicBezTo>
                  <a:cubicBezTo>
                    <a:pt x="1799" y="1642"/>
                    <a:pt x="1799" y="1642"/>
                    <a:pt x="1799" y="1642"/>
                  </a:cubicBezTo>
                  <a:cubicBezTo>
                    <a:pt x="1799" y="1612"/>
                    <a:pt x="1817" y="1601"/>
                    <a:pt x="1828" y="1577"/>
                  </a:cubicBezTo>
                  <a:cubicBezTo>
                    <a:pt x="1793" y="1566"/>
                    <a:pt x="1788" y="1525"/>
                    <a:pt x="1776" y="1496"/>
                  </a:cubicBezTo>
                  <a:cubicBezTo>
                    <a:pt x="1758" y="1455"/>
                    <a:pt x="1747" y="1438"/>
                    <a:pt x="1747" y="1397"/>
                  </a:cubicBezTo>
                  <a:cubicBezTo>
                    <a:pt x="1747" y="1362"/>
                    <a:pt x="1782" y="1362"/>
                    <a:pt x="1811" y="1339"/>
                  </a:cubicBezTo>
                  <a:cubicBezTo>
                    <a:pt x="1834" y="1321"/>
                    <a:pt x="1834" y="1292"/>
                    <a:pt x="1851" y="1263"/>
                  </a:cubicBezTo>
                  <a:cubicBezTo>
                    <a:pt x="1910" y="1310"/>
                    <a:pt x="1933" y="1414"/>
                    <a:pt x="1904" y="1275"/>
                  </a:cubicBezTo>
                  <a:cubicBezTo>
                    <a:pt x="1985" y="1281"/>
                    <a:pt x="1904" y="1257"/>
                    <a:pt x="1875" y="1240"/>
                  </a:cubicBezTo>
                  <a:cubicBezTo>
                    <a:pt x="2020" y="1164"/>
                    <a:pt x="1793" y="1240"/>
                    <a:pt x="1793" y="1094"/>
                  </a:cubicBezTo>
                  <a:cubicBezTo>
                    <a:pt x="1793" y="1065"/>
                    <a:pt x="1793" y="1048"/>
                    <a:pt x="1817" y="1036"/>
                  </a:cubicBezTo>
                  <a:cubicBezTo>
                    <a:pt x="1834" y="1036"/>
                    <a:pt x="1834" y="1036"/>
                    <a:pt x="1834" y="1036"/>
                  </a:cubicBezTo>
                  <a:cubicBezTo>
                    <a:pt x="1828" y="1025"/>
                    <a:pt x="1828" y="1019"/>
                    <a:pt x="1828" y="1007"/>
                  </a:cubicBezTo>
                  <a:cubicBezTo>
                    <a:pt x="1828" y="972"/>
                    <a:pt x="1851" y="960"/>
                    <a:pt x="1881" y="937"/>
                  </a:cubicBezTo>
                  <a:cubicBezTo>
                    <a:pt x="1892" y="960"/>
                    <a:pt x="1904" y="978"/>
                    <a:pt x="1910" y="1007"/>
                  </a:cubicBezTo>
                  <a:cubicBezTo>
                    <a:pt x="1910" y="1013"/>
                    <a:pt x="1916" y="1025"/>
                    <a:pt x="1916" y="1007"/>
                  </a:cubicBezTo>
                  <a:cubicBezTo>
                    <a:pt x="1916" y="990"/>
                    <a:pt x="1910" y="978"/>
                    <a:pt x="1910" y="960"/>
                  </a:cubicBezTo>
                  <a:cubicBezTo>
                    <a:pt x="1910" y="949"/>
                    <a:pt x="1910" y="949"/>
                    <a:pt x="1910" y="949"/>
                  </a:cubicBezTo>
                  <a:cubicBezTo>
                    <a:pt x="1956" y="949"/>
                    <a:pt x="1956" y="949"/>
                    <a:pt x="1956" y="949"/>
                  </a:cubicBezTo>
                  <a:cubicBezTo>
                    <a:pt x="1956" y="937"/>
                    <a:pt x="1956" y="937"/>
                    <a:pt x="1956" y="925"/>
                  </a:cubicBezTo>
                  <a:cubicBezTo>
                    <a:pt x="1956" y="902"/>
                    <a:pt x="1910" y="908"/>
                    <a:pt x="1910" y="879"/>
                  </a:cubicBezTo>
                  <a:cubicBezTo>
                    <a:pt x="1910" y="832"/>
                    <a:pt x="1945" y="815"/>
                    <a:pt x="1974" y="780"/>
                  </a:cubicBezTo>
                  <a:cubicBezTo>
                    <a:pt x="1968" y="774"/>
                    <a:pt x="1962" y="762"/>
                    <a:pt x="1962" y="751"/>
                  </a:cubicBezTo>
                  <a:cubicBezTo>
                    <a:pt x="1962" y="687"/>
                    <a:pt x="2003" y="658"/>
                    <a:pt x="2003" y="594"/>
                  </a:cubicBezTo>
                  <a:cubicBezTo>
                    <a:pt x="2003" y="530"/>
                    <a:pt x="2003" y="530"/>
                    <a:pt x="2003" y="530"/>
                  </a:cubicBezTo>
                  <a:cubicBezTo>
                    <a:pt x="2003" y="501"/>
                    <a:pt x="2009" y="483"/>
                    <a:pt x="2009" y="448"/>
                  </a:cubicBezTo>
                  <a:cubicBezTo>
                    <a:pt x="2009" y="431"/>
                    <a:pt x="2009" y="419"/>
                    <a:pt x="2009" y="402"/>
                  </a:cubicBezTo>
                  <a:cubicBezTo>
                    <a:pt x="2020" y="402"/>
                    <a:pt x="2032" y="402"/>
                    <a:pt x="2044" y="402"/>
                  </a:cubicBezTo>
                  <a:cubicBezTo>
                    <a:pt x="2084" y="402"/>
                    <a:pt x="2114" y="373"/>
                    <a:pt x="2131" y="338"/>
                  </a:cubicBezTo>
                  <a:cubicBezTo>
                    <a:pt x="2137" y="320"/>
                    <a:pt x="2131" y="285"/>
                    <a:pt x="2154" y="285"/>
                  </a:cubicBezTo>
                  <a:cubicBezTo>
                    <a:pt x="2172" y="285"/>
                    <a:pt x="2177" y="291"/>
                    <a:pt x="2195" y="285"/>
                  </a:cubicBezTo>
                  <a:cubicBezTo>
                    <a:pt x="2195" y="291"/>
                    <a:pt x="2201" y="297"/>
                    <a:pt x="2201" y="303"/>
                  </a:cubicBezTo>
                  <a:cubicBezTo>
                    <a:pt x="2201" y="338"/>
                    <a:pt x="2177" y="361"/>
                    <a:pt x="2172" y="396"/>
                  </a:cubicBezTo>
                  <a:cubicBezTo>
                    <a:pt x="2177" y="396"/>
                    <a:pt x="2177" y="396"/>
                    <a:pt x="2183" y="396"/>
                  </a:cubicBezTo>
                  <a:cubicBezTo>
                    <a:pt x="2207" y="396"/>
                    <a:pt x="2218" y="390"/>
                    <a:pt x="2236" y="390"/>
                  </a:cubicBezTo>
                  <a:cubicBezTo>
                    <a:pt x="2247" y="390"/>
                    <a:pt x="2247" y="407"/>
                    <a:pt x="2259" y="413"/>
                  </a:cubicBezTo>
                  <a:cubicBezTo>
                    <a:pt x="2282" y="413"/>
                    <a:pt x="2311" y="413"/>
                    <a:pt x="2311" y="436"/>
                  </a:cubicBezTo>
                  <a:cubicBezTo>
                    <a:pt x="2311" y="460"/>
                    <a:pt x="2300" y="471"/>
                    <a:pt x="2300" y="495"/>
                  </a:cubicBezTo>
                  <a:cubicBezTo>
                    <a:pt x="2300" y="530"/>
                    <a:pt x="2323" y="541"/>
                    <a:pt x="2335" y="576"/>
                  </a:cubicBezTo>
                  <a:cubicBezTo>
                    <a:pt x="2358" y="640"/>
                    <a:pt x="2358" y="687"/>
                    <a:pt x="2358" y="757"/>
                  </a:cubicBezTo>
                  <a:cubicBezTo>
                    <a:pt x="2358" y="780"/>
                    <a:pt x="2346" y="792"/>
                    <a:pt x="2346" y="821"/>
                  </a:cubicBezTo>
                  <a:cubicBezTo>
                    <a:pt x="2346" y="856"/>
                    <a:pt x="2375" y="891"/>
                    <a:pt x="2410" y="891"/>
                  </a:cubicBezTo>
                  <a:cubicBezTo>
                    <a:pt x="2434" y="891"/>
                    <a:pt x="2445" y="873"/>
                    <a:pt x="2469" y="873"/>
                  </a:cubicBezTo>
                  <a:cubicBezTo>
                    <a:pt x="2486" y="873"/>
                    <a:pt x="2492" y="896"/>
                    <a:pt x="2492" y="920"/>
                  </a:cubicBezTo>
                  <a:cubicBezTo>
                    <a:pt x="2492" y="955"/>
                    <a:pt x="2451" y="972"/>
                    <a:pt x="2451" y="1013"/>
                  </a:cubicBezTo>
                  <a:cubicBezTo>
                    <a:pt x="2451" y="1042"/>
                    <a:pt x="2451" y="1071"/>
                    <a:pt x="2474" y="1088"/>
                  </a:cubicBezTo>
                  <a:cubicBezTo>
                    <a:pt x="2498" y="1100"/>
                    <a:pt x="2521" y="1088"/>
                    <a:pt x="2538" y="1112"/>
                  </a:cubicBezTo>
                  <a:cubicBezTo>
                    <a:pt x="2550" y="1135"/>
                    <a:pt x="2538" y="1158"/>
                    <a:pt x="2556" y="1176"/>
                  </a:cubicBezTo>
                  <a:cubicBezTo>
                    <a:pt x="2579" y="1199"/>
                    <a:pt x="2620" y="1188"/>
                    <a:pt x="2620" y="1217"/>
                  </a:cubicBezTo>
                  <a:cubicBezTo>
                    <a:pt x="2620" y="1263"/>
                    <a:pt x="2579" y="1286"/>
                    <a:pt x="2579" y="1333"/>
                  </a:cubicBezTo>
                  <a:cubicBezTo>
                    <a:pt x="2579" y="1345"/>
                    <a:pt x="2585" y="1356"/>
                    <a:pt x="2591" y="1356"/>
                  </a:cubicBezTo>
                  <a:cubicBezTo>
                    <a:pt x="2608" y="1356"/>
                    <a:pt x="2620" y="1351"/>
                    <a:pt x="2632" y="1333"/>
                  </a:cubicBezTo>
                  <a:cubicBezTo>
                    <a:pt x="2655" y="1339"/>
                    <a:pt x="2655" y="1339"/>
                    <a:pt x="2655" y="1339"/>
                  </a:cubicBezTo>
                  <a:cubicBezTo>
                    <a:pt x="2655" y="1374"/>
                    <a:pt x="2649" y="1391"/>
                    <a:pt x="2649" y="1432"/>
                  </a:cubicBezTo>
                  <a:cubicBezTo>
                    <a:pt x="2649" y="1519"/>
                    <a:pt x="2701" y="1560"/>
                    <a:pt x="2701" y="1653"/>
                  </a:cubicBezTo>
                  <a:cubicBezTo>
                    <a:pt x="2701" y="1700"/>
                    <a:pt x="2661" y="1717"/>
                    <a:pt x="2661" y="1758"/>
                  </a:cubicBezTo>
                  <a:cubicBezTo>
                    <a:pt x="2661" y="1805"/>
                    <a:pt x="2690" y="1822"/>
                    <a:pt x="2713" y="1857"/>
                  </a:cubicBezTo>
                  <a:cubicBezTo>
                    <a:pt x="2736" y="1915"/>
                    <a:pt x="2725" y="1962"/>
                    <a:pt x="2748" y="2026"/>
                  </a:cubicBezTo>
                  <a:cubicBezTo>
                    <a:pt x="2777" y="2090"/>
                    <a:pt x="2818" y="2113"/>
                    <a:pt x="2864" y="2166"/>
                  </a:cubicBezTo>
                  <a:cubicBezTo>
                    <a:pt x="2923" y="2119"/>
                    <a:pt x="2940" y="2043"/>
                    <a:pt x="3010" y="2043"/>
                  </a:cubicBezTo>
                  <a:cubicBezTo>
                    <a:pt x="3027" y="2043"/>
                    <a:pt x="3033" y="2055"/>
                    <a:pt x="3051" y="2055"/>
                  </a:cubicBezTo>
                  <a:cubicBezTo>
                    <a:pt x="3092" y="2055"/>
                    <a:pt x="3097" y="2008"/>
                    <a:pt x="3132" y="1997"/>
                  </a:cubicBezTo>
                  <a:cubicBezTo>
                    <a:pt x="3144" y="2020"/>
                    <a:pt x="3173" y="2020"/>
                    <a:pt x="3173" y="2043"/>
                  </a:cubicBezTo>
                  <a:cubicBezTo>
                    <a:pt x="3173" y="2049"/>
                    <a:pt x="3167" y="2049"/>
                    <a:pt x="3167" y="2055"/>
                  </a:cubicBezTo>
                  <a:cubicBezTo>
                    <a:pt x="3167" y="2066"/>
                    <a:pt x="3185" y="2066"/>
                    <a:pt x="3191" y="2078"/>
                  </a:cubicBezTo>
                  <a:cubicBezTo>
                    <a:pt x="3214" y="2119"/>
                    <a:pt x="3202" y="2166"/>
                    <a:pt x="3243" y="2189"/>
                  </a:cubicBezTo>
                  <a:cubicBezTo>
                    <a:pt x="3284" y="2206"/>
                    <a:pt x="3330" y="2189"/>
                    <a:pt x="3348" y="2224"/>
                  </a:cubicBezTo>
                  <a:cubicBezTo>
                    <a:pt x="3354" y="2247"/>
                    <a:pt x="3348" y="2264"/>
                    <a:pt x="3365" y="2282"/>
                  </a:cubicBezTo>
                  <a:cubicBezTo>
                    <a:pt x="3400" y="2317"/>
                    <a:pt x="3441" y="2311"/>
                    <a:pt x="3476" y="2340"/>
                  </a:cubicBezTo>
                  <a:cubicBezTo>
                    <a:pt x="3499" y="2358"/>
                    <a:pt x="3534" y="2358"/>
                    <a:pt x="3534" y="2387"/>
                  </a:cubicBezTo>
                  <a:cubicBezTo>
                    <a:pt x="3534" y="2422"/>
                    <a:pt x="3499" y="2433"/>
                    <a:pt x="3499" y="2474"/>
                  </a:cubicBezTo>
                  <a:cubicBezTo>
                    <a:pt x="3499" y="2503"/>
                    <a:pt x="3511" y="2526"/>
                    <a:pt x="3534" y="2550"/>
                  </a:cubicBezTo>
                  <a:cubicBezTo>
                    <a:pt x="3511" y="2573"/>
                    <a:pt x="3493" y="2596"/>
                    <a:pt x="3493" y="2625"/>
                  </a:cubicBezTo>
                  <a:cubicBezTo>
                    <a:pt x="3493" y="2695"/>
                    <a:pt x="3563" y="2718"/>
                    <a:pt x="3563" y="2788"/>
                  </a:cubicBezTo>
                  <a:cubicBezTo>
                    <a:pt x="3563" y="2806"/>
                    <a:pt x="3557" y="2818"/>
                    <a:pt x="3557" y="2835"/>
                  </a:cubicBezTo>
                  <a:cubicBezTo>
                    <a:pt x="3557" y="2870"/>
                    <a:pt x="3610" y="2876"/>
                    <a:pt x="3610" y="2911"/>
                  </a:cubicBezTo>
                  <a:cubicBezTo>
                    <a:pt x="3610" y="2940"/>
                    <a:pt x="3592" y="2957"/>
                    <a:pt x="3592" y="2992"/>
                  </a:cubicBezTo>
                  <a:cubicBezTo>
                    <a:pt x="3592" y="3004"/>
                    <a:pt x="3598" y="3010"/>
                    <a:pt x="3598" y="3027"/>
                  </a:cubicBezTo>
                  <a:cubicBezTo>
                    <a:pt x="3598" y="3050"/>
                    <a:pt x="3569" y="3056"/>
                    <a:pt x="3569" y="3085"/>
                  </a:cubicBezTo>
                  <a:cubicBezTo>
                    <a:pt x="3569" y="3138"/>
                    <a:pt x="3621" y="3155"/>
                    <a:pt x="3650" y="3196"/>
                  </a:cubicBezTo>
                  <a:cubicBezTo>
                    <a:pt x="3703" y="3272"/>
                    <a:pt x="3726" y="3324"/>
                    <a:pt x="3802" y="3376"/>
                  </a:cubicBezTo>
                  <a:cubicBezTo>
                    <a:pt x="3819" y="3370"/>
                    <a:pt x="3819" y="3370"/>
                    <a:pt x="3819" y="3370"/>
                  </a:cubicBezTo>
                  <a:cubicBezTo>
                    <a:pt x="3819" y="3382"/>
                    <a:pt x="3813" y="3394"/>
                    <a:pt x="3813" y="3405"/>
                  </a:cubicBezTo>
                  <a:cubicBezTo>
                    <a:pt x="3813" y="3429"/>
                    <a:pt x="3831" y="3440"/>
                    <a:pt x="3837" y="3464"/>
                  </a:cubicBezTo>
                  <a:cubicBezTo>
                    <a:pt x="3866" y="3539"/>
                    <a:pt x="3877" y="3586"/>
                    <a:pt x="3895" y="3673"/>
                  </a:cubicBezTo>
                  <a:cubicBezTo>
                    <a:pt x="3901" y="3685"/>
                    <a:pt x="3907" y="3691"/>
                    <a:pt x="3907" y="3702"/>
                  </a:cubicBezTo>
                  <a:cubicBezTo>
                    <a:pt x="3907" y="3766"/>
                    <a:pt x="3907" y="3807"/>
                    <a:pt x="3907" y="3871"/>
                  </a:cubicBezTo>
                  <a:cubicBezTo>
                    <a:pt x="3860" y="3982"/>
                    <a:pt x="3860" y="3982"/>
                    <a:pt x="3860" y="3982"/>
                  </a:cubicBezTo>
                  <a:cubicBezTo>
                    <a:pt x="3866" y="4034"/>
                    <a:pt x="3877" y="4069"/>
                    <a:pt x="3912" y="4104"/>
                  </a:cubicBezTo>
                  <a:cubicBezTo>
                    <a:pt x="3947" y="4133"/>
                    <a:pt x="3959" y="4151"/>
                    <a:pt x="3988" y="4180"/>
                  </a:cubicBezTo>
                  <a:cubicBezTo>
                    <a:pt x="4000" y="4185"/>
                    <a:pt x="4011" y="4191"/>
                    <a:pt x="4011" y="4203"/>
                  </a:cubicBezTo>
                  <a:cubicBezTo>
                    <a:pt x="4011" y="4244"/>
                    <a:pt x="3994" y="4267"/>
                    <a:pt x="3994" y="4308"/>
                  </a:cubicBezTo>
                  <a:cubicBezTo>
                    <a:pt x="3994" y="4348"/>
                    <a:pt x="4011" y="4372"/>
                    <a:pt x="4035" y="4407"/>
                  </a:cubicBezTo>
                  <a:cubicBezTo>
                    <a:pt x="4104" y="4465"/>
                    <a:pt x="4157" y="4488"/>
                    <a:pt x="4238" y="4529"/>
                  </a:cubicBezTo>
                  <a:cubicBezTo>
                    <a:pt x="4279" y="4546"/>
                    <a:pt x="4285" y="4581"/>
                    <a:pt x="4326" y="4599"/>
                  </a:cubicBezTo>
                  <a:cubicBezTo>
                    <a:pt x="4332" y="4564"/>
                    <a:pt x="4343" y="4546"/>
                    <a:pt x="4372" y="4529"/>
                  </a:cubicBezTo>
                  <a:cubicBezTo>
                    <a:pt x="4372" y="4541"/>
                    <a:pt x="4372" y="4541"/>
                    <a:pt x="4372" y="4541"/>
                  </a:cubicBezTo>
                  <a:cubicBezTo>
                    <a:pt x="4361" y="4558"/>
                    <a:pt x="4361" y="4558"/>
                    <a:pt x="4361" y="4558"/>
                  </a:cubicBezTo>
                  <a:cubicBezTo>
                    <a:pt x="4378" y="4611"/>
                    <a:pt x="4430" y="4634"/>
                    <a:pt x="4489" y="4634"/>
                  </a:cubicBezTo>
                  <a:cubicBezTo>
                    <a:pt x="4518" y="4634"/>
                    <a:pt x="4535" y="4622"/>
                    <a:pt x="4570" y="4616"/>
                  </a:cubicBezTo>
                  <a:cubicBezTo>
                    <a:pt x="4588" y="4651"/>
                    <a:pt x="4611" y="4663"/>
                    <a:pt x="4611" y="4704"/>
                  </a:cubicBezTo>
                  <a:cubicBezTo>
                    <a:pt x="4611" y="4715"/>
                    <a:pt x="4605" y="4721"/>
                    <a:pt x="4605" y="4739"/>
                  </a:cubicBezTo>
                  <a:cubicBezTo>
                    <a:pt x="4605" y="4797"/>
                    <a:pt x="4658" y="4814"/>
                    <a:pt x="4698" y="4855"/>
                  </a:cubicBezTo>
                  <a:cubicBezTo>
                    <a:pt x="4710" y="4826"/>
                    <a:pt x="4710" y="4808"/>
                    <a:pt x="4727" y="4779"/>
                  </a:cubicBezTo>
                  <a:cubicBezTo>
                    <a:pt x="4751" y="4785"/>
                    <a:pt x="4751" y="4785"/>
                    <a:pt x="4751" y="4785"/>
                  </a:cubicBezTo>
                  <a:cubicBezTo>
                    <a:pt x="4751" y="4837"/>
                    <a:pt x="4774" y="4902"/>
                    <a:pt x="4826" y="4902"/>
                  </a:cubicBezTo>
                  <a:cubicBezTo>
                    <a:pt x="4844" y="4902"/>
                    <a:pt x="4844" y="4867"/>
                    <a:pt x="4861" y="4867"/>
                  </a:cubicBezTo>
                  <a:cubicBezTo>
                    <a:pt x="4896" y="4867"/>
                    <a:pt x="4902" y="4902"/>
                    <a:pt x="4925" y="4925"/>
                  </a:cubicBezTo>
                  <a:cubicBezTo>
                    <a:pt x="4972" y="4960"/>
                    <a:pt x="4989" y="4995"/>
                    <a:pt x="5048" y="5012"/>
                  </a:cubicBezTo>
                  <a:cubicBezTo>
                    <a:pt x="5048" y="4995"/>
                    <a:pt x="5059" y="4983"/>
                    <a:pt x="5071" y="4977"/>
                  </a:cubicBezTo>
                  <a:cubicBezTo>
                    <a:pt x="5082" y="5000"/>
                    <a:pt x="5082" y="5018"/>
                    <a:pt x="5100" y="5030"/>
                  </a:cubicBezTo>
                  <a:cubicBezTo>
                    <a:pt x="5118" y="5041"/>
                    <a:pt x="5135" y="5035"/>
                    <a:pt x="5147" y="5053"/>
                  </a:cubicBezTo>
                  <a:cubicBezTo>
                    <a:pt x="5152" y="5059"/>
                    <a:pt x="5147" y="5076"/>
                    <a:pt x="5158" y="5082"/>
                  </a:cubicBezTo>
                  <a:cubicBezTo>
                    <a:pt x="5187" y="5100"/>
                    <a:pt x="5222" y="5100"/>
                    <a:pt x="5222" y="5129"/>
                  </a:cubicBezTo>
                  <a:cubicBezTo>
                    <a:pt x="5222" y="5146"/>
                    <a:pt x="5205" y="5163"/>
                    <a:pt x="5181" y="5163"/>
                  </a:cubicBezTo>
                  <a:cubicBezTo>
                    <a:pt x="5170" y="5163"/>
                    <a:pt x="5164" y="5152"/>
                    <a:pt x="5152" y="5146"/>
                  </a:cubicBezTo>
                  <a:cubicBezTo>
                    <a:pt x="5152" y="5152"/>
                    <a:pt x="5147" y="5158"/>
                    <a:pt x="5147" y="5158"/>
                  </a:cubicBezTo>
                  <a:cubicBezTo>
                    <a:pt x="5147" y="5169"/>
                    <a:pt x="5158" y="5169"/>
                    <a:pt x="5158" y="5181"/>
                  </a:cubicBezTo>
                  <a:cubicBezTo>
                    <a:pt x="5158" y="5193"/>
                    <a:pt x="5141" y="5198"/>
                    <a:pt x="5141" y="5210"/>
                  </a:cubicBezTo>
                  <a:cubicBezTo>
                    <a:pt x="5141" y="5233"/>
                    <a:pt x="5158" y="5245"/>
                    <a:pt x="5170" y="5268"/>
                  </a:cubicBezTo>
                  <a:cubicBezTo>
                    <a:pt x="5222" y="5321"/>
                    <a:pt x="5234" y="5402"/>
                    <a:pt x="5310" y="5391"/>
                  </a:cubicBezTo>
                  <a:cubicBezTo>
                    <a:pt x="5310" y="5408"/>
                    <a:pt x="5310" y="5414"/>
                    <a:pt x="5310" y="5431"/>
                  </a:cubicBezTo>
                  <a:cubicBezTo>
                    <a:pt x="5321" y="5437"/>
                    <a:pt x="5321" y="5437"/>
                    <a:pt x="5321" y="5437"/>
                  </a:cubicBezTo>
                  <a:cubicBezTo>
                    <a:pt x="5327" y="5431"/>
                    <a:pt x="5327" y="5431"/>
                    <a:pt x="5333" y="5431"/>
                  </a:cubicBezTo>
                  <a:cubicBezTo>
                    <a:pt x="5350" y="5431"/>
                    <a:pt x="5350" y="5449"/>
                    <a:pt x="5362" y="5466"/>
                  </a:cubicBezTo>
                  <a:cubicBezTo>
                    <a:pt x="5374" y="5484"/>
                    <a:pt x="5403" y="5484"/>
                    <a:pt x="5403" y="5501"/>
                  </a:cubicBezTo>
                  <a:cubicBezTo>
                    <a:pt x="5403" y="5524"/>
                    <a:pt x="5385" y="5530"/>
                    <a:pt x="5385" y="5548"/>
                  </a:cubicBezTo>
                  <a:cubicBezTo>
                    <a:pt x="5385" y="5559"/>
                    <a:pt x="5391" y="5565"/>
                    <a:pt x="5391" y="5571"/>
                  </a:cubicBezTo>
                  <a:cubicBezTo>
                    <a:pt x="5397" y="5571"/>
                    <a:pt x="5403" y="5565"/>
                    <a:pt x="5414" y="5565"/>
                  </a:cubicBezTo>
                  <a:cubicBezTo>
                    <a:pt x="5432" y="5565"/>
                    <a:pt x="5432" y="5594"/>
                    <a:pt x="5432" y="5618"/>
                  </a:cubicBezTo>
                  <a:cubicBezTo>
                    <a:pt x="5438" y="5658"/>
                    <a:pt x="5432" y="5717"/>
                    <a:pt x="5473" y="5717"/>
                  </a:cubicBezTo>
                  <a:cubicBezTo>
                    <a:pt x="5478" y="5717"/>
                    <a:pt x="5484" y="5717"/>
                    <a:pt x="5490" y="5711"/>
                  </a:cubicBezTo>
                  <a:cubicBezTo>
                    <a:pt x="5496" y="5728"/>
                    <a:pt x="5519" y="5734"/>
                    <a:pt x="5519" y="5757"/>
                  </a:cubicBezTo>
                  <a:cubicBezTo>
                    <a:pt x="5519" y="5781"/>
                    <a:pt x="5507" y="5792"/>
                    <a:pt x="5507" y="5815"/>
                  </a:cubicBezTo>
                  <a:cubicBezTo>
                    <a:pt x="5507" y="5926"/>
                    <a:pt x="5595" y="5973"/>
                    <a:pt x="5595" y="6089"/>
                  </a:cubicBezTo>
                  <a:cubicBezTo>
                    <a:pt x="5595" y="6101"/>
                    <a:pt x="5583" y="6107"/>
                    <a:pt x="5583" y="6118"/>
                  </a:cubicBezTo>
                  <a:cubicBezTo>
                    <a:pt x="5583" y="6136"/>
                    <a:pt x="5601" y="6136"/>
                    <a:pt x="5607" y="6141"/>
                  </a:cubicBezTo>
                  <a:cubicBezTo>
                    <a:pt x="5624" y="6159"/>
                    <a:pt x="5624" y="6188"/>
                    <a:pt x="5647" y="6188"/>
                  </a:cubicBezTo>
                  <a:cubicBezTo>
                    <a:pt x="5659" y="6188"/>
                    <a:pt x="5659" y="6171"/>
                    <a:pt x="5670" y="6171"/>
                  </a:cubicBezTo>
                  <a:cubicBezTo>
                    <a:pt x="5781" y="6171"/>
                    <a:pt x="5822" y="6380"/>
                    <a:pt x="5764" y="6141"/>
                  </a:cubicBezTo>
                  <a:cubicBezTo>
                    <a:pt x="5775" y="6124"/>
                    <a:pt x="5775" y="6124"/>
                    <a:pt x="5775" y="6124"/>
                  </a:cubicBezTo>
                  <a:cubicBezTo>
                    <a:pt x="5770" y="6112"/>
                    <a:pt x="5764" y="6107"/>
                    <a:pt x="5764" y="6095"/>
                  </a:cubicBezTo>
                  <a:cubicBezTo>
                    <a:pt x="5764" y="6066"/>
                    <a:pt x="5770" y="6037"/>
                    <a:pt x="5793" y="6037"/>
                  </a:cubicBezTo>
                  <a:cubicBezTo>
                    <a:pt x="5833" y="6037"/>
                    <a:pt x="5822" y="6083"/>
                    <a:pt x="5851" y="6112"/>
                  </a:cubicBezTo>
                  <a:cubicBezTo>
                    <a:pt x="5892" y="6159"/>
                    <a:pt x="5927" y="6182"/>
                    <a:pt x="5973" y="6229"/>
                  </a:cubicBezTo>
                  <a:cubicBezTo>
                    <a:pt x="6008" y="6258"/>
                    <a:pt x="6026" y="6281"/>
                    <a:pt x="6072" y="6287"/>
                  </a:cubicBezTo>
                  <a:cubicBezTo>
                    <a:pt x="6072" y="6223"/>
                    <a:pt x="6072" y="6223"/>
                    <a:pt x="6072" y="6223"/>
                  </a:cubicBezTo>
                  <a:cubicBezTo>
                    <a:pt x="6072" y="6194"/>
                    <a:pt x="6055" y="6176"/>
                    <a:pt x="6055" y="6147"/>
                  </a:cubicBezTo>
                  <a:cubicBezTo>
                    <a:pt x="6055" y="6130"/>
                    <a:pt x="6055" y="6130"/>
                    <a:pt x="6055" y="6130"/>
                  </a:cubicBezTo>
                  <a:cubicBezTo>
                    <a:pt x="6061" y="6130"/>
                    <a:pt x="6061" y="6124"/>
                    <a:pt x="6066" y="6124"/>
                  </a:cubicBezTo>
                  <a:cubicBezTo>
                    <a:pt x="6090" y="6124"/>
                    <a:pt x="6084" y="6165"/>
                    <a:pt x="6101" y="6182"/>
                  </a:cubicBezTo>
                  <a:cubicBezTo>
                    <a:pt x="6130" y="6217"/>
                    <a:pt x="6125" y="6246"/>
                    <a:pt x="6142" y="6281"/>
                  </a:cubicBezTo>
                  <a:cubicBezTo>
                    <a:pt x="6154" y="6310"/>
                    <a:pt x="6177" y="6328"/>
                    <a:pt x="6177" y="6357"/>
                  </a:cubicBezTo>
                  <a:cubicBezTo>
                    <a:pt x="6177" y="6380"/>
                    <a:pt x="6154" y="6392"/>
                    <a:pt x="6154" y="6415"/>
                  </a:cubicBezTo>
                  <a:cubicBezTo>
                    <a:pt x="6154" y="6438"/>
                    <a:pt x="6171" y="6456"/>
                    <a:pt x="6177" y="6479"/>
                  </a:cubicBezTo>
                  <a:cubicBezTo>
                    <a:pt x="6189" y="6561"/>
                    <a:pt x="6194" y="6601"/>
                    <a:pt x="6194" y="6683"/>
                  </a:cubicBezTo>
                  <a:cubicBezTo>
                    <a:pt x="6194" y="6706"/>
                    <a:pt x="6194" y="6706"/>
                    <a:pt x="6194" y="6706"/>
                  </a:cubicBezTo>
                  <a:cubicBezTo>
                    <a:pt x="6189" y="6706"/>
                    <a:pt x="6189" y="6706"/>
                    <a:pt x="6183" y="6706"/>
                  </a:cubicBezTo>
                  <a:cubicBezTo>
                    <a:pt x="6177" y="6706"/>
                    <a:pt x="6171" y="6700"/>
                    <a:pt x="6165" y="6700"/>
                  </a:cubicBezTo>
                  <a:cubicBezTo>
                    <a:pt x="6148" y="6700"/>
                    <a:pt x="6119" y="6706"/>
                    <a:pt x="6119" y="6724"/>
                  </a:cubicBezTo>
                  <a:cubicBezTo>
                    <a:pt x="6119" y="6747"/>
                    <a:pt x="6142" y="6747"/>
                    <a:pt x="6154" y="6764"/>
                  </a:cubicBezTo>
                  <a:cubicBezTo>
                    <a:pt x="6183" y="6793"/>
                    <a:pt x="6212" y="6793"/>
                    <a:pt x="6241" y="6823"/>
                  </a:cubicBezTo>
                  <a:cubicBezTo>
                    <a:pt x="6259" y="6811"/>
                    <a:pt x="6253" y="6793"/>
                    <a:pt x="6264" y="6776"/>
                  </a:cubicBezTo>
                  <a:cubicBezTo>
                    <a:pt x="6322" y="6805"/>
                    <a:pt x="6328" y="6858"/>
                    <a:pt x="6363" y="6916"/>
                  </a:cubicBezTo>
                  <a:cubicBezTo>
                    <a:pt x="6381" y="6939"/>
                    <a:pt x="6410" y="6939"/>
                    <a:pt x="6439" y="6962"/>
                  </a:cubicBezTo>
                  <a:cubicBezTo>
                    <a:pt x="6456" y="6974"/>
                    <a:pt x="6462" y="6991"/>
                    <a:pt x="6474" y="7015"/>
                  </a:cubicBezTo>
                  <a:cubicBezTo>
                    <a:pt x="6491" y="7044"/>
                    <a:pt x="6520" y="7044"/>
                    <a:pt x="6555" y="7056"/>
                  </a:cubicBezTo>
                  <a:cubicBezTo>
                    <a:pt x="6567" y="7044"/>
                    <a:pt x="6573" y="7032"/>
                    <a:pt x="6585" y="7032"/>
                  </a:cubicBezTo>
                  <a:cubicBezTo>
                    <a:pt x="6602" y="7032"/>
                    <a:pt x="6608" y="7044"/>
                    <a:pt x="6625" y="7056"/>
                  </a:cubicBezTo>
                  <a:cubicBezTo>
                    <a:pt x="6678" y="7073"/>
                    <a:pt x="6713" y="7090"/>
                    <a:pt x="6736" y="7143"/>
                  </a:cubicBezTo>
                  <a:cubicBezTo>
                    <a:pt x="6753" y="7184"/>
                    <a:pt x="6765" y="7213"/>
                    <a:pt x="6759" y="7259"/>
                  </a:cubicBezTo>
                  <a:cubicBezTo>
                    <a:pt x="6771" y="7259"/>
                    <a:pt x="6771" y="7259"/>
                    <a:pt x="6771" y="7259"/>
                  </a:cubicBezTo>
                  <a:cubicBezTo>
                    <a:pt x="6806" y="7288"/>
                    <a:pt x="6800" y="7329"/>
                    <a:pt x="6835" y="7358"/>
                  </a:cubicBezTo>
                  <a:cubicBezTo>
                    <a:pt x="6870" y="7393"/>
                    <a:pt x="6916" y="7376"/>
                    <a:pt x="6951" y="7411"/>
                  </a:cubicBezTo>
                  <a:cubicBezTo>
                    <a:pt x="6974" y="7434"/>
                    <a:pt x="6957" y="7463"/>
                    <a:pt x="6963" y="7492"/>
                  </a:cubicBezTo>
                  <a:cubicBezTo>
                    <a:pt x="6974" y="7533"/>
                    <a:pt x="7010" y="7545"/>
                    <a:pt x="7021" y="7579"/>
                  </a:cubicBezTo>
                  <a:cubicBezTo>
                    <a:pt x="7027" y="7608"/>
                    <a:pt x="7033" y="7626"/>
                    <a:pt x="7056" y="7638"/>
                  </a:cubicBezTo>
                  <a:cubicBezTo>
                    <a:pt x="7091" y="7655"/>
                    <a:pt x="7108" y="7667"/>
                    <a:pt x="7143" y="7673"/>
                  </a:cubicBezTo>
                  <a:cubicBezTo>
                    <a:pt x="7161" y="7678"/>
                    <a:pt x="7190" y="7678"/>
                    <a:pt x="7190" y="7696"/>
                  </a:cubicBezTo>
                  <a:cubicBezTo>
                    <a:pt x="7190" y="7754"/>
                    <a:pt x="7161" y="7777"/>
                    <a:pt x="7161" y="7830"/>
                  </a:cubicBezTo>
                  <a:cubicBezTo>
                    <a:pt x="7161" y="7905"/>
                    <a:pt x="7207" y="7940"/>
                    <a:pt x="7260" y="7987"/>
                  </a:cubicBezTo>
                  <a:cubicBezTo>
                    <a:pt x="7277" y="8010"/>
                    <a:pt x="7312" y="8010"/>
                    <a:pt x="7312" y="8039"/>
                  </a:cubicBezTo>
                  <a:cubicBezTo>
                    <a:pt x="7312" y="8115"/>
                    <a:pt x="7260" y="8150"/>
                    <a:pt x="7260" y="8226"/>
                  </a:cubicBezTo>
                  <a:cubicBezTo>
                    <a:pt x="7260" y="8249"/>
                    <a:pt x="7271" y="8260"/>
                    <a:pt x="7271" y="8284"/>
                  </a:cubicBezTo>
                  <a:cubicBezTo>
                    <a:pt x="7277" y="8284"/>
                    <a:pt x="7277" y="8284"/>
                    <a:pt x="7283" y="8284"/>
                  </a:cubicBezTo>
                  <a:cubicBezTo>
                    <a:pt x="7289" y="8284"/>
                    <a:pt x="7289" y="8278"/>
                    <a:pt x="7295" y="8278"/>
                  </a:cubicBezTo>
                  <a:cubicBezTo>
                    <a:pt x="7306" y="8301"/>
                    <a:pt x="7306" y="8319"/>
                    <a:pt x="7306" y="8342"/>
                  </a:cubicBezTo>
                  <a:cubicBezTo>
                    <a:pt x="7306" y="8377"/>
                    <a:pt x="7306" y="8377"/>
                    <a:pt x="7306" y="8377"/>
                  </a:cubicBezTo>
                  <a:cubicBezTo>
                    <a:pt x="7306" y="8406"/>
                    <a:pt x="7318" y="8423"/>
                    <a:pt x="7336" y="8447"/>
                  </a:cubicBezTo>
                  <a:cubicBezTo>
                    <a:pt x="7289" y="8482"/>
                    <a:pt x="7266" y="8523"/>
                    <a:pt x="7266" y="8581"/>
                  </a:cubicBezTo>
                  <a:cubicBezTo>
                    <a:pt x="7266" y="8604"/>
                    <a:pt x="7289" y="8610"/>
                    <a:pt x="7306" y="8627"/>
                  </a:cubicBezTo>
                  <a:cubicBezTo>
                    <a:pt x="7295" y="8645"/>
                    <a:pt x="7266" y="8645"/>
                    <a:pt x="7266" y="8668"/>
                  </a:cubicBezTo>
                  <a:cubicBezTo>
                    <a:pt x="7266" y="8697"/>
                    <a:pt x="7300" y="8703"/>
                    <a:pt x="7312" y="8738"/>
                  </a:cubicBezTo>
                  <a:cubicBezTo>
                    <a:pt x="7324" y="8761"/>
                    <a:pt x="7318" y="8784"/>
                    <a:pt x="7330" y="8808"/>
                  </a:cubicBezTo>
                  <a:cubicBezTo>
                    <a:pt x="7341" y="8854"/>
                    <a:pt x="7376" y="8860"/>
                    <a:pt x="7399" y="8901"/>
                  </a:cubicBezTo>
                  <a:cubicBezTo>
                    <a:pt x="7394" y="8924"/>
                    <a:pt x="7388" y="8936"/>
                    <a:pt x="7388" y="8965"/>
                  </a:cubicBezTo>
                  <a:cubicBezTo>
                    <a:pt x="7388" y="9075"/>
                    <a:pt x="7469" y="9134"/>
                    <a:pt x="7499" y="9221"/>
                  </a:cubicBezTo>
                  <a:close/>
                </a:path>
              </a:pathLst>
            </a:custGeom>
            <a:solidFill>
              <a:schemeClr val="accent2"/>
            </a:solidFill>
            <a:ln w="28575" cap="flat" cmpd="sng">
              <a:solidFill>
                <a:schemeClr val="bg1"/>
              </a:solidFill>
              <a:bevel/>
              <a:headEnd/>
              <a:tailEnd/>
            </a:ln>
            <a:effectLst/>
          </p:spPr>
          <p:txBody>
            <a:bodyPr wrap="none" anchor="ctr"/>
            <a:lstStyle/>
            <a:p>
              <a:pPr defTabSz="1371714">
                <a:defRPr/>
              </a:pPr>
              <a:endParaRPr lang="en-US" sz="2701"/>
            </a:p>
          </p:txBody>
        </p:sp>
        <p:sp>
          <p:nvSpPr>
            <p:cNvPr id="66" name="Freeform 65"/>
            <p:cNvSpPr>
              <a:spLocks noChangeArrowheads="1"/>
            </p:cNvSpPr>
            <p:nvPr/>
          </p:nvSpPr>
          <p:spPr bwMode="auto">
            <a:xfrm>
              <a:off x="16303774" y="6808151"/>
              <a:ext cx="2547367" cy="3044236"/>
            </a:xfrm>
            <a:custGeom>
              <a:avLst/>
              <a:gdLst>
                <a:gd name="T0" fmla="*/ 4254 w 5792"/>
                <a:gd name="T1" fmla="*/ 5564 h 6921"/>
                <a:gd name="T2" fmla="*/ 4336 w 5792"/>
                <a:gd name="T3" fmla="*/ 5506 h 6921"/>
                <a:gd name="T4" fmla="*/ 3696 w 5792"/>
                <a:gd name="T5" fmla="*/ 5640 h 6921"/>
                <a:gd name="T6" fmla="*/ 3853 w 5792"/>
                <a:gd name="T7" fmla="*/ 5686 h 6921"/>
                <a:gd name="T8" fmla="*/ 3957 w 5792"/>
                <a:gd name="T9" fmla="*/ 5651 h 6921"/>
                <a:gd name="T10" fmla="*/ 4109 w 5792"/>
                <a:gd name="T11" fmla="*/ 5715 h 6921"/>
                <a:gd name="T12" fmla="*/ 4219 w 5792"/>
                <a:gd name="T13" fmla="*/ 5523 h 6921"/>
                <a:gd name="T14" fmla="*/ 4149 w 5792"/>
                <a:gd name="T15" fmla="*/ 5453 h 6921"/>
                <a:gd name="T16" fmla="*/ 3672 w 5792"/>
                <a:gd name="T17" fmla="*/ 5517 h 6921"/>
                <a:gd name="T18" fmla="*/ 0 w 5792"/>
                <a:gd name="T19" fmla="*/ 3148 h 6921"/>
                <a:gd name="T20" fmla="*/ 0 w 5792"/>
                <a:gd name="T21" fmla="*/ 0 h 6921"/>
                <a:gd name="T22" fmla="*/ 5791 w 5792"/>
                <a:gd name="T23" fmla="*/ 23 h 6921"/>
                <a:gd name="T24" fmla="*/ 5780 w 5792"/>
                <a:gd name="T25" fmla="*/ 4504 h 6921"/>
                <a:gd name="T26" fmla="*/ 5774 w 5792"/>
                <a:gd name="T27" fmla="*/ 6914 h 6921"/>
                <a:gd name="T28" fmla="*/ 5553 w 5792"/>
                <a:gd name="T29" fmla="*/ 6856 h 6921"/>
                <a:gd name="T30" fmla="*/ 5337 w 5792"/>
                <a:gd name="T31" fmla="*/ 6554 h 6921"/>
                <a:gd name="T32" fmla="*/ 5215 w 5792"/>
                <a:gd name="T33" fmla="*/ 6350 h 6921"/>
                <a:gd name="T34" fmla="*/ 5250 w 5792"/>
                <a:gd name="T35" fmla="*/ 6036 h 6921"/>
                <a:gd name="T36" fmla="*/ 4895 w 5792"/>
                <a:gd name="T37" fmla="*/ 5442 h 6921"/>
                <a:gd name="T38" fmla="*/ 4924 w 5792"/>
                <a:gd name="T39" fmla="*/ 5366 h 6921"/>
                <a:gd name="T40" fmla="*/ 4953 w 5792"/>
                <a:gd name="T41" fmla="*/ 5500 h 6921"/>
                <a:gd name="T42" fmla="*/ 4825 w 5792"/>
                <a:gd name="T43" fmla="*/ 5319 h 6921"/>
                <a:gd name="T44" fmla="*/ 4493 w 5792"/>
                <a:gd name="T45" fmla="*/ 5459 h 6921"/>
                <a:gd name="T46" fmla="*/ 4481 w 5792"/>
                <a:gd name="T47" fmla="*/ 5366 h 6921"/>
                <a:gd name="T48" fmla="*/ 4505 w 5792"/>
                <a:gd name="T49" fmla="*/ 4801 h 6921"/>
                <a:gd name="T50" fmla="*/ 4342 w 5792"/>
                <a:gd name="T51" fmla="*/ 4662 h 6921"/>
                <a:gd name="T52" fmla="*/ 4225 w 5792"/>
                <a:gd name="T53" fmla="*/ 5063 h 6921"/>
                <a:gd name="T54" fmla="*/ 3800 w 5792"/>
                <a:gd name="T55" fmla="*/ 5232 h 6921"/>
                <a:gd name="T56" fmla="*/ 3818 w 5792"/>
                <a:gd name="T57" fmla="*/ 5127 h 6921"/>
                <a:gd name="T58" fmla="*/ 4010 w 5792"/>
                <a:gd name="T59" fmla="*/ 5017 h 6921"/>
                <a:gd name="T60" fmla="*/ 4103 w 5792"/>
                <a:gd name="T61" fmla="*/ 4609 h 6921"/>
                <a:gd name="T62" fmla="*/ 4120 w 5792"/>
                <a:gd name="T63" fmla="*/ 4469 h 6921"/>
                <a:gd name="T64" fmla="*/ 4231 w 5792"/>
                <a:gd name="T65" fmla="*/ 4312 h 6921"/>
                <a:gd name="T66" fmla="*/ 4260 w 5792"/>
                <a:gd name="T67" fmla="*/ 4062 h 6921"/>
                <a:gd name="T68" fmla="*/ 4266 w 5792"/>
                <a:gd name="T69" fmla="*/ 4004 h 6921"/>
                <a:gd name="T70" fmla="*/ 4359 w 5792"/>
                <a:gd name="T71" fmla="*/ 3986 h 6921"/>
                <a:gd name="T72" fmla="*/ 4225 w 5792"/>
                <a:gd name="T73" fmla="*/ 3608 h 6921"/>
                <a:gd name="T74" fmla="*/ 4202 w 5792"/>
                <a:gd name="T75" fmla="*/ 3870 h 6921"/>
                <a:gd name="T76" fmla="*/ 4062 w 5792"/>
                <a:gd name="T77" fmla="*/ 3957 h 6921"/>
                <a:gd name="T78" fmla="*/ 4033 w 5792"/>
                <a:gd name="T79" fmla="*/ 4132 h 6921"/>
                <a:gd name="T80" fmla="*/ 3812 w 5792"/>
                <a:gd name="T81" fmla="*/ 4301 h 6921"/>
                <a:gd name="T82" fmla="*/ 3666 w 5792"/>
                <a:gd name="T83" fmla="*/ 4406 h 6921"/>
                <a:gd name="T84" fmla="*/ 3416 w 5792"/>
                <a:gd name="T85" fmla="*/ 4714 h 6921"/>
                <a:gd name="T86" fmla="*/ 3300 w 5792"/>
                <a:gd name="T87" fmla="*/ 4889 h 6921"/>
                <a:gd name="T88" fmla="*/ 3288 w 5792"/>
                <a:gd name="T89" fmla="*/ 4964 h 6921"/>
                <a:gd name="T90" fmla="*/ 3218 w 5792"/>
                <a:gd name="T91" fmla="*/ 4970 h 6921"/>
                <a:gd name="T92" fmla="*/ 3131 w 5792"/>
                <a:gd name="T93" fmla="*/ 4906 h 6921"/>
                <a:gd name="T94" fmla="*/ 3119 w 5792"/>
                <a:gd name="T95" fmla="*/ 4825 h 6921"/>
                <a:gd name="T96" fmla="*/ 3026 w 5792"/>
                <a:gd name="T97" fmla="*/ 4557 h 6921"/>
                <a:gd name="T98" fmla="*/ 2968 w 5792"/>
                <a:gd name="T99" fmla="*/ 4388 h 6921"/>
                <a:gd name="T100" fmla="*/ 2805 w 5792"/>
                <a:gd name="T101" fmla="*/ 4080 h 6921"/>
                <a:gd name="T102" fmla="*/ 2619 w 5792"/>
                <a:gd name="T103" fmla="*/ 3969 h 6921"/>
                <a:gd name="T104" fmla="*/ 2502 w 5792"/>
                <a:gd name="T105" fmla="*/ 3847 h 6921"/>
                <a:gd name="T106" fmla="*/ 2514 w 5792"/>
                <a:gd name="T107" fmla="*/ 3783 h 6921"/>
                <a:gd name="T108" fmla="*/ 2345 w 5792"/>
                <a:gd name="T109" fmla="*/ 3625 h 6921"/>
                <a:gd name="T110" fmla="*/ 2345 w 5792"/>
                <a:gd name="T111" fmla="*/ 3561 h 6921"/>
                <a:gd name="T112" fmla="*/ 2269 w 5792"/>
                <a:gd name="T113" fmla="*/ 3428 h 6921"/>
                <a:gd name="T114" fmla="*/ 2153 w 5792"/>
                <a:gd name="T115" fmla="*/ 3381 h 6921"/>
                <a:gd name="T116" fmla="*/ 1903 w 5792"/>
                <a:gd name="T117" fmla="*/ 3358 h 6921"/>
                <a:gd name="T118" fmla="*/ 1531 w 5792"/>
                <a:gd name="T119" fmla="*/ 3334 h 6921"/>
                <a:gd name="T120" fmla="*/ 1053 w 5792"/>
                <a:gd name="T121" fmla="*/ 3008 h 6921"/>
                <a:gd name="T122" fmla="*/ 693 w 5792"/>
                <a:gd name="T123" fmla="*/ 3084 h 6921"/>
                <a:gd name="T124" fmla="*/ 64 w 5792"/>
                <a:gd name="T125" fmla="*/ 3148 h 6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92" h="6921">
                  <a:moveTo>
                    <a:pt x="4336" y="5506"/>
                  </a:moveTo>
                  <a:lnTo>
                    <a:pt x="4336" y="5506"/>
                  </a:lnTo>
                  <a:cubicBezTo>
                    <a:pt x="4295" y="5511"/>
                    <a:pt x="4278" y="5535"/>
                    <a:pt x="4254" y="5564"/>
                  </a:cubicBezTo>
                  <a:cubicBezTo>
                    <a:pt x="4283" y="5599"/>
                    <a:pt x="4318" y="5599"/>
                    <a:pt x="4365" y="5599"/>
                  </a:cubicBezTo>
                  <a:cubicBezTo>
                    <a:pt x="4377" y="5599"/>
                    <a:pt x="4382" y="5581"/>
                    <a:pt x="4400" y="5576"/>
                  </a:cubicBezTo>
                  <a:cubicBezTo>
                    <a:pt x="4382" y="5547"/>
                    <a:pt x="4365" y="5523"/>
                    <a:pt x="4336" y="5506"/>
                  </a:cubicBezTo>
                  <a:close/>
                  <a:moveTo>
                    <a:pt x="3643" y="5605"/>
                  </a:moveTo>
                  <a:lnTo>
                    <a:pt x="3643" y="5605"/>
                  </a:lnTo>
                  <a:cubicBezTo>
                    <a:pt x="3643" y="5634"/>
                    <a:pt x="3678" y="5628"/>
                    <a:pt x="3696" y="5640"/>
                  </a:cubicBezTo>
                  <a:cubicBezTo>
                    <a:pt x="3713" y="5651"/>
                    <a:pt x="3719" y="5674"/>
                    <a:pt x="3736" y="5674"/>
                  </a:cubicBezTo>
                  <a:cubicBezTo>
                    <a:pt x="3800" y="5674"/>
                    <a:pt x="3800" y="5674"/>
                    <a:pt x="3800" y="5674"/>
                  </a:cubicBezTo>
                  <a:cubicBezTo>
                    <a:pt x="3853" y="5686"/>
                    <a:pt x="3853" y="5686"/>
                    <a:pt x="3853" y="5686"/>
                  </a:cubicBezTo>
                  <a:cubicBezTo>
                    <a:pt x="3893" y="5686"/>
                    <a:pt x="3917" y="5686"/>
                    <a:pt x="3957" y="5680"/>
                  </a:cubicBezTo>
                  <a:cubicBezTo>
                    <a:pt x="3957" y="5674"/>
                    <a:pt x="3963" y="5669"/>
                    <a:pt x="3963" y="5663"/>
                  </a:cubicBezTo>
                  <a:cubicBezTo>
                    <a:pt x="3963" y="5657"/>
                    <a:pt x="3957" y="5657"/>
                    <a:pt x="3957" y="5651"/>
                  </a:cubicBezTo>
                  <a:cubicBezTo>
                    <a:pt x="3969" y="5645"/>
                    <a:pt x="3969" y="5645"/>
                    <a:pt x="3969" y="5645"/>
                  </a:cubicBezTo>
                  <a:cubicBezTo>
                    <a:pt x="4033" y="5645"/>
                    <a:pt x="4033" y="5645"/>
                    <a:pt x="4033" y="5645"/>
                  </a:cubicBezTo>
                  <a:cubicBezTo>
                    <a:pt x="4056" y="5674"/>
                    <a:pt x="4074" y="5692"/>
                    <a:pt x="4109" y="5715"/>
                  </a:cubicBezTo>
                  <a:cubicBezTo>
                    <a:pt x="4126" y="5674"/>
                    <a:pt x="4149" y="5657"/>
                    <a:pt x="4149" y="5616"/>
                  </a:cubicBezTo>
                  <a:cubicBezTo>
                    <a:pt x="4149" y="5593"/>
                    <a:pt x="4185" y="5605"/>
                    <a:pt x="4202" y="5593"/>
                  </a:cubicBezTo>
                  <a:cubicBezTo>
                    <a:pt x="4225" y="5576"/>
                    <a:pt x="4214" y="5552"/>
                    <a:pt x="4219" y="5523"/>
                  </a:cubicBezTo>
                  <a:cubicBezTo>
                    <a:pt x="4208" y="5523"/>
                    <a:pt x="4202" y="5523"/>
                    <a:pt x="4190" y="5523"/>
                  </a:cubicBezTo>
                  <a:cubicBezTo>
                    <a:pt x="4167" y="5523"/>
                    <a:pt x="4132" y="5523"/>
                    <a:pt x="4132" y="5494"/>
                  </a:cubicBezTo>
                  <a:cubicBezTo>
                    <a:pt x="4132" y="5477"/>
                    <a:pt x="4149" y="5471"/>
                    <a:pt x="4149" y="5453"/>
                  </a:cubicBezTo>
                  <a:cubicBezTo>
                    <a:pt x="4149" y="5436"/>
                    <a:pt x="4126" y="5424"/>
                    <a:pt x="4109" y="5424"/>
                  </a:cubicBezTo>
                  <a:cubicBezTo>
                    <a:pt x="3992" y="5424"/>
                    <a:pt x="3923" y="5442"/>
                    <a:pt x="3812" y="5482"/>
                  </a:cubicBezTo>
                  <a:cubicBezTo>
                    <a:pt x="3760" y="5506"/>
                    <a:pt x="3713" y="5482"/>
                    <a:pt x="3672" y="5517"/>
                  </a:cubicBezTo>
                  <a:cubicBezTo>
                    <a:pt x="3649" y="5541"/>
                    <a:pt x="3643" y="5570"/>
                    <a:pt x="3643" y="5605"/>
                  </a:cubicBezTo>
                  <a:close/>
                  <a:moveTo>
                    <a:pt x="0" y="3148"/>
                  </a:moveTo>
                  <a:lnTo>
                    <a:pt x="0" y="3148"/>
                  </a:lnTo>
                  <a:lnTo>
                    <a:pt x="0" y="3148"/>
                  </a:lnTo>
                  <a:cubicBezTo>
                    <a:pt x="0" y="0"/>
                    <a:pt x="0" y="0"/>
                    <a:pt x="0" y="0"/>
                  </a:cubicBezTo>
                  <a:lnTo>
                    <a:pt x="0" y="0"/>
                  </a:lnTo>
                  <a:cubicBezTo>
                    <a:pt x="4330" y="17"/>
                    <a:pt x="4330" y="17"/>
                    <a:pt x="4330" y="17"/>
                  </a:cubicBezTo>
                  <a:lnTo>
                    <a:pt x="4330" y="17"/>
                  </a:lnTo>
                  <a:cubicBezTo>
                    <a:pt x="5791" y="23"/>
                    <a:pt x="5791" y="23"/>
                    <a:pt x="5791" y="23"/>
                  </a:cubicBezTo>
                  <a:cubicBezTo>
                    <a:pt x="5791" y="1652"/>
                    <a:pt x="5791" y="1652"/>
                    <a:pt x="5791" y="1652"/>
                  </a:cubicBezTo>
                  <a:lnTo>
                    <a:pt x="5791" y="1652"/>
                  </a:lnTo>
                  <a:cubicBezTo>
                    <a:pt x="5780" y="4504"/>
                    <a:pt x="5780" y="4504"/>
                    <a:pt x="5780" y="4504"/>
                  </a:cubicBezTo>
                  <a:lnTo>
                    <a:pt x="5780" y="4504"/>
                  </a:lnTo>
                  <a:cubicBezTo>
                    <a:pt x="5774" y="6914"/>
                    <a:pt x="5774" y="6914"/>
                    <a:pt x="5774" y="6914"/>
                  </a:cubicBezTo>
                  <a:lnTo>
                    <a:pt x="5774" y="6914"/>
                  </a:lnTo>
                  <a:cubicBezTo>
                    <a:pt x="5756" y="6909"/>
                    <a:pt x="5739" y="6909"/>
                    <a:pt x="5716" y="6909"/>
                  </a:cubicBezTo>
                  <a:cubicBezTo>
                    <a:pt x="5686" y="6909"/>
                    <a:pt x="5669" y="6920"/>
                    <a:pt x="5634" y="6920"/>
                  </a:cubicBezTo>
                  <a:cubicBezTo>
                    <a:pt x="5593" y="6920"/>
                    <a:pt x="5582" y="6880"/>
                    <a:pt x="5553" y="6856"/>
                  </a:cubicBezTo>
                  <a:cubicBezTo>
                    <a:pt x="5477" y="6798"/>
                    <a:pt x="5454" y="6746"/>
                    <a:pt x="5413" y="6658"/>
                  </a:cubicBezTo>
                  <a:cubicBezTo>
                    <a:pt x="5401" y="6635"/>
                    <a:pt x="5384" y="6618"/>
                    <a:pt x="5366" y="6594"/>
                  </a:cubicBezTo>
                  <a:cubicBezTo>
                    <a:pt x="5355" y="6577"/>
                    <a:pt x="5355" y="6559"/>
                    <a:pt x="5337" y="6554"/>
                  </a:cubicBezTo>
                  <a:cubicBezTo>
                    <a:pt x="5314" y="6548"/>
                    <a:pt x="5297" y="6559"/>
                    <a:pt x="5279" y="6548"/>
                  </a:cubicBezTo>
                  <a:cubicBezTo>
                    <a:pt x="5232" y="6495"/>
                    <a:pt x="5250" y="6431"/>
                    <a:pt x="5192" y="6385"/>
                  </a:cubicBezTo>
                  <a:cubicBezTo>
                    <a:pt x="5197" y="6367"/>
                    <a:pt x="5215" y="6367"/>
                    <a:pt x="5215" y="6350"/>
                  </a:cubicBezTo>
                  <a:cubicBezTo>
                    <a:pt x="5215" y="6297"/>
                    <a:pt x="5192" y="6257"/>
                    <a:pt x="5139" y="6245"/>
                  </a:cubicBezTo>
                  <a:cubicBezTo>
                    <a:pt x="5203" y="6216"/>
                    <a:pt x="5250" y="6181"/>
                    <a:pt x="5250" y="6111"/>
                  </a:cubicBezTo>
                  <a:cubicBezTo>
                    <a:pt x="5250" y="6036"/>
                    <a:pt x="5250" y="6036"/>
                    <a:pt x="5250" y="6036"/>
                  </a:cubicBezTo>
                  <a:cubicBezTo>
                    <a:pt x="5250" y="5890"/>
                    <a:pt x="5168" y="5820"/>
                    <a:pt x="5110" y="5680"/>
                  </a:cubicBezTo>
                  <a:cubicBezTo>
                    <a:pt x="5081" y="5645"/>
                    <a:pt x="5046" y="5645"/>
                    <a:pt x="5017" y="5605"/>
                  </a:cubicBezTo>
                  <a:cubicBezTo>
                    <a:pt x="4976" y="5541"/>
                    <a:pt x="4935" y="5511"/>
                    <a:pt x="4895" y="5442"/>
                  </a:cubicBezTo>
                  <a:cubicBezTo>
                    <a:pt x="4889" y="5430"/>
                    <a:pt x="4866" y="5424"/>
                    <a:pt x="4866" y="5407"/>
                  </a:cubicBezTo>
                  <a:cubicBezTo>
                    <a:pt x="4866" y="5395"/>
                    <a:pt x="4866" y="5389"/>
                    <a:pt x="4871" y="5384"/>
                  </a:cubicBezTo>
                  <a:cubicBezTo>
                    <a:pt x="4889" y="5378"/>
                    <a:pt x="4901" y="5366"/>
                    <a:pt x="4924" y="5366"/>
                  </a:cubicBezTo>
                  <a:cubicBezTo>
                    <a:pt x="4941" y="5366"/>
                    <a:pt x="4959" y="5378"/>
                    <a:pt x="4959" y="5395"/>
                  </a:cubicBezTo>
                  <a:cubicBezTo>
                    <a:pt x="4959" y="5424"/>
                    <a:pt x="4930" y="5442"/>
                    <a:pt x="4930" y="5471"/>
                  </a:cubicBezTo>
                  <a:cubicBezTo>
                    <a:pt x="4930" y="5482"/>
                    <a:pt x="4947" y="5488"/>
                    <a:pt x="4953" y="5500"/>
                  </a:cubicBezTo>
                  <a:cubicBezTo>
                    <a:pt x="5011" y="5488"/>
                    <a:pt x="5005" y="5418"/>
                    <a:pt x="5005" y="5354"/>
                  </a:cubicBezTo>
                  <a:cubicBezTo>
                    <a:pt x="5005" y="5308"/>
                    <a:pt x="4976" y="5261"/>
                    <a:pt x="4930" y="5261"/>
                  </a:cubicBezTo>
                  <a:cubicBezTo>
                    <a:pt x="4883" y="5261"/>
                    <a:pt x="4866" y="5302"/>
                    <a:pt x="4825" y="5319"/>
                  </a:cubicBezTo>
                  <a:cubicBezTo>
                    <a:pt x="4802" y="5325"/>
                    <a:pt x="4784" y="5319"/>
                    <a:pt x="4761" y="5319"/>
                  </a:cubicBezTo>
                  <a:cubicBezTo>
                    <a:pt x="4720" y="5325"/>
                    <a:pt x="4714" y="5366"/>
                    <a:pt x="4674" y="5384"/>
                  </a:cubicBezTo>
                  <a:cubicBezTo>
                    <a:pt x="4609" y="5424"/>
                    <a:pt x="4569" y="5442"/>
                    <a:pt x="4493" y="5459"/>
                  </a:cubicBezTo>
                  <a:cubicBezTo>
                    <a:pt x="4412" y="5447"/>
                    <a:pt x="4412" y="5447"/>
                    <a:pt x="4412" y="5447"/>
                  </a:cubicBezTo>
                  <a:cubicBezTo>
                    <a:pt x="4406" y="5436"/>
                    <a:pt x="4406" y="5436"/>
                    <a:pt x="4406" y="5436"/>
                  </a:cubicBezTo>
                  <a:cubicBezTo>
                    <a:pt x="4423" y="5401"/>
                    <a:pt x="4464" y="5401"/>
                    <a:pt x="4481" y="5366"/>
                  </a:cubicBezTo>
                  <a:cubicBezTo>
                    <a:pt x="4534" y="5273"/>
                    <a:pt x="4557" y="5209"/>
                    <a:pt x="4592" y="5110"/>
                  </a:cubicBezTo>
                  <a:cubicBezTo>
                    <a:pt x="4609" y="5058"/>
                    <a:pt x="4633" y="5034"/>
                    <a:pt x="4633" y="4982"/>
                  </a:cubicBezTo>
                  <a:cubicBezTo>
                    <a:pt x="4633" y="4895"/>
                    <a:pt x="4551" y="4871"/>
                    <a:pt x="4505" y="4801"/>
                  </a:cubicBezTo>
                  <a:cubicBezTo>
                    <a:pt x="4470" y="4749"/>
                    <a:pt x="4470" y="4708"/>
                    <a:pt x="4452" y="4650"/>
                  </a:cubicBezTo>
                  <a:cubicBezTo>
                    <a:pt x="4441" y="4615"/>
                    <a:pt x="4417" y="4598"/>
                    <a:pt x="4412" y="4557"/>
                  </a:cubicBezTo>
                  <a:cubicBezTo>
                    <a:pt x="4377" y="4592"/>
                    <a:pt x="4371" y="4621"/>
                    <a:pt x="4342" y="4662"/>
                  </a:cubicBezTo>
                  <a:cubicBezTo>
                    <a:pt x="4295" y="4720"/>
                    <a:pt x="4278" y="4766"/>
                    <a:pt x="4272" y="4842"/>
                  </a:cubicBezTo>
                  <a:cubicBezTo>
                    <a:pt x="4272" y="4906"/>
                    <a:pt x="4249" y="4941"/>
                    <a:pt x="4237" y="4999"/>
                  </a:cubicBezTo>
                  <a:cubicBezTo>
                    <a:pt x="4237" y="5028"/>
                    <a:pt x="4225" y="5040"/>
                    <a:pt x="4225" y="5063"/>
                  </a:cubicBezTo>
                  <a:cubicBezTo>
                    <a:pt x="4219" y="5098"/>
                    <a:pt x="4214" y="5133"/>
                    <a:pt x="4179" y="5133"/>
                  </a:cubicBezTo>
                  <a:cubicBezTo>
                    <a:pt x="4144" y="5133"/>
                    <a:pt x="4126" y="5116"/>
                    <a:pt x="4091" y="5116"/>
                  </a:cubicBezTo>
                  <a:cubicBezTo>
                    <a:pt x="3969" y="5116"/>
                    <a:pt x="3923" y="5232"/>
                    <a:pt x="3800" y="5232"/>
                  </a:cubicBezTo>
                  <a:cubicBezTo>
                    <a:pt x="3783" y="5232"/>
                    <a:pt x="3783" y="5232"/>
                    <a:pt x="3783" y="5232"/>
                  </a:cubicBezTo>
                  <a:cubicBezTo>
                    <a:pt x="3783" y="5209"/>
                    <a:pt x="3783" y="5209"/>
                    <a:pt x="3783" y="5209"/>
                  </a:cubicBezTo>
                  <a:cubicBezTo>
                    <a:pt x="3783" y="5174"/>
                    <a:pt x="3806" y="5156"/>
                    <a:pt x="3818" y="5127"/>
                  </a:cubicBezTo>
                  <a:cubicBezTo>
                    <a:pt x="3835" y="5087"/>
                    <a:pt x="3823" y="5046"/>
                    <a:pt x="3864" y="5028"/>
                  </a:cubicBezTo>
                  <a:cubicBezTo>
                    <a:pt x="3888" y="5017"/>
                    <a:pt x="3911" y="5017"/>
                    <a:pt x="3940" y="5017"/>
                  </a:cubicBezTo>
                  <a:cubicBezTo>
                    <a:pt x="4010" y="5017"/>
                    <a:pt x="4010" y="5017"/>
                    <a:pt x="4010" y="5017"/>
                  </a:cubicBezTo>
                  <a:cubicBezTo>
                    <a:pt x="4086" y="5017"/>
                    <a:pt x="4097" y="4924"/>
                    <a:pt x="4097" y="4848"/>
                  </a:cubicBezTo>
                  <a:cubicBezTo>
                    <a:pt x="4097" y="4801"/>
                    <a:pt x="4086" y="4772"/>
                    <a:pt x="4074" y="4726"/>
                  </a:cubicBezTo>
                  <a:cubicBezTo>
                    <a:pt x="4103" y="4609"/>
                    <a:pt x="4103" y="4609"/>
                    <a:pt x="4103" y="4609"/>
                  </a:cubicBezTo>
                  <a:cubicBezTo>
                    <a:pt x="4103" y="4598"/>
                    <a:pt x="4091" y="4586"/>
                    <a:pt x="4091" y="4574"/>
                  </a:cubicBezTo>
                  <a:cubicBezTo>
                    <a:pt x="4091" y="4533"/>
                    <a:pt x="4132" y="4528"/>
                    <a:pt x="4132" y="4487"/>
                  </a:cubicBezTo>
                  <a:cubicBezTo>
                    <a:pt x="4132" y="4481"/>
                    <a:pt x="4120" y="4481"/>
                    <a:pt x="4120" y="4469"/>
                  </a:cubicBezTo>
                  <a:cubicBezTo>
                    <a:pt x="4120" y="4440"/>
                    <a:pt x="4167" y="4435"/>
                    <a:pt x="4167" y="4406"/>
                  </a:cubicBezTo>
                  <a:cubicBezTo>
                    <a:pt x="4167" y="4394"/>
                    <a:pt x="4155" y="4394"/>
                    <a:pt x="4144" y="4388"/>
                  </a:cubicBezTo>
                  <a:cubicBezTo>
                    <a:pt x="4167" y="4353"/>
                    <a:pt x="4196" y="4341"/>
                    <a:pt x="4231" y="4312"/>
                  </a:cubicBezTo>
                  <a:cubicBezTo>
                    <a:pt x="4254" y="4295"/>
                    <a:pt x="4254" y="4266"/>
                    <a:pt x="4278" y="4254"/>
                  </a:cubicBezTo>
                  <a:cubicBezTo>
                    <a:pt x="4295" y="4248"/>
                    <a:pt x="4318" y="4237"/>
                    <a:pt x="4318" y="4219"/>
                  </a:cubicBezTo>
                  <a:cubicBezTo>
                    <a:pt x="4318" y="4155"/>
                    <a:pt x="4260" y="4126"/>
                    <a:pt x="4260" y="4062"/>
                  </a:cubicBezTo>
                  <a:cubicBezTo>
                    <a:pt x="4260" y="4044"/>
                    <a:pt x="4266" y="4044"/>
                    <a:pt x="4266" y="4027"/>
                  </a:cubicBezTo>
                  <a:cubicBezTo>
                    <a:pt x="4266" y="4021"/>
                    <a:pt x="4260" y="4021"/>
                    <a:pt x="4260" y="4015"/>
                  </a:cubicBezTo>
                  <a:cubicBezTo>
                    <a:pt x="4260" y="4010"/>
                    <a:pt x="4260" y="4010"/>
                    <a:pt x="4266" y="4004"/>
                  </a:cubicBezTo>
                  <a:cubicBezTo>
                    <a:pt x="4289" y="4004"/>
                    <a:pt x="4301" y="3980"/>
                    <a:pt x="4330" y="3980"/>
                  </a:cubicBezTo>
                  <a:cubicBezTo>
                    <a:pt x="4336" y="3980"/>
                    <a:pt x="4342" y="3992"/>
                    <a:pt x="4348" y="3992"/>
                  </a:cubicBezTo>
                  <a:cubicBezTo>
                    <a:pt x="4353" y="3992"/>
                    <a:pt x="4359" y="3986"/>
                    <a:pt x="4359" y="3986"/>
                  </a:cubicBezTo>
                  <a:cubicBezTo>
                    <a:pt x="4359" y="3963"/>
                    <a:pt x="4359" y="3963"/>
                    <a:pt x="4359" y="3963"/>
                  </a:cubicBezTo>
                  <a:cubicBezTo>
                    <a:pt x="4359" y="3928"/>
                    <a:pt x="4324" y="3917"/>
                    <a:pt x="4313" y="3881"/>
                  </a:cubicBezTo>
                  <a:cubicBezTo>
                    <a:pt x="4272" y="3777"/>
                    <a:pt x="4301" y="3689"/>
                    <a:pt x="4225" y="3608"/>
                  </a:cubicBezTo>
                  <a:cubicBezTo>
                    <a:pt x="4219" y="3643"/>
                    <a:pt x="4214" y="3666"/>
                    <a:pt x="4214" y="3701"/>
                  </a:cubicBezTo>
                  <a:cubicBezTo>
                    <a:pt x="4214" y="3736"/>
                    <a:pt x="4225" y="3754"/>
                    <a:pt x="4225" y="3783"/>
                  </a:cubicBezTo>
                  <a:cubicBezTo>
                    <a:pt x="4225" y="3817"/>
                    <a:pt x="4231" y="3852"/>
                    <a:pt x="4202" y="3870"/>
                  </a:cubicBezTo>
                  <a:cubicBezTo>
                    <a:pt x="4185" y="3887"/>
                    <a:pt x="4161" y="3870"/>
                    <a:pt x="4138" y="3876"/>
                  </a:cubicBezTo>
                  <a:cubicBezTo>
                    <a:pt x="4115" y="3893"/>
                    <a:pt x="4126" y="3928"/>
                    <a:pt x="4103" y="3946"/>
                  </a:cubicBezTo>
                  <a:cubicBezTo>
                    <a:pt x="4091" y="3951"/>
                    <a:pt x="4074" y="3946"/>
                    <a:pt x="4062" y="3957"/>
                  </a:cubicBezTo>
                  <a:cubicBezTo>
                    <a:pt x="4051" y="3975"/>
                    <a:pt x="4056" y="3992"/>
                    <a:pt x="4056" y="4015"/>
                  </a:cubicBezTo>
                  <a:cubicBezTo>
                    <a:pt x="4051" y="4027"/>
                    <a:pt x="4039" y="4039"/>
                    <a:pt x="4033" y="4050"/>
                  </a:cubicBezTo>
                  <a:cubicBezTo>
                    <a:pt x="4027" y="4085"/>
                    <a:pt x="4045" y="4103"/>
                    <a:pt x="4033" y="4132"/>
                  </a:cubicBezTo>
                  <a:cubicBezTo>
                    <a:pt x="4016" y="4155"/>
                    <a:pt x="3998" y="4161"/>
                    <a:pt x="3992" y="4184"/>
                  </a:cubicBezTo>
                  <a:cubicBezTo>
                    <a:pt x="3969" y="4243"/>
                    <a:pt x="3957" y="4306"/>
                    <a:pt x="3893" y="4306"/>
                  </a:cubicBezTo>
                  <a:cubicBezTo>
                    <a:pt x="3864" y="4306"/>
                    <a:pt x="3847" y="4301"/>
                    <a:pt x="3812" y="4301"/>
                  </a:cubicBezTo>
                  <a:cubicBezTo>
                    <a:pt x="3794" y="4301"/>
                    <a:pt x="3794" y="4318"/>
                    <a:pt x="3783" y="4336"/>
                  </a:cubicBezTo>
                  <a:cubicBezTo>
                    <a:pt x="3771" y="4353"/>
                    <a:pt x="3754" y="4365"/>
                    <a:pt x="3736" y="4382"/>
                  </a:cubicBezTo>
                  <a:cubicBezTo>
                    <a:pt x="3713" y="4400"/>
                    <a:pt x="3696" y="4394"/>
                    <a:pt x="3666" y="4406"/>
                  </a:cubicBezTo>
                  <a:cubicBezTo>
                    <a:pt x="3626" y="4423"/>
                    <a:pt x="3614" y="4452"/>
                    <a:pt x="3573" y="4481"/>
                  </a:cubicBezTo>
                  <a:cubicBezTo>
                    <a:pt x="3527" y="4522"/>
                    <a:pt x="3527" y="4569"/>
                    <a:pt x="3492" y="4627"/>
                  </a:cubicBezTo>
                  <a:cubicBezTo>
                    <a:pt x="3474" y="4667"/>
                    <a:pt x="3416" y="4667"/>
                    <a:pt x="3416" y="4714"/>
                  </a:cubicBezTo>
                  <a:cubicBezTo>
                    <a:pt x="3416" y="4726"/>
                    <a:pt x="3422" y="4732"/>
                    <a:pt x="3422" y="4743"/>
                  </a:cubicBezTo>
                  <a:cubicBezTo>
                    <a:pt x="3422" y="4778"/>
                    <a:pt x="3381" y="4772"/>
                    <a:pt x="3358" y="4790"/>
                  </a:cubicBezTo>
                  <a:cubicBezTo>
                    <a:pt x="3317" y="4813"/>
                    <a:pt x="3300" y="4848"/>
                    <a:pt x="3300" y="4889"/>
                  </a:cubicBezTo>
                  <a:cubicBezTo>
                    <a:pt x="3300" y="4895"/>
                    <a:pt x="3305" y="4895"/>
                    <a:pt x="3305" y="4900"/>
                  </a:cubicBezTo>
                  <a:cubicBezTo>
                    <a:pt x="3305" y="4918"/>
                    <a:pt x="3282" y="4924"/>
                    <a:pt x="3282" y="4941"/>
                  </a:cubicBezTo>
                  <a:cubicBezTo>
                    <a:pt x="3282" y="4953"/>
                    <a:pt x="3288" y="4953"/>
                    <a:pt x="3288" y="4964"/>
                  </a:cubicBezTo>
                  <a:cubicBezTo>
                    <a:pt x="3311" y="4958"/>
                    <a:pt x="3329" y="4958"/>
                    <a:pt x="3346" y="4941"/>
                  </a:cubicBezTo>
                  <a:cubicBezTo>
                    <a:pt x="3340" y="4976"/>
                    <a:pt x="3334" y="4999"/>
                    <a:pt x="3334" y="5028"/>
                  </a:cubicBezTo>
                  <a:cubicBezTo>
                    <a:pt x="3294" y="4999"/>
                    <a:pt x="3271" y="4970"/>
                    <a:pt x="3218" y="4970"/>
                  </a:cubicBezTo>
                  <a:cubicBezTo>
                    <a:pt x="3201" y="4970"/>
                    <a:pt x="3201" y="5005"/>
                    <a:pt x="3195" y="5028"/>
                  </a:cubicBezTo>
                  <a:cubicBezTo>
                    <a:pt x="3189" y="5022"/>
                    <a:pt x="3189" y="5022"/>
                    <a:pt x="3189" y="5022"/>
                  </a:cubicBezTo>
                  <a:cubicBezTo>
                    <a:pt x="3166" y="4976"/>
                    <a:pt x="3166" y="4941"/>
                    <a:pt x="3131" y="4906"/>
                  </a:cubicBezTo>
                  <a:cubicBezTo>
                    <a:pt x="2985" y="4761"/>
                    <a:pt x="3049" y="4854"/>
                    <a:pt x="3108" y="4854"/>
                  </a:cubicBezTo>
                  <a:cubicBezTo>
                    <a:pt x="3119" y="4854"/>
                    <a:pt x="3119" y="4854"/>
                    <a:pt x="3119" y="4854"/>
                  </a:cubicBezTo>
                  <a:cubicBezTo>
                    <a:pt x="3119" y="4825"/>
                    <a:pt x="3119" y="4825"/>
                    <a:pt x="3119" y="4825"/>
                  </a:cubicBezTo>
                  <a:cubicBezTo>
                    <a:pt x="3073" y="4702"/>
                    <a:pt x="3073" y="4702"/>
                    <a:pt x="3073" y="4702"/>
                  </a:cubicBezTo>
                  <a:cubicBezTo>
                    <a:pt x="3073" y="4667"/>
                    <a:pt x="3078" y="4644"/>
                    <a:pt x="3061" y="4615"/>
                  </a:cubicBezTo>
                  <a:cubicBezTo>
                    <a:pt x="3049" y="4592"/>
                    <a:pt x="3026" y="4586"/>
                    <a:pt x="3026" y="4557"/>
                  </a:cubicBezTo>
                  <a:cubicBezTo>
                    <a:pt x="3026" y="4551"/>
                    <a:pt x="3032" y="4545"/>
                    <a:pt x="3032" y="4533"/>
                  </a:cubicBezTo>
                  <a:cubicBezTo>
                    <a:pt x="3032" y="4504"/>
                    <a:pt x="3014" y="4493"/>
                    <a:pt x="3008" y="4464"/>
                  </a:cubicBezTo>
                  <a:cubicBezTo>
                    <a:pt x="2997" y="4435"/>
                    <a:pt x="2997" y="4406"/>
                    <a:pt x="2968" y="4388"/>
                  </a:cubicBezTo>
                  <a:cubicBezTo>
                    <a:pt x="2933" y="4370"/>
                    <a:pt x="2910" y="4359"/>
                    <a:pt x="2892" y="4324"/>
                  </a:cubicBezTo>
                  <a:cubicBezTo>
                    <a:pt x="2869" y="4289"/>
                    <a:pt x="2845" y="4277"/>
                    <a:pt x="2834" y="4243"/>
                  </a:cubicBezTo>
                  <a:cubicBezTo>
                    <a:pt x="2811" y="4178"/>
                    <a:pt x="2828" y="4138"/>
                    <a:pt x="2805" y="4080"/>
                  </a:cubicBezTo>
                  <a:cubicBezTo>
                    <a:pt x="2793" y="4050"/>
                    <a:pt x="2752" y="4050"/>
                    <a:pt x="2752" y="4021"/>
                  </a:cubicBezTo>
                  <a:cubicBezTo>
                    <a:pt x="2752" y="4015"/>
                    <a:pt x="2758" y="4010"/>
                    <a:pt x="2758" y="4004"/>
                  </a:cubicBezTo>
                  <a:cubicBezTo>
                    <a:pt x="2758" y="3951"/>
                    <a:pt x="2671" y="3980"/>
                    <a:pt x="2619" y="3969"/>
                  </a:cubicBezTo>
                  <a:cubicBezTo>
                    <a:pt x="2560" y="3963"/>
                    <a:pt x="2549" y="3893"/>
                    <a:pt x="2496" y="3893"/>
                  </a:cubicBezTo>
                  <a:cubicBezTo>
                    <a:pt x="2496" y="3870"/>
                    <a:pt x="2496" y="3870"/>
                    <a:pt x="2496" y="3870"/>
                  </a:cubicBezTo>
                  <a:cubicBezTo>
                    <a:pt x="2496" y="3864"/>
                    <a:pt x="2502" y="3858"/>
                    <a:pt x="2502" y="3847"/>
                  </a:cubicBezTo>
                  <a:cubicBezTo>
                    <a:pt x="2502" y="3823"/>
                    <a:pt x="2473" y="3829"/>
                    <a:pt x="2450" y="3817"/>
                  </a:cubicBezTo>
                  <a:cubicBezTo>
                    <a:pt x="2479" y="3800"/>
                    <a:pt x="2473" y="3777"/>
                    <a:pt x="2490" y="3748"/>
                  </a:cubicBezTo>
                  <a:cubicBezTo>
                    <a:pt x="2508" y="3754"/>
                    <a:pt x="2508" y="3765"/>
                    <a:pt x="2514" y="3783"/>
                  </a:cubicBezTo>
                  <a:cubicBezTo>
                    <a:pt x="2531" y="3754"/>
                    <a:pt x="2554" y="3742"/>
                    <a:pt x="2554" y="3707"/>
                  </a:cubicBezTo>
                  <a:cubicBezTo>
                    <a:pt x="2554" y="3643"/>
                    <a:pt x="2537" y="3573"/>
                    <a:pt x="2473" y="3573"/>
                  </a:cubicBezTo>
                  <a:cubicBezTo>
                    <a:pt x="2415" y="3573"/>
                    <a:pt x="2397" y="3614"/>
                    <a:pt x="2345" y="3625"/>
                  </a:cubicBezTo>
                  <a:cubicBezTo>
                    <a:pt x="2339" y="3620"/>
                    <a:pt x="2333" y="3620"/>
                    <a:pt x="2333" y="3614"/>
                  </a:cubicBezTo>
                  <a:cubicBezTo>
                    <a:pt x="2333" y="3602"/>
                    <a:pt x="2351" y="3596"/>
                    <a:pt x="2351" y="3585"/>
                  </a:cubicBezTo>
                  <a:cubicBezTo>
                    <a:pt x="2351" y="3573"/>
                    <a:pt x="2345" y="3573"/>
                    <a:pt x="2345" y="3561"/>
                  </a:cubicBezTo>
                  <a:cubicBezTo>
                    <a:pt x="2356" y="3567"/>
                    <a:pt x="2362" y="3573"/>
                    <a:pt x="2374" y="3579"/>
                  </a:cubicBezTo>
                  <a:cubicBezTo>
                    <a:pt x="2385" y="3573"/>
                    <a:pt x="2385" y="3573"/>
                    <a:pt x="2385" y="3573"/>
                  </a:cubicBezTo>
                  <a:cubicBezTo>
                    <a:pt x="2368" y="3503"/>
                    <a:pt x="2310" y="3486"/>
                    <a:pt x="2269" y="3428"/>
                  </a:cubicBezTo>
                  <a:cubicBezTo>
                    <a:pt x="2252" y="3404"/>
                    <a:pt x="2246" y="3369"/>
                    <a:pt x="2217" y="3369"/>
                  </a:cubicBezTo>
                  <a:cubicBezTo>
                    <a:pt x="2199" y="3369"/>
                    <a:pt x="2199" y="3398"/>
                    <a:pt x="2182" y="3398"/>
                  </a:cubicBezTo>
                  <a:cubicBezTo>
                    <a:pt x="2170" y="3398"/>
                    <a:pt x="2164" y="3392"/>
                    <a:pt x="2153" y="3381"/>
                  </a:cubicBezTo>
                  <a:cubicBezTo>
                    <a:pt x="2124" y="3398"/>
                    <a:pt x="2112" y="3433"/>
                    <a:pt x="2077" y="3433"/>
                  </a:cubicBezTo>
                  <a:cubicBezTo>
                    <a:pt x="2026" y="3433"/>
                    <a:pt x="2002" y="3404"/>
                    <a:pt x="1956" y="3375"/>
                  </a:cubicBezTo>
                  <a:cubicBezTo>
                    <a:pt x="1938" y="3363"/>
                    <a:pt x="1921" y="3369"/>
                    <a:pt x="1903" y="3358"/>
                  </a:cubicBezTo>
                  <a:cubicBezTo>
                    <a:pt x="1828" y="3311"/>
                    <a:pt x="1781" y="3270"/>
                    <a:pt x="1694" y="3270"/>
                  </a:cubicBezTo>
                  <a:cubicBezTo>
                    <a:pt x="1665" y="3270"/>
                    <a:pt x="1653" y="3299"/>
                    <a:pt x="1630" y="3317"/>
                  </a:cubicBezTo>
                  <a:cubicBezTo>
                    <a:pt x="1595" y="3328"/>
                    <a:pt x="1566" y="3328"/>
                    <a:pt x="1531" y="3334"/>
                  </a:cubicBezTo>
                  <a:cubicBezTo>
                    <a:pt x="1525" y="3247"/>
                    <a:pt x="1432" y="3241"/>
                    <a:pt x="1368" y="3177"/>
                  </a:cubicBezTo>
                  <a:cubicBezTo>
                    <a:pt x="1304" y="3131"/>
                    <a:pt x="1257" y="3113"/>
                    <a:pt x="1187" y="3072"/>
                  </a:cubicBezTo>
                  <a:cubicBezTo>
                    <a:pt x="1135" y="3043"/>
                    <a:pt x="1112" y="3008"/>
                    <a:pt x="1053" y="3008"/>
                  </a:cubicBezTo>
                  <a:cubicBezTo>
                    <a:pt x="1019" y="3008"/>
                    <a:pt x="1001" y="3037"/>
                    <a:pt x="972" y="3055"/>
                  </a:cubicBezTo>
                  <a:cubicBezTo>
                    <a:pt x="925" y="3078"/>
                    <a:pt x="890" y="3090"/>
                    <a:pt x="832" y="3090"/>
                  </a:cubicBezTo>
                  <a:cubicBezTo>
                    <a:pt x="780" y="3090"/>
                    <a:pt x="751" y="3084"/>
                    <a:pt x="693" y="3084"/>
                  </a:cubicBezTo>
                  <a:cubicBezTo>
                    <a:pt x="646" y="3084"/>
                    <a:pt x="623" y="3090"/>
                    <a:pt x="576" y="3090"/>
                  </a:cubicBezTo>
                  <a:cubicBezTo>
                    <a:pt x="361" y="3090"/>
                    <a:pt x="361" y="3090"/>
                    <a:pt x="361" y="3090"/>
                  </a:cubicBezTo>
                  <a:cubicBezTo>
                    <a:pt x="64" y="3148"/>
                    <a:pt x="64" y="3148"/>
                    <a:pt x="64" y="3148"/>
                  </a:cubicBezTo>
                  <a:cubicBezTo>
                    <a:pt x="5" y="3148"/>
                    <a:pt x="5" y="3148"/>
                    <a:pt x="5" y="3148"/>
                  </a:cubicBezTo>
                  <a:lnTo>
                    <a:pt x="0" y="3148"/>
                  </a:lnTo>
                  <a:close/>
                </a:path>
              </a:pathLst>
            </a:custGeom>
            <a:solidFill>
              <a:schemeClr val="accent1"/>
            </a:solidFill>
            <a:ln w="28575" cap="flat" cmpd="sng">
              <a:solidFill>
                <a:schemeClr val="bg1"/>
              </a:solidFill>
              <a:bevel/>
              <a:headEnd/>
              <a:tailEnd/>
            </a:ln>
            <a:effectLst/>
          </p:spPr>
          <p:txBody>
            <a:bodyPr wrap="none" anchor="ctr"/>
            <a:lstStyle/>
            <a:p>
              <a:pPr defTabSz="1371714">
                <a:defRPr/>
              </a:pPr>
              <a:endParaRPr lang="en-US" sz="2701"/>
            </a:p>
          </p:txBody>
        </p:sp>
        <p:sp>
          <p:nvSpPr>
            <p:cNvPr id="67" name="Freeform 66"/>
            <p:cNvSpPr>
              <a:spLocks noChangeArrowheads="1"/>
            </p:cNvSpPr>
            <p:nvPr/>
          </p:nvSpPr>
          <p:spPr bwMode="auto">
            <a:xfrm>
              <a:off x="18843382" y="8789138"/>
              <a:ext cx="1905190" cy="1352346"/>
            </a:xfrm>
            <a:custGeom>
              <a:avLst/>
              <a:gdLst>
                <a:gd name="T0" fmla="*/ 2026 w 4332"/>
                <a:gd name="T1" fmla="*/ 2683 h 3074"/>
                <a:gd name="T2" fmla="*/ 0 w 4332"/>
                <a:gd name="T3" fmla="*/ 2415 h 3074"/>
                <a:gd name="T4" fmla="*/ 6 w 4332"/>
                <a:gd name="T5" fmla="*/ 5 h 3074"/>
                <a:gd name="T6" fmla="*/ 145 w 4332"/>
                <a:gd name="T7" fmla="*/ 34 h 3074"/>
                <a:gd name="T8" fmla="*/ 442 w 4332"/>
                <a:gd name="T9" fmla="*/ 58 h 3074"/>
                <a:gd name="T10" fmla="*/ 623 w 4332"/>
                <a:gd name="T11" fmla="*/ 168 h 3074"/>
                <a:gd name="T12" fmla="*/ 716 w 4332"/>
                <a:gd name="T13" fmla="*/ 331 h 3074"/>
                <a:gd name="T14" fmla="*/ 879 w 4332"/>
                <a:gd name="T15" fmla="*/ 296 h 3074"/>
                <a:gd name="T16" fmla="*/ 1129 w 4332"/>
                <a:gd name="T17" fmla="*/ 518 h 3074"/>
                <a:gd name="T18" fmla="*/ 1257 w 4332"/>
                <a:gd name="T19" fmla="*/ 768 h 3074"/>
                <a:gd name="T20" fmla="*/ 1560 w 4332"/>
                <a:gd name="T21" fmla="*/ 983 h 3074"/>
                <a:gd name="T22" fmla="*/ 1845 w 4332"/>
                <a:gd name="T23" fmla="*/ 1240 h 3074"/>
                <a:gd name="T24" fmla="*/ 1915 w 4332"/>
                <a:gd name="T25" fmla="*/ 1164 h 3074"/>
                <a:gd name="T26" fmla="*/ 2171 w 4332"/>
                <a:gd name="T27" fmla="*/ 1071 h 3074"/>
                <a:gd name="T28" fmla="*/ 2427 w 4332"/>
                <a:gd name="T29" fmla="*/ 1170 h 3074"/>
                <a:gd name="T30" fmla="*/ 2596 w 4332"/>
                <a:gd name="T31" fmla="*/ 1193 h 3074"/>
                <a:gd name="T32" fmla="*/ 2637 w 4332"/>
                <a:gd name="T33" fmla="*/ 1158 h 3074"/>
                <a:gd name="T34" fmla="*/ 2753 w 4332"/>
                <a:gd name="T35" fmla="*/ 1193 h 3074"/>
                <a:gd name="T36" fmla="*/ 3184 w 4332"/>
                <a:gd name="T37" fmla="*/ 1135 h 3074"/>
                <a:gd name="T38" fmla="*/ 3405 w 4332"/>
                <a:gd name="T39" fmla="*/ 1385 h 3074"/>
                <a:gd name="T40" fmla="*/ 3522 w 4332"/>
                <a:gd name="T41" fmla="*/ 1664 h 3074"/>
                <a:gd name="T42" fmla="*/ 4331 w 4332"/>
                <a:gd name="T43" fmla="*/ 2072 h 3074"/>
                <a:gd name="T44" fmla="*/ 4226 w 4332"/>
                <a:gd name="T45" fmla="*/ 2066 h 3074"/>
                <a:gd name="T46" fmla="*/ 4063 w 4332"/>
                <a:gd name="T47" fmla="*/ 2223 h 3074"/>
                <a:gd name="T48" fmla="*/ 3894 w 4332"/>
                <a:gd name="T49" fmla="*/ 2235 h 3074"/>
                <a:gd name="T50" fmla="*/ 3621 w 4332"/>
                <a:gd name="T51" fmla="*/ 2235 h 3074"/>
                <a:gd name="T52" fmla="*/ 3446 w 4332"/>
                <a:gd name="T53" fmla="*/ 2247 h 3074"/>
                <a:gd name="T54" fmla="*/ 3208 w 4332"/>
                <a:gd name="T55" fmla="*/ 2276 h 3074"/>
                <a:gd name="T56" fmla="*/ 3126 w 4332"/>
                <a:gd name="T57" fmla="*/ 2421 h 3074"/>
                <a:gd name="T58" fmla="*/ 3068 w 4332"/>
                <a:gd name="T59" fmla="*/ 2555 h 3074"/>
                <a:gd name="T60" fmla="*/ 2719 w 4332"/>
                <a:gd name="T61" fmla="*/ 2759 h 3074"/>
                <a:gd name="T62" fmla="*/ 2556 w 4332"/>
                <a:gd name="T63" fmla="*/ 2881 h 3074"/>
                <a:gd name="T64" fmla="*/ 2643 w 4332"/>
                <a:gd name="T65" fmla="*/ 2916 h 3074"/>
                <a:gd name="T66" fmla="*/ 2532 w 4332"/>
                <a:gd name="T67" fmla="*/ 2887 h 3074"/>
                <a:gd name="T68" fmla="*/ 2369 w 4332"/>
                <a:gd name="T69" fmla="*/ 2846 h 3074"/>
                <a:gd name="T70" fmla="*/ 2340 w 4332"/>
                <a:gd name="T71" fmla="*/ 2753 h 3074"/>
                <a:gd name="T72" fmla="*/ 2189 w 4332"/>
                <a:gd name="T73" fmla="*/ 2730 h 3074"/>
                <a:gd name="T74" fmla="*/ 2142 w 4332"/>
                <a:gd name="T75" fmla="*/ 2613 h 3074"/>
                <a:gd name="T76" fmla="*/ 2043 w 4332"/>
                <a:gd name="T77" fmla="*/ 2613 h 3074"/>
                <a:gd name="T78" fmla="*/ 1851 w 4332"/>
                <a:gd name="T79" fmla="*/ 2613 h 3074"/>
                <a:gd name="T80" fmla="*/ 1944 w 4332"/>
                <a:gd name="T81" fmla="*/ 2334 h 3074"/>
                <a:gd name="T82" fmla="*/ 1746 w 4332"/>
                <a:gd name="T83" fmla="*/ 2381 h 3074"/>
                <a:gd name="T84" fmla="*/ 1705 w 4332"/>
                <a:gd name="T85" fmla="*/ 2491 h 3074"/>
                <a:gd name="T86" fmla="*/ 1711 w 4332"/>
                <a:gd name="T87" fmla="*/ 2538 h 3074"/>
                <a:gd name="T88" fmla="*/ 1304 w 4332"/>
                <a:gd name="T89" fmla="*/ 2817 h 3074"/>
                <a:gd name="T90" fmla="*/ 1106 w 4332"/>
                <a:gd name="T91" fmla="*/ 2841 h 3074"/>
                <a:gd name="T92" fmla="*/ 681 w 4332"/>
                <a:gd name="T93" fmla="*/ 2596 h 3074"/>
                <a:gd name="T94" fmla="*/ 401 w 4332"/>
                <a:gd name="T95" fmla="*/ 2532 h 3074"/>
                <a:gd name="T96" fmla="*/ 308 w 4332"/>
                <a:gd name="T97" fmla="*/ 2602 h 3074"/>
                <a:gd name="T98" fmla="*/ 169 w 4332"/>
                <a:gd name="T99" fmla="*/ 2515 h 3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32" h="3074">
                  <a:moveTo>
                    <a:pt x="2072" y="2642"/>
                  </a:moveTo>
                  <a:lnTo>
                    <a:pt x="2072" y="2642"/>
                  </a:lnTo>
                  <a:cubicBezTo>
                    <a:pt x="2049" y="2648"/>
                    <a:pt x="2037" y="2666"/>
                    <a:pt x="2026" y="2683"/>
                  </a:cubicBezTo>
                  <a:cubicBezTo>
                    <a:pt x="2043" y="2683"/>
                    <a:pt x="2055" y="2683"/>
                    <a:pt x="2078" y="2683"/>
                  </a:cubicBezTo>
                  <a:cubicBezTo>
                    <a:pt x="2078" y="2672"/>
                    <a:pt x="2072" y="2660"/>
                    <a:pt x="2072" y="2642"/>
                  </a:cubicBezTo>
                  <a:close/>
                  <a:moveTo>
                    <a:pt x="0" y="2415"/>
                  </a:moveTo>
                  <a:lnTo>
                    <a:pt x="0" y="2415"/>
                  </a:lnTo>
                  <a:lnTo>
                    <a:pt x="0" y="2415"/>
                  </a:lnTo>
                  <a:cubicBezTo>
                    <a:pt x="6" y="5"/>
                    <a:pt x="6" y="5"/>
                    <a:pt x="6" y="5"/>
                  </a:cubicBezTo>
                  <a:lnTo>
                    <a:pt x="6" y="5"/>
                  </a:lnTo>
                  <a:cubicBezTo>
                    <a:pt x="29" y="0"/>
                    <a:pt x="29" y="0"/>
                    <a:pt x="29" y="0"/>
                  </a:cubicBezTo>
                  <a:cubicBezTo>
                    <a:pt x="70" y="23"/>
                    <a:pt x="99" y="17"/>
                    <a:pt x="145" y="34"/>
                  </a:cubicBezTo>
                  <a:cubicBezTo>
                    <a:pt x="204" y="58"/>
                    <a:pt x="221" y="104"/>
                    <a:pt x="285" y="104"/>
                  </a:cubicBezTo>
                  <a:cubicBezTo>
                    <a:pt x="320" y="104"/>
                    <a:pt x="314" y="40"/>
                    <a:pt x="349" y="40"/>
                  </a:cubicBezTo>
                  <a:cubicBezTo>
                    <a:pt x="384" y="40"/>
                    <a:pt x="407" y="58"/>
                    <a:pt x="442" y="58"/>
                  </a:cubicBezTo>
                  <a:cubicBezTo>
                    <a:pt x="466" y="58"/>
                    <a:pt x="477" y="52"/>
                    <a:pt x="501" y="52"/>
                  </a:cubicBezTo>
                  <a:cubicBezTo>
                    <a:pt x="547" y="52"/>
                    <a:pt x="570" y="93"/>
                    <a:pt x="599" y="133"/>
                  </a:cubicBezTo>
                  <a:cubicBezTo>
                    <a:pt x="605" y="145"/>
                    <a:pt x="611" y="157"/>
                    <a:pt x="623" y="168"/>
                  </a:cubicBezTo>
                  <a:cubicBezTo>
                    <a:pt x="646" y="186"/>
                    <a:pt x="693" y="168"/>
                    <a:pt x="693" y="197"/>
                  </a:cubicBezTo>
                  <a:cubicBezTo>
                    <a:pt x="693" y="221"/>
                    <a:pt x="681" y="238"/>
                    <a:pt x="681" y="267"/>
                  </a:cubicBezTo>
                  <a:cubicBezTo>
                    <a:pt x="681" y="296"/>
                    <a:pt x="704" y="308"/>
                    <a:pt x="716" y="331"/>
                  </a:cubicBezTo>
                  <a:cubicBezTo>
                    <a:pt x="739" y="384"/>
                    <a:pt x="745" y="442"/>
                    <a:pt x="797" y="442"/>
                  </a:cubicBezTo>
                  <a:cubicBezTo>
                    <a:pt x="832" y="442"/>
                    <a:pt x="838" y="396"/>
                    <a:pt x="838" y="360"/>
                  </a:cubicBezTo>
                  <a:cubicBezTo>
                    <a:pt x="844" y="331"/>
                    <a:pt x="873" y="326"/>
                    <a:pt x="879" y="296"/>
                  </a:cubicBezTo>
                  <a:cubicBezTo>
                    <a:pt x="902" y="366"/>
                    <a:pt x="972" y="372"/>
                    <a:pt x="1036" y="390"/>
                  </a:cubicBezTo>
                  <a:cubicBezTo>
                    <a:pt x="1088" y="401"/>
                    <a:pt x="1106" y="430"/>
                    <a:pt x="1153" y="448"/>
                  </a:cubicBezTo>
                  <a:cubicBezTo>
                    <a:pt x="1147" y="477"/>
                    <a:pt x="1129" y="489"/>
                    <a:pt x="1129" y="518"/>
                  </a:cubicBezTo>
                  <a:cubicBezTo>
                    <a:pt x="1129" y="576"/>
                    <a:pt x="1129" y="622"/>
                    <a:pt x="1170" y="663"/>
                  </a:cubicBezTo>
                  <a:cubicBezTo>
                    <a:pt x="1199" y="692"/>
                    <a:pt x="1257" y="686"/>
                    <a:pt x="1257" y="727"/>
                  </a:cubicBezTo>
                  <a:cubicBezTo>
                    <a:pt x="1257" y="768"/>
                    <a:pt x="1257" y="768"/>
                    <a:pt x="1257" y="768"/>
                  </a:cubicBezTo>
                  <a:cubicBezTo>
                    <a:pt x="1257" y="797"/>
                    <a:pt x="1298" y="791"/>
                    <a:pt x="1321" y="797"/>
                  </a:cubicBezTo>
                  <a:cubicBezTo>
                    <a:pt x="1362" y="809"/>
                    <a:pt x="1379" y="838"/>
                    <a:pt x="1414" y="861"/>
                  </a:cubicBezTo>
                  <a:cubicBezTo>
                    <a:pt x="1479" y="902"/>
                    <a:pt x="1525" y="919"/>
                    <a:pt x="1560" y="983"/>
                  </a:cubicBezTo>
                  <a:cubicBezTo>
                    <a:pt x="1572" y="1007"/>
                    <a:pt x="1595" y="1007"/>
                    <a:pt x="1612" y="1024"/>
                  </a:cubicBezTo>
                  <a:cubicBezTo>
                    <a:pt x="1647" y="1082"/>
                    <a:pt x="1665" y="1123"/>
                    <a:pt x="1723" y="1164"/>
                  </a:cubicBezTo>
                  <a:cubicBezTo>
                    <a:pt x="1764" y="1199"/>
                    <a:pt x="1787" y="1240"/>
                    <a:pt x="1845" y="1240"/>
                  </a:cubicBezTo>
                  <a:cubicBezTo>
                    <a:pt x="1857" y="1240"/>
                    <a:pt x="1857" y="1228"/>
                    <a:pt x="1868" y="1222"/>
                  </a:cubicBezTo>
                  <a:cubicBezTo>
                    <a:pt x="1892" y="1216"/>
                    <a:pt x="1909" y="1222"/>
                    <a:pt x="1933" y="1216"/>
                  </a:cubicBezTo>
                  <a:cubicBezTo>
                    <a:pt x="1927" y="1193"/>
                    <a:pt x="1915" y="1187"/>
                    <a:pt x="1915" y="1164"/>
                  </a:cubicBezTo>
                  <a:cubicBezTo>
                    <a:pt x="1915" y="1117"/>
                    <a:pt x="1962" y="1082"/>
                    <a:pt x="2008" y="1082"/>
                  </a:cubicBezTo>
                  <a:cubicBezTo>
                    <a:pt x="2049" y="1082"/>
                    <a:pt x="2072" y="1094"/>
                    <a:pt x="2113" y="1094"/>
                  </a:cubicBezTo>
                  <a:cubicBezTo>
                    <a:pt x="2142" y="1094"/>
                    <a:pt x="2148" y="1071"/>
                    <a:pt x="2171" y="1071"/>
                  </a:cubicBezTo>
                  <a:cubicBezTo>
                    <a:pt x="2253" y="1071"/>
                    <a:pt x="2270" y="1164"/>
                    <a:pt x="2346" y="1164"/>
                  </a:cubicBezTo>
                  <a:cubicBezTo>
                    <a:pt x="2358" y="1164"/>
                    <a:pt x="2358" y="1152"/>
                    <a:pt x="2369" y="1152"/>
                  </a:cubicBezTo>
                  <a:cubicBezTo>
                    <a:pt x="2393" y="1152"/>
                    <a:pt x="2398" y="1170"/>
                    <a:pt x="2427" y="1170"/>
                  </a:cubicBezTo>
                  <a:cubicBezTo>
                    <a:pt x="2439" y="1170"/>
                    <a:pt x="2445" y="1164"/>
                    <a:pt x="2462" y="1164"/>
                  </a:cubicBezTo>
                  <a:cubicBezTo>
                    <a:pt x="2480" y="1164"/>
                    <a:pt x="2486" y="1181"/>
                    <a:pt x="2497" y="1187"/>
                  </a:cubicBezTo>
                  <a:cubicBezTo>
                    <a:pt x="2532" y="1199"/>
                    <a:pt x="2561" y="1193"/>
                    <a:pt x="2596" y="1193"/>
                  </a:cubicBezTo>
                  <a:cubicBezTo>
                    <a:pt x="2620" y="1193"/>
                    <a:pt x="2620" y="1193"/>
                    <a:pt x="2620" y="1193"/>
                  </a:cubicBezTo>
                  <a:cubicBezTo>
                    <a:pt x="2620" y="1170"/>
                    <a:pt x="2620" y="1170"/>
                    <a:pt x="2620" y="1170"/>
                  </a:cubicBezTo>
                  <a:cubicBezTo>
                    <a:pt x="2625" y="1164"/>
                    <a:pt x="2631" y="1158"/>
                    <a:pt x="2637" y="1158"/>
                  </a:cubicBezTo>
                  <a:cubicBezTo>
                    <a:pt x="2649" y="1158"/>
                    <a:pt x="2654" y="1164"/>
                    <a:pt x="2666" y="1164"/>
                  </a:cubicBezTo>
                  <a:cubicBezTo>
                    <a:pt x="2678" y="1164"/>
                    <a:pt x="2684" y="1164"/>
                    <a:pt x="2695" y="1164"/>
                  </a:cubicBezTo>
                  <a:cubicBezTo>
                    <a:pt x="2719" y="1164"/>
                    <a:pt x="2730" y="1187"/>
                    <a:pt x="2753" y="1193"/>
                  </a:cubicBezTo>
                  <a:cubicBezTo>
                    <a:pt x="2812" y="1216"/>
                    <a:pt x="2847" y="1240"/>
                    <a:pt x="2911" y="1240"/>
                  </a:cubicBezTo>
                  <a:cubicBezTo>
                    <a:pt x="2940" y="1240"/>
                    <a:pt x="2934" y="1187"/>
                    <a:pt x="2963" y="1181"/>
                  </a:cubicBezTo>
                  <a:cubicBezTo>
                    <a:pt x="3050" y="1158"/>
                    <a:pt x="3097" y="1135"/>
                    <a:pt x="3184" y="1135"/>
                  </a:cubicBezTo>
                  <a:cubicBezTo>
                    <a:pt x="3260" y="1135"/>
                    <a:pt x="3306" y="1146"/>
                    <a:pt x="3365" y="1193"/>
                  </a:cubicBezTo>
                  <a:cubicBezTo>
                    <a:pt x="3411" y="1222"/>
                    <a:pt x="3405" y="1274"/>
                    <a:pt x="3405" y="1333"/>
                  </a:cubicBezTo>
                  <a:cubicBezTo>
                    <a:pt x="3405" y="1385"/>
                    <a:pt x="3405" y="1385"/>
                    <a:pt x="3405" y="1385"/>
                  </a:cubicBezTo>
                  <a:cubicBezTo>
                    <a:pt x="3405" y="1467"/>
                    <a:pt x="3469" y="1496"/>
                    <a:pt x="3469" y="1577"/>
                  </a:cubicBezTo>
                  <a:cubicBezTo>
                    <a:pt x="3469" y="1595"/>
                    <a:pt x="3464" y="1600"/>
                    <a:pt x="3464" y="1618"/>
                  </a:cubicBezTo>
                  <a:cubicBezTo>
                    <a:pt x="3464" y="1647"/>
                    <a:pt x="3493" y="1653"/>
                    <a:pt x="3522" y="1664"/>
                  </a:cubicBezTo>
                  <a:cubicBezTo>
                    <a:pt x="3568" y="1682"/>
                    <a:pt x="3592" y="1705"/>
                    <a:pt x="3638" y="1723"/>
                  </a:cubicBezTo>
                  <a:cubicBezTo>
                    <a:pt x="4331" y="2072"/>
                    <a:pt x="4331" y="2072"/>
                    <a:pt x="4331" y="2072"/>
                  </a:cubicBezTo>
                  <a:lnTo>
                    <a:pt x="4331" y="2072"/>
                  </a:lnTo>
                  <a:cubicBezTo>
                    <a:pt x="4331" y="2084"/>
                    <a:pt x="4320" y="2101"/>
                    <a:pt x="4302" y="2101"/>
                  </a:cubicBezTo>
                  <a:cubicBezTo>
                    <a:pt x="4273" y="2101"/>
                    <a:pt x="4261" y="2078"/>
                    <a:pt x="4255" y="2055"/>
                  </a:cubicBezTo>
                  <a:cubicBezTo>
                    <a:pt x="4244" y="2060"/>
                    <a:pt x="4238" y="2066"/>
                    <a:pt x="4226" y="2066"/>
                  </a:cubicBezTo>
                  <a:cubicBezTo>
                    <a:pt x="4186" y="2031"/>
                    <a:pt x="4191" y="2037"/>
                    <a:pt x="4226" y="2107"/>
                  </a:cubicBezTo>
                  <a:cubicBezTo>
                    <a:pt x="4226" y="2183"/>
                    <a:pt x="4145" y="2194"/>
                    <a:pt x="4081" y="2223"/>
                  </a:cubicBezTo>
                  <a:cubicBezTo>
                    <a:pt x="4063" y="2223"/>
                    <a:pt x="4063" y="2223"/>
                    <a:pt x="4063" y="2223"/>
                  </a:cubicBezTo>
                  <a:cubicBezTo>
                    <a:pt x="4034" y="2229"/>
                    <a:pt x="4017" y="2235"/>
                    <a:pt x="3982" y="2235"/>
                  </a:cubicBezTo>
                  <a:cubicBezTo>
                    <a:pt x="3959" y="2235"/>
                    <a:pt x="3947" y="2223"/>
                    <a:pt x="3924" y="2223"/>
                  </a:cubicBezTo>
                  <a:cubicBezTo>
                    <a:pt x="3912" y="2223"/>
                    <a:pt x="3906" y="2235"/>
                    <a:pt x="3894" y="2235"/>
                  </a:cubicBezTo>
                  <a:cubicBezTo>
                    <a:pt x="3877" y="2235"/>
                    <a:pt x="3877" y="2223"/>
                    <a:pt x="3860" y="2223"/>
                  </a:cubicBezTo>
                  <a:cubicBezTo>
                    <a:pt x="3790" y="2223"/>
                    <a:pt x="3749" y="2252"/>
                    <a:pt x="3673" y="2252"/>
                  </a:cubicBezTo>
                  <a:cubicBezTo>
                    <a:pt x="3650" y="2252"/>
                    <a:pt x="3632" y="2252"/>
                    <a:pt x="3621" y="2235"/>
                  </a:cubicBezTo>
                  <a:cubicBezTo>
                    <a:pt x="3603" y="2258"/>
                    <a:pt x="3574" y="2252"/>
                    <a:pt x="3539" y="2258"/>
                  </a:cubicBezTo>
                  <a:cubicBezTo>
                    <a:pt x="3510" y="2264"/>
                    <a:pt x="3493" y="2276"/>
                    <a:pt x="3464" y="2276"/>
                  </a:cubicBezTo>
                  <a:cubicBezTo>
                    <a:pt x="3452" y="2276"/>
                    <a:pt x="3452" y="2258"/>
                    <a:pt x="3446" y="2247"/>
                  </a:cubicBezTo>
                  <a:cubicBezTo>
                    <a:pt x="3429" y="2287"/>
                    <a:pt x="3382" y="2293"/>
                    <a:pt x="3336" y="2293"/>
                  </a:cubicBezTo>
                  <a:cubicBezTo>
                    <a:pt x="3318" y="2293"/>
                    <a:pt x="3312" y="2264"/>
                    <a:pt x="3295" y="2264"/>
                  </a:cubicBezTo>
                  <a:cubicBezTo>
                    <a:pt x="3260" y="2264"/>
                    <a:pt x="3242" y="2270"/>
                    <a:pt x="3208" y="2276"/>
                  </a:cubicBezTo>
                  <a:cubicBezTo>
                    <a:pt x="3208" y="2282"/>
                    <a:pt x="3208" y="2287"/>
                    <a:pt x="3208" y="2293"/>
                  </a:cubicBezTo>
                  <a:cubicBezTo>
                    <a:pt x="3208" y="2316"/>
                    <a:pt x="3213" y="2334"/>
                    <a:pt x="3225" y="2352"/>
                  </a:cubicBezTo>
                  <a:cubicBezTo>
                    <a:pt x="3184" y="2375"/>
                    <a:pt x="3126" y="2375"/>
                    <a:pt x="3126" y="2421"/>
                  </a:cubicBezTo>
                  <a:cubicBezTo>
                    <a:pt x="3126" y="2427"/>
                    <a:pt x="3126" y="2427"/>
                    <a:pt x="3126" y="2433"/>
                  </a:cubicBezTo>
                  <a:cubicBezTo>
                    <a:pt x="3155" y="2415"/>
                    <a:pt x="3167" y="2404"/>
                    <a:pt x="3202" y="2398"/>
                  </a:cubicBezTo>
                  <a:cubicBezTo>
                    <a:pt x="3143" y="2456"/>
                    <a:pt x="3126" y="2497"/>
                    <a:pt x="3068" y="2555"/>
                  </a:cubicBezTo>
                  <a:cubicBezTo>
                    <a:pt x="3015" y="2608"/>
                    <a:pt x="2986" y="2637"/>
                    <a:pt x="2928" y="2683"/>
                  </a:cubicBezTo>
                  <a:cubicBezTo>
                    <a:pt x="2899" y="2707"/>
                    <a:pt x="2887" y="2724"/>
                    <a:pt x="2852" y="2736"/>
                  </a:cubicBezTo>
                  <a:cubicBezTo>
                    <a:pt x="2800" y="2753"/>
                    <a:pt x="2765" y="2741"/>
                    <a:pt x="2719" y="2759"/>
                  </a:cubicBezTo>
                  <a:cubicBezTo>
                    <a:pt x="2660" y="2782"/>
                    <a:pt x="2625" y="2805"/>
                    <a:pt x="2567" y="2805"/>
                  </a:cubicBezTo>
                  <a:cubicBezTo>
                    <a:pt x="2550" y="2805"/>
                    <a:pt x="2538" y="2805"/>
                    <a:pt x="2521" y="2805"/>
                  </a:cubicBezTo>
                  <a:cubicBezTo>
                    <a:pt x="2526" y="2835"/>
                    <a:pt x="2538" y="2852"/>
                    <a:pt x="2556" y="2881"/>
                  </a:cubicBezTo>
                  <a:cubicBezTo>
                    <a:pt x="2561" y="2899"/>
                    <a:pt x="2567" y="2922"/>
                    <a:pt x="2585" y="2922"/>
                  </a:cubicBezTo>
                  <a:cubicBezTo>
                    <a:pt x="2608" y="2922"/>
                    <a:pt x="2625" y="2910"/>
                    <a:pt x="2643" y="2899"/>
                  </a:cubicBezTo>
                  <a:cubicBezTo>
                    <a:pt x="2643" y="2904"/>
                    <a:pt x="2643" y="2910"/>
                    <a:pt x="2643" y="2916"/>
                  </a:cubicBezTo>
                  <a:cubicBezTo>
                    <a:pt x="2643" y="2980"/>
                    <a:pt x="2637" y="3015"/>
                    <a:pt x="2631" y="3073"/>
                  </a:cubicBezTo>
                  <a:cubicBezTo>
                    <a:pt x="2590" y="3062"/>
                    <a:pt x="2590" y="3021"/>
                    <a:pt x="2573" y="2980"/>
                  </a:cubicBezTo>
                  <a:cubicBezTo>
                    <a:pt x="2556" y="2945"/>
                    <a:pt x="2532" y="2928"/>
                    <a:pt x="2532" y="2887"/>
                  </a:cubicBezTo>
                  <a:cubicBezTo>
                    <a:pt x="2497" y="2881"/>
                    <a:pt x="2480" y="2864"/>
                    <a:pt x="2445" y="2864"/>
                  </a:cubicBezTo>
                  <a:cubicBezTo>
                    <a:pt x="2416" y="2864"/>
                    <a:pt x="2422" y="2904"/>
                    <a:pt x="2416" y="2934"/>
                  </a:cubicBezTo>
                  <a:cubicBezTo>
                    <a:pt x="2387" y="2904"/>
                    <a:pt x="2387" y="2881"/>
                    <a:pt x="2369" y="2846"/>
                  </a:cubicBezTo>
                  <a:cubicBezTo>
                    <a:pt x="2358" y="2835"/>
                    <a:pt x="2340" y="2829"/>
                    <a:pt x="2340" y="2811"/>
                  </a:cubicBezTo>
                  <a:cubicBezTo>
                    <a:pt x="2340" y="2800"/>
                    <a:pt x="2352" y="2800"/>
                    <a:pt x="2358" y="2794"/>
                  </a:cubicBezTo>
                  <a:cubicBezTo>
                    <a:pt x="2352" y="2776"/>
                    <a:pt x="2358" y="2753"/>
                    <a:pt x="2340" y="2753"/>
                  </a:cubicBezTo>
                  <a:cubicBezTo>
                    <a:pt x="2311" y="2753"/>
                    <a:pt x="2299" y="2776"/>
                    <a:pt x="2276" y="2782"/>
                  </a:cubicBezTo>
                  <a:cubicBezTo>
                    <a:pt x="2259" y="2788"/>
                    <a:pt x="2253" y="2788"/>
                    <a:pt x="2235" y="2788"/>
                  </a:cubicBezTo>
                  <a:cubicBezTo>
                    <a:pt x="2206" y="2788"/>
                    <a:pt x="2206" y="2759"/>
                    <a:pt x="2189" y="2730"/>
                  </a:cubicBezTo>
                  <a:cubicBezTo>
                    <a:pt x="2165" y="2707"/>
                    <a:pt x="2136" y="2695"/>
                    <a:pt x="2136" y="2660"/>
                  </a:cubicBezTo>
                  <a:cubicBezTo>
                    <a:pt x="2136" y="2648"/>
                    <a:pt x="2148" y="2637"/>
                    <a:pt x="2148" y="2625"/>
                  </a:cubicBezTo>
                  <a:cubicBezTo>
                    <a:pt x="2148" y="2619"/>
                    <a:pt x="2142" y="2619"/>
                    <a:pt x="2142" y="2613"/>
                  </a:cubicBezTo>
                  <a:cubicBezTo>
                    <a:pt x="2136" y="2613"/>
                    <a:pt x="2136" y="2613"/>
                    <a:pt x="2136" y="2613"/>
                  </a:cubicBezTo>
                  <a:cubicBezTo>
                    <a:pt x="2119" y="2613"/>
                    <a:pt x="2113" y="2619"/>
                    <a:pt x="2096" y="2619"/>
                  </a:cubicBezTo>
                  <a:cubicBezTo>
                    <a:pt x="2043" y="2613"/>
                    <a:pt x="2043" y="2613"/>
                    <a:pt x="2043" y="2613"/>
                  </a:cubicBezTo>
                  <a:cubicBezTo>
                    <a:pt x="2008" y="2613"/>
                    <a:pt x="1985" y="2613"/>
                    <a:pt x="1956" y="2637"/>
                  </a:cubicBezTo>
                  <a:cubicBezTo>
                    <a:pt x="1933" y="2648"/>
                    <a:pt x="1927" y="2672"/>
                    <a:pt x="1904" y="2672"/>
                  </a:cubicBezTo>
                  <a:cubicBezTo>
                    <a:pt x="1868" y="2672"/>
                    <a:pt x="1851" y="2642"/>
                    <a:pt x="1851" y="2613"/>
                  </a:cubicBezTo>
                  <a:cubicBezTo>
                    <a:pt x="1851" y="2578"/>
                    <a:pt x="1898" y="2590"/>
                    <a:pt x="1921" y="2567"/>
                  </a:cubicBezTo>
                  <a:cubicBezTo>
                    <a:pt x="1962" y="2526"/>
                    <a:pt x="1991" y="2497"/>
                    <a:pt x="1991" y="2439"/>
                  </a:cubicBezTo>
                  <a:cubicBezTo>
                    <a:pt x="1991" y="2392"/>
                    <a:pt x="1973" y="2369"/>
                    <a:pt x="1944" y="2334"/>
                  </a:cubicBezTo>
                  <a:cubicBezTo>
                    <a:pt x="1927" y="2311"/>
                    <a:pt x="1927" y="2282"/>
                    <a:pt x="1898" y="2282"/>
                  </a:cubicBezTo>
                  <a:cubicBezTo>
                    <a:pt x="1874" y="2282"/>
                    <a:pt x="1868" y="2305"/>
                    <a:pt x="1851" y="2322"/>
                  </a:cubicBezTo>
                  <a:cubicBezTo>
                    <a:pt x="1816" y="2346"/>
                    <a:pt x="1787" y="2352"/>
                    <a:pt x="1746" y="2381"/>
                  </a:cubicBezTo>
                  <a:cubicBezTo>
                    <a:pt x="1723" y="2392"/>
                    <a:pt x="1705" y="2404"/>
                    <a:pt x="1688" y="2421"/>
                  </a:cubicBezTo>
                  <a:cubicBezTo>
                    <a:pt x="1676" y="2439"/>
                    <a:pt x="1653" y="2439"/>
                    <a:pt x="1653" y="2456"/>
                  </a:cubicBezTo>
                  <a:cubicBezTo>
                    <a:pt x="1653" y="2479"/>
                    <a:pt x="1682" y="2491"/>
                    <a:pt x="1705" y="2491"/>
                  </a:cubicBezTo>
                  <a:cubicBezTo>
                    <a:pt x="1741" y="2491"/>
                    <a:pt x="1758" y="2468"/>
                    <a:pt x="1787" y="2450"/>
                  </a:cubicBezTo>
                  <a:cubicBezTo>
                    <a:pt x="1793" y="2456"/>
                    <a:pt x="1799" y="2462"/>
                    <a:pt x="1799" y="2468"/>
                  </a:cubicBezTo>
                  <a:cubicBezTo>
                    <a:pt x="1799" y="2515"/>
                    <a:pt x="1752" y="2520"/>
                    <a:pt x="1711" y="2538"/>
                  </a:cubicBezTo>
                  <a:cubicBezTo>
                    <a:pt x="1642" y="2578"/>
                    <a:pt x="1601" y="2608"/>
                    <a:pt x="1525" y="2642"/>
                  </a:cubicBezTo>
                  <a:cubicBezTo>
                    <a:pt x="1444" y="2683"/>
                    <a:pt x="1426" y="2741"/>
                    <a:pt x="1356" y="2794"/>
                  </a:cubicBezTo>
                  <a:cubicBezTo>
                    <a:pt x="1339" y="2805"/>
                    <a:pt x="1321" y="2805"/>
                    <a:pt x="1304" y="2817"/>
                  </a:cubicBezTo>
                  <a:cubicBezTo>
                    <a:pt x="1281" y="2841"/>
                    <a:pt x="1286" y="2893"/>
                    <a:pt x="1251" y="2893"/>
                  </a:cubicBezTo>
                  <a:cubicBezTo>
                    <a:pt x="1193" y="2893"/>
                    <a:pt x="1176" y="2829"/>
                    <a:pt x="1123" y="2829"/>
                  </a:cubicBezTo>
                  <a:cubicBezTo>
                    <a:pt x="1118" y="2829"/>
                    <a:pt x="1112" y="2841"/>
                    <a:pt x="1106" y="2841"/>
                  </a:cubicBezTo>
                  <a:cubicBezTo>
                    <a:pt x="1059" y="2841"/>
                    <a:pt x="1048" y="2794"/>
                    <a:pt x="1001" y="2771"/>
                  </a:cubicBezTo>
                  <a:cubicBezTo>
                    <a:pt x="960" y="2753"/>
                    <a:pt x="925" y="2759"/>
                    <a:pt x="885" y="2730"/>
                  </a:cubicBezTo>
                  <a:cubicBezTo>
                    <a:pt x="809" y="2672"/>
                    <a:pt x="780" y="2596"/>
                    <a:pt x="681" y="2596"/>
                  </a:cubicBezTo>
                  <a:cubicBezTo>
                    <a:pt x="646" y="2596"/>
                    <a:pt x="629" y="2619"/>
                    <a:pt x="588" y="2619"/>
                  </a:cubicBezTo>
                  <a:cubicBezTo>
                    <a:pt x="570" y="2619"/>
                    <a:pt x="564" y="2602"/>
                    <a:pt x="547" y="2590"/>
                  </a:cubicBezTo>
                  <a:cubicBezTo>
                    <a:pt x="501" y="2555"/>
                    <a:pt x="466" y="2532"/>
                    <a:pt x="401" y="2532"/>
                  </a:cubicBezTo>
                  <a:cubicBezTo>
                    <a:pt x="384" y="2532"/>
                    <a:pt x="378" y="2544"/>
                    <a:pt x="361" y="2549"/>
                  </a:cubicBezTo>
                  <a:cubicBezTo>
                    <a:pt x="338" y="2555"/>
                    <a:pt x="303" y="2549"/>
                    <a:pt x="303" y="2573"/>
                  </a:cubicBezTo>
                  <a:cubicBezTo>
                    <a:pt x="303" y="2584"/>
                    <a:pt x="308" y="2590"/>
                    <a:pt x="308" y="2602"/>
                  </a:cubicBezTo>
                  <a:cubicBezTo>
                    <a:pt x="308" y="2619"/>
                    <a:pt x="308" y="2619"/>
                    <a:pt x="308" y="2619"/>
                  </a:cubicBezTo>
                  <a:cubicBezTo>
                    <a:pt x="291" y="2619"/>
                    <a:pt x="291" y="2619"/>
                    <a:pt x="291" y="2619"/>
                  </a:cubicBezTo>
                  <a:cubicBezTo>
                    <a:pt x="233" y="2596"/>
                    <a:pt x="215" y="2561"/>
                    <a:pt x="169" y="2515"/>
                  </a:cubicBezTo>
                  <a:cubicBezTo>
                    <a:pt x="116" y="2456"/>
                    <a:pt x="70" y="2427"/>
                    <a:pt x="0" y="2415"/>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371714">
                <a:defRPr/>
              </a:pPr>
              <a:endParaRPr lang="en-US" sz="2701"/>
            </a:p>
          </p:txBody>
        </p:sp>
        <p:sp>
          <p:nvSpPr>
            <p:cNvPr id="68" name="Freeform 67"/>
            <p:cNvSpPr>
              <a:spLocks noChangeArrowheads="1"/>
            </p:cNvSpPr>
            <p:nvPr/>
          </p:nvSpPr>
          <p:spPr bwMode="auto">
            <a:xfrm>
              <a:off x="18847261" y="7333957"/>
              <a:ext cx="2669596" cy="2367092"/>
            </a:xfrm>
            <a:custGeom>
              <a:avLst/>
              <a:gdLst>
                <a:gd name="T0" fmla="*/ 4331 w 6067"/>
                <a:gd name="T1" fmla="*/ 5314 h 5379"/>
                <a:gd name="T2" fmla="*/ 4290 w 6067"/>
                <a:gd name="T3" fmla="*/ 5145 h 5379"/>
                <a:gd name="T4" fmla="*/ 4343 w 6067"/>
                <a:gd name="T5" fmla="*/ 4912 h 5379"/>
                <a:gd name="T6" fmla="*/ 4412 w 6067"/>
                <a:gd name="T7" fmla="*/ 4615 h 5379"/>
                <a:gd name="T8" fmla="*/ 4453 w 6067"/>
                <a:gd name="T9" fmla="*/ 4307 h 5379"/>
                <a:gd name="T10" fmla="*/ 4605 w 6067"/>
                <a:gd name="T11" fmla="*/ 3992 h 5379"/>
                <a:gd name="T12" fmla="*/ 4651 w 6067"/>
                <a:gd name="T13" fmla="*/ 3969 h 5379"/>
                <a:gd name="T14" fmla="*/ 4674 w 6067"/>
                <a:gd name="T15" fmla="*/ 3894 h 5379"/>
                <a:gd name="T16" fmla="*/ 4762 w 6067"/>
                <a:gd name="T17" fmla="*/ 3666 h 5379"/>
                <a:gd name="T18" fmla="*/ 4866 w 6067"/>
                <a:gd name="T19" fmla="*/ 3387 h 5379"/>
                <a:gd name="T20" fmla="*/ 4901 w 6067"/>
                <a:gd name="T21" fmla="*/ 3038 h 5379"/>
                <a:gd name="T22" fmla="*/ 4948 w 6067"/>
                <a:gd name="T23" fmla="*/ 2974 h 5379"/>
                <a:gd name="T24" fmla="*/ 5082 w 6067"/>
                <a:gd name="T25" fmla="*/ 2828 h 5379"/>
                <a:gd name="T26" fmla="*/ 5123 w 6067"/>
                <a:gd name="T27" fmla="*/ 2799 h 5379"/>
                <a:gd name="T28" fmla="*/ 5414 w 6067"/>
                <a:gd name="T29" fmla="*/ 2496 h 5379"/>
                <a:gd name="T30" fmla="*/ 5501 w 6067"/>
                <a:gd name="T31" fmla="*/ 2310 h 5379"/>
                <a:gd name="T32" fmla="*/ 5670 w 6067"/>
                <a:gd name="T33" fmla="*/ 2031 h 5379"/>
                <a:gd name="T34" fmla="*/ 5821 w 6067"/>
                <a:gd name="T35" fmla="*/ 1583 h 5379"/>
                <a:gd name="T36" fmla="*/ 5862 w 6067"/>
                <a:gd name="T37" fmla="*/ 1140 h 5379"/>
                <a:gd name="T38" fmla="*/ 5914 w 6067"/>
                <a:gd name="T39" fmla="*/ 936 h 5379"/>
                <a:gd name="T40" fmla="*/ 5868 w 6067"/>
                <a:gd name="T41" fmla="*/ 703 h 5379"/>
                <a:gd name="T42" fmla="*/ 6043 w 6067"/>
                <a:gd name="T43" fmla="*/ 174 h 5379"/>
                <a:gd name="T44" fmla="*/ 5955 w 6067"/>
                <a:gd name="T45" fmla="*/ 46 h 5379"/>
                <a:gd name="T46" fmla="*/ 5693 w 6067"/>
                <a:gd name="T47" fmla="*/ 104 h 5379"/>
                <a:gd name="T48" fmla="*/ 5286 w 6067"/>
                <a:gd name="T49" fmla="*/ 214 h 5379"/>
                <a:gd name="T50" fmla="*/ 5227 w 6067"/>
                <a:gd name="T51" fmla="*/ 447 h 5379"/>
                <a:gd name="T52" fmla="*/ 4913 w 6067"/>
                <a:gd name="T53" fmla="*/ 389 h 5379"/>
                <a:gd name="T54" fmla="*/ 4610 w 6067"/>
                <a:gd name="T55" fmla="*/ 273 h 5379"/>
                <a:gd name="T56" fmla="*/ 4261 w 6067"/>
                <a:gd name="T57" fmla="*/ 255 h 5379"/>
                <a:gd name="T58" fmla="*/ 3894 w 6067"/>
                <a:gd name="T59" fmla="*/ 389 h 5379"/>
                <a:gd name="T60" fmla="*/ 0 w 6067"/>
                <a:gd name="T61" fmla="*/ 3311 h 5379"/>
                <a:gd name="T62" fmla="*/ 279 w 6067"/>
                <a:gd name="T63" fmla="*/ 3410 h 5379"/>
                <a:gd name="T64" fmla="*/ 593 w 6067"/>
                <a:gd name="T65" fmla="*/ 3439 h 5379"/>
                <a:gd name="T66" fmla="*/ 710 w 6067"/>
                <a:gd name="T67" fmla="*/ 3637 h 5379"/>
                <a:gd name="T68" fmla="*/ 1030 w 6067"/>
                <a:gd name="T69" fmla="*/ 3696 h 5379"/>
                <a:gd name="T70" fmla="*/ 1251 w 6067"/>
                <a:gd name="T71" fmla="*/ 4033 h 5379"/>
                <a:gd name="T72" fmla="*/ 1554 w 6067"/>
                <a:gd name="T73" fmla="*/ 4289 h 5379"/>
                <a:gd name="T74" fmla="*/ 1862 w 6067"/>
                <a:gd name="T75" fmla="*/ 4528 h 5379"/>
                <a:gd name="T76" fmla="*/ 2107 w 6067"/>
                <a:gd name="T77" fmla="*/ 4400 h 5379"/>
                <a:gd name="T78" fmla="*/ 2421 w 6067"/>
                <a:gd name="T79" fmla="*/ 4476 h 5379"/>
                <a:gd name="T80" fmla="*/ 2614 w 6067"/>
                <a:gd name="T81" fmla="*/ 4499 h 5379"/>
                <a:gd name="T82" fmla="*/ 2689 w 6067"/>
                <a:gd name="T83" fmla="*/ 4470 h 5379"/>
                <a:gd name="T84" fmla="*/ 3178 w 6067"/>
                <a:gd name="T85" fmla="*/ 4441 h 5379"/>
                <a:gd name="T86" fmla="*/ 3463 w 6067"/>
                <a:gd name="T87" fmla="*/ 4883 h 5379"/>
                <a:gd name="T88" fmla="*/ 4325 w 6067"/>
                <a:gd name="T89" fmla="*/ 5378 h 5379"/>
                <a:gd name="T90" fmla="*/ 4046 w 6067"/>
                <a:gd name="T91" fmla="*/ 4068 h 5379"/>
                <a:gd name="T92" fmla="*/ 3912 w 6067"/>
                <a:gd name="T93" fmla="*/ 4348 h 5379"/>
                <a:gd name="T94" fmla="*/ 3731 w 6067"/>
                <a:gd name="T95" fmla="*/ 4220 h 5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7" h="5379">
                  <a:moveTo>
                    <a:pt x="4325" y="5378"/>
                  </a:moveTo>
                  <a:lnTo>
                    <a:pt x="4325" y="5378"/>
                  </a:lnTo>
                  <a:cubicBezTo>
                    <a:pt x="4331" y="5372"/>
                    <a:pt x="4331" y="5366"/>
                    <a:pt x="4331" y="5361"/>
                  </a:cubicBezTo>
                  <a:cubicBezTo>
                    <a:pt x="4331" y="5314"/>
                    <a:pt x="4331" y="5314"/>
                    <a:pt x="4331" y="5314"/>
                  </a:cubicBezTo>
                  <a:cubicBezTo>
                    <a:pt x="4331" y="5273"/>
                    <a:pt x="4343" y="5250"/>
                    <a:pt x="4343" y="5215"/>
                  </a:cubicBezTo>
                  <a:cubicBezTo>
                    <a:pt x="4343" y="5180"/>
                    <a:pt x="4337" y="5163"/>
                    <a:pt x="4337" y="5133"/>
                  </a:cubicBezTo>
                  <a:cubicBezTo>
                    <a:pt x="4314" y="5133"/>
                    <a:pt x="4314" y="5133"/>
                    <a:pt x="4314" y="5133"/>
                  </a:cubicBezTo>
                  <a:cubicBezTo>
                    <a:pt x="4302" y="5133"/>
                    <a:pt x="4302" y="5139"/>
                    <a:pt x="4290" y="5145"/>
                  </a:cubicBezTo>
                  <a:cubicBezTo>
                    <a:pt x="4290" y="5122"/>
                    <a:pt x="4290" y="5122"/>
                    <a:pt x="4290" y="5122"/>
                  </a:cubicBezTo>
                  <a:cubicBezTo>
                    <a:pt x="4308" y="5064"/>
                    <a:pt x="4308" y="5064"/>
                    <a:pt x="4308" y="5064"/>
                  </a:cubicBezTo>
                  <a:cubicBezTo>
                    <a:pt x="4302" y="5052"/>
                    <a:pt x="4296" y="5046"/>
                    <a:pt x="4296" y="5035"/>
                  </a:cubicBezTo>
                  <a:cubicBezTo>
                    <a:pt x="4296" y="4988"/>
                    <a:pt x="4343" y="4965"/>
                    <a:pt x="4343" y="4912"/>
                  </a:cubicBezTo>
                  <a:cubicBezTo>
                    <a:pt x="4343" y="4906"/>
                    <a:pt x="4337" y="4906"/>
                    <a:pt x="4337" y="4906"/>
                  </a:cubicBezTo>
                  <a:cubicBezTo>
                    <a:pt x="4337" y="4854"/>
                    <a:pt x="4377" y="4831"/>
                    <a:pt x="4377" y="4784"/>
                  </a:cubicBezTo>
                  <a:cubicBezTo>
                    <a:pt x="4377" y="4703"/>
                    <a:pt x="4377" y="4703"/>
                    <a:pt x="4377" y="4703"/>
                  </a:cubicBezTo>
                  <a:cubicBezTo>
                    <a:pt x="4377" y="4668"/>
                    <a:pt x="4412" y="4650"/>
                    <a:pt x="4412" y="4615"/>
                  </a:cubicBezTo>
                  <a:cubicBezTo>
                    <a:pt x="4412" y="4569"/>
                    <a:pt x="4389" y="4551"/>
                    <a:pt x="4389" y="4505"/>
                  </a:cubicBezTo>
                  <a:cubicBezTo>
                    <a:pt x="4389" y="4476"/>
                    <a:pt x="4424" y="4470"/>
                    <a:pt x="4424" y="4441"/>
                  </a:cubicBezTo>
                  <a:cubicBezTo>
                    <a:pt x="4424" y="4435"/>
                    <a:pt x="4412" y="4441"/>
                    <a:pt x="4412" y="4435"/>
                  </a:cubicBezTo>
                  <a:cubicBezTo>
                    <a:pt x="4412" y="4383"/>
                    <a:pt x="4453" y="4359"/>
                    <a:pt x="4453" y="4307"/>
                  </a:cubicBezTo>
                  <a:cubicBezTo>
                    <a:pt x="4471" y="4313"/>
                    <a:pt x="4482" y="4295"/>
                    <a:pt x="4488" y="4272"/>
                  </a:cubicBezTo>
                  <a:cubicBezTo>
                    <a:pt x="4500" y="4249"/>
                    <a:pt x="4523" y="4237"/>
                    <a:pt x="4523" y="4208"/>
                  </a:cubicBezTo>
                  <a:cubicBezTo>
                    <a:pt x="4523" y="4150"/>
                    <a:pt x="4558" y="4126"/>
                    <a:pt x="4570" y="4074"/>
                  </a:cubicBezTo>
                  <a:cubicBezTo>
                    <a:pt x="4575" y="4045"/>
                    <a:pt x="4587" y="4016"/>
                    <a:pt x="4605" y="3992"/>
                  </a:cubicBezTo>
                  <a:lnTo>
                    <a:pt x="4605" y="3992"/>
                  </a:lnTo>
                  <a:cubicBezTo>
                    <a:pt x="4599" y="3987"/>
                    <a:pt x="4593" y="3987"/>
                    <a:pt x="4593" y="3975"/>
                  </a:cubicBezTo>
                  <a:cubicBezTo>
                    <a:pt x="4593" y="3958"/>
                    <a:pt x="4634" y="3934"/>
                    <a:pt x="4651" y="3969"/>
                  </a:cubicBezTo>
                  <a:lnTo>
                    <a:pt x="4651" y="3969"/>
                  </a:lnTo>
                  <a:cubicBezTo>
                    <a:pt x="4657" y="3969"/>
                    <a:pt x="4657" y="3969"/>
                    <a:pt x="4663" y="3969"/>
                  </a:cubicBezTo>
                  <a:cubicBezTo>
                    <a:pt x="4669" y="3969"/>
                    <a:pt x="4674" y="3975"/>
                    <a:pt x="4680" y="3975"/>
                  </a:cubicBezTo>
                  <a:cubicBezTo>
                    <a:pt x="4686" y="3975"/>
                    <a:pt x="4692" y="3969"/>
                    <a:pt x="4692" y="3969"/>
                  </a:cubicBezTo>
                  <a:cubicBezTo>
                    <a:pt x="4680" y="3946"/>
                    <a:pt x="4674" y="3928"/>
                    <a:pt x="4674" y="3894"/>
                  </a:cubicBezTo>
                  <a:cubicBezTo>
                    <a:pt x="4674" y="3882"/>
                    <a:pt x="4692" y="3876"/>
                    <a:pt x="4703" y="3876"/>
                  </a:cubicBezTo>
                  <a:cubicBezTo>
                    <a:pt x="4733" y="3894"/>
                    <a:pt x="4738" y="3940"/>
                    <a:pt x="4709" y="3818"/>
                  </a:cubicBezTo>
                  <a:cubicBezTo>
                    <a:pt x="4703" y="3812"/>
                    <a:pt x="4703" y="3800"/>
                    <a:pt x="4698" y="3789"/>
                  </a:cubicBezTo>
                  <a:cubicBezTo>
                    <a:pt x="4738" y="3754"/>
                    <a:pt x="4762" y="3719"/>
                    <a:pt x="4762" y="3666"/>
                  </a:cubicBezTo>
                  <a:cubicBezTo>
                    <a:pt x="4762" y="3608"/>
                    <a:pt x="4762" y="3608"/>
                    <a:pt x="4762" y="3608"/>
                  </a:cubicBezTo>
                  <a:cubicBezTo>
                    <a:pt x="4762" y="3597"/>
                    <a:pt x="4744" y="3591"/>
                    <a:pt x="4744" y="3579"/>
                  </a:cubicBezTo>
                  <a:cubicBezTo>
                    <a:pt x="4744" y="3550"/>
                    <a:pt x="4768" y="3539"/>
                    <a:pt x="4779" y="3515"/>
                  </a:cubicBezTo>
                  <a:cubicBezTo>
                    <a:pt x="4803" y="3463"/>
                    <a:pt x="4832" y="3434"/>
                    <a:pt x="4866" y="3387"/>
                  </a:cubicBezTo>
                  <a:cubicBezTo>
                    <a:pt x="4936" y="3288"/>
                    <a:pt x="4971" y="3213"/>
                    <a:pt x="4971" y="3090"/>
                  </a:cubicBezTo>
                  <a:cubicBezTo>
                    <a:pt x="4971" y="3079"/>
                    <a:pt x="4966" y="3067"/>
                    <a:pt x="4954" y="3067"/>
                  </a:cubicBezTo>
                  <a:cubicBezTo>
                    <a:pt x="4931" y="3067"/>
                    <a:pt x="4925" y="3084"/>
                    <a:pt x="4901" y="3090"/>
                  </a:cubicBezTo>
                  <a:cubicBezTo>
                    <a:pt x="4901" y="3067"/>
                    <a:pt x="4901" y="3055"/>
                    <a:pt x="4901" y="3038"/>
                  </a:cubicBezTo>
                  <a:cubicBezTo>
                    <a:pt x="4901" y="3014"/>
                    <a:pt x="4884" y="3003"/>
                    <a:pt x="4884" y="2985"/>
                  </a:cubicBezTo>
                  <a:cubicBezTo>
                    <a:pt x="4884" y="2980"/>
                    <a:pt x="4890" y="2980"/>
                    <a:pt x="4890" y="2974"/>
                  </a:cubicBezTo>
                  <a:cubicBezTo>
                    <a:pt x="4901" y="2980"/>
                    <a:pt x="4907" y="2991"/>
                    <a:pt x="4919" y="2991"/>
                  </a:cubicBezTo>
                  <a:cubicBezTo>
                    <a:pt x="4931" y="2991"/>
                    <a:pt x="4936" y="2974"/>
                    <a:pt x="4948" y="2974"/>
                  </a:cubicBezTo>
                  <a:cubicBezTo>
                    <a:pt x="4960" y="2974"/>
                    <a:pt x="4966" y="2991"/>
                    <a:pt x="4983" y="2991"/>
                  </a:cubicBezTo>
                  <a:cubicBezTo>
                    <a:pt x="5006" y="2991"/>
                    <a:pt x="5035" y="2980"/>
                    <a:pt x="5035" y="2950"/>
                  </a:cubicBezTo>
                  <a:cubicBezTo>
                    <a:pt x="5035" y="2939"/>
                    <a:pt x="5029" y="2939"/>
                    <a:pt x="5029" y="2927"/>
                  </a:cubicBezTo>
                  <a:cubicBezTo>
                    <a:pt x="5029" y="2881"/>
                    <a:pt x="5082" y="2875"/>
                    <a:pt x="5082" y="2828"/>
                  </a:cubicBezTo>
                  <a:cubicBezTo>
                    <a:pt x="5082" y="2758"/>
                    <a:pt x="5082" y="2758"/>
                    <a:pt x="5082" y="2758"/>
                  </a:cubicBezTo>
                  <a:cubicBezTo>
                    <a:pt x="5082" y="2741"/>
                    <a:pt x="5094" y="2735"/>
                    <a:pt x="5105" y="2735"/>
                  </a:cubicBezTo>
                  <a:cubicBezTo>
                    <a:pt x="5123" y="2735"/>
                    <a:pt x="5123" y="2735"/>
                    <a:pt x="5123" y="2735"/>
                  </a:cubicBezTo>
                  <a:cubicBezTo>
                    <a:pt x="5123" y="2758"/>
                    <a:pt x="5117" y="2776"/>
                    <a:pt x="5123" y="2799"/>
                  </a:cubicBezTo>
                  <a:cubicBezTo>
                    <a:pt x="5140" y="2764"/>
                    <a:pt x="5140" y="2741"/>
                    <a:pt x="5163" y="2706"/>
                  </a:cubicBezTo>
                  <a:cubicBezTo>
                    <a:pt x="5198" y="2648"/>
                    <a:pt x="5251" y="2642"/>
                    <a:pt x="5286" y="2584"/>
                  </a:cubicBezTo>
                  <a:cubicBezTo>
                    <a:pt x="5292" y="2566"/>
                    <a:pt x="5286" y="2555"/>
                    <a:pt x="5297" y="2537"/>
                  </a:cubicBezTo>
                  <a:cubicBezTo>
                    <a:pt x="5321" y="2496"/>
                    <a:pt x="5367" y="2514"/>
                    <a:pt x="5414" y="2496"/>
                  </a:cubicBezTo>
                  <a:cubicBezTo>
                    <a:pt x="5455" y="2479"/>
                    <a:pt x="5466" y="2444"/>
                    <a:pt x="5507" y="2421"/>
                  </a:cubicBezTo>
                  <a:cubicBezTo>
                    <a:pt x="5524" y="2409"/>
                    <a:pt x="5548" y="2398"/>
                    <a:pt x="5548" y="2374"/>
                  </a:cubicBezTo>
                  <a:cubicBezTo>
                    <a:pt x="5548" y="2345"/>
                    <a:pt x="5542" y="2304"/>
                    <a:pt x="5513" y="2304"/>
                  </a:cubicBezTo>
                  <a:cubicBezTo>
                    <a:pt x="5507" y="2304"/>
                    <a:pt x="5507" y="2310"/>
                    <a:pt x="5501" y="2310"/>
                  </a:cubicBezTo>
                  <a:cubicBezTo>
                    <a:pt x="5501" y="2287"/>
                    <a:pt x="5489" y="2275"/>
                    <a:pt x="5489" y="2246"/>
                  </a:cubicBezTo>
                  <a:cubicBezTo>
                    <a:pt x="5489" y="2217"/>
                    <a:pt x="5542" y="2229"/>
                    <a:pt x="5554" y="2205"/>
                  </a:cubicBezTo>
                  <a:cubicBezTo>
                    <a:pt x="5565" y="2182"/>
                    <a:pt x="5559" y="2170"/>
                    <a:pt x="5571" y="2153"/>
                  </a:cubicBezTo>
                  <a:cubicBezTo>
                    <a:pt x="5600" y="2101"/>
                    <a:pt x="5647" y="2089"/>
                    <a:pt x="5670" y="2031"/>
                  </a:cubicBezTo>
                  <a:cubicBezTo>
                    <a:pt x="5687" y="1978"/>
                    <a:pt x="5699" y="1949"/>
                    <a:pt x="5705" y="1891"/>
                  </a:cubicBezTo>
                  <a:cubicBezTo>
                    <a:pt x="5711" y="1879"/>
                    <a:pt x="5722" y="1874"/>
                    <a:pt x="5734" y="1862"/>
                  </a:cubicBezTo>
                  <a:cubicBezTo>
                    <a:pt x="5757" y="1827"/>
                    <a:pt x="5763" y="1804"/>
                    <a:pt x="5769" y="1763"/>
                  </a:cubicBezTo>
                  <a:cubicBezTo>
                    <a:pt x="5781" y="1693"/>
                    <a:pt x="5821" y="1652"/>
                    <a:pt x="5821" y="1583"/>
                  </a:cubicBezTo>
                  <a:cubicBezTo>
                    <a:pt x="5821" y="1559"/>
                    <a:pt x="5821" y="1548"/>
                    <a:pt x="5821" y="1530"/>
                  </a:cubicBezTo>
                  <a:cubicBezTo>
                    <a:pt x="5781" y="1524"/>
                    <a:pt x="5792" y="1478"/>
                    <a:pt x="5792" y="1437"/>
                  </a:cubicBezTo>
                  <a:cubicBezTo>
                    <a:pt x="5792" y="1396"/>
                    <a:pt x="5810" y="1373"/>
                    <a:pt x="5815" y="1332"/>
                  </a:cubicBezTo>
                  <a:cubicBezTo>
                    <a:pt x="5839" y="1257"/>
                    <a:pt x="5839" y="1216"/>
                    <a:pt x="5862" y="1140"/>
                  </a:cubicBezTo>
                  <a:cubicBezTo>
                    <a:pt x="5868" y="1111"/>
                    <a:pt x="5897" y="1099"/>
                    <a:pt x="5897" y="1059"/>
                  </a:cubicBezTo>
                  <a:cubicBezTo>
                    <a:pt x="5897" y="1047"/>
                    <a:pt x="5897" y="1041"/>
                    <a:pt x="5897" y="1029"/>
                  </a:cubicBezTo>
                  <a:cubicBezTo>
                    <a:pt x="5897" y="1000"/>
                    <a:pt x="5926" y="989"/>
                    <a:pt x="5926" y="960"/>
                  </a:cubicBezTo>
                  <a:cubicBezTo>
                    <a:pt x="5926" y="948"/>
                    <a:pt x="5914" y="942"/>
                    <a:pt x="5914" y="936"/>
                  </a:cubicBezTo>
                  <a:cubicBezTo>
                    <a:pt x="5914" y="860"/>
                    <a:pt x="5961" y="826"/>
                    <a:pt x="5961" y="756"/>
                  </a:cubicBezTo>
                  <a:cubicBezTo>
                    <a:pt x="5961" y="721"/>
                    <a:pt x="5932" y="703"/>
                    <a:pt x="5897" y="703"/>
                  </a:cubicBezTo>
                  <a:cubicBezTo>
                    <a:pt x="5885" y="703"/>
                    <a:pt x="5874" y="709"/>
                    <a:pt x="5862" y="715"/>
                  </a:cubicBezTo>
                  <a:cubicBezTo>
                    <a:pt x="5868" y="703"/>
                    <a:pt x="5868" y="703"/>
                    <a:pt x="5868" y="703"/>
                  </a:cubicBezTo>
                  <a:cubicBezTo>
                    <a:pt x="5885" y="663"/>
                    <a:pt x="5938" y="668"/>
                    <a:pt x="5967" y="634"/>
                  </a:cubicBezTo>
                  <a:cubicBezTo>
                    <a:pt x="6008" y="581"/>
                    <a:pt x="5984" y="529"/>
                    <a:pt x="6008" y="465"/>
                  </a:cubicBezTo>
                  <a:cubicBezTo>
                    <a:pt x="6025" y="418"/>
                    <a:pt x="6066" y="395"/>
                    <a:pt x="6066" y="348"/>
                  </a:cubicBezTo>
                  <a:cubicBezTo>
                    <a:pt x="6066" y="279"/>
                    <a:pt x="6043" y="238"/>
                    <a:pt x="6043" y="174"/>
                  </a:cubicBezTo>
                  <a:cubicBezTo>
                    <a:pt x="6043" y="133"/>
                    <a:pt x="6054" y="110"/>
                    <a:pt x="6054" y="69"/>
                  </a:cubicBezTo>
                  <a:cubicBezTo>
                    <a:pt x="6054" y="46"/>
                    <a:pt x="6048" y="22"/>
                    <a:pt x="6043" y="0"/>
                  </a:cubicBezTo>
                  <a:lnTo>
                    <a:pt x="6043" y="0"/>
                  </a:lnTo>
                  <a:cubicBezTo>
                    <a:pt x="6008" y="22"/>
                    <a:pt x="5990" y="34"/>
                    <a:pt x="5955" y="46"/>
                  </a:cubicBezTo>
                  <a:cubicBezTo>
                    <a:pt x="5932" y="51"/>
                    <a:pt x="5909" y="40"/>
                    <a:pt x="5891" y="51"/>
                  </a:cubicBezTo>
                  <a:cubicBezTo>
                    <a:pt x="5862" y="63"/>
                    <a:pt x="5862" y="110"/>
                    <a:pt x="5833" y="110"/>
                  </a:cubicBezTo>
                  <a:cubicBezTo>
                    <a:pt x="5815" y="110"/>
                    <a:pt x="5810" y="98"/>
                    <a:pt x="5792" y="98"/>
                  </a:cubicBezTo>
                  <a:cubicBezTo>
                    <a:pt x="5757" y="92"/>
                    <a:pt x="5728" y="104"/>
                    <a:pt x="5693" y="104"/>
                  </a:cubicBezTo>
                  <a:cubicBezTo>
                    <a:pt x="5635" y="104"/>
                    <a:pt x="5612" y="57"/>
                    <a:pt x="5554" y="57"/>
                  </a:cubicBezTo>
                  <a:cubicBezTo>
                    <a:pt x="5507" y="57"/>
                    <a:pt x="5501" y="104"/>
                    <a:pt x="5466" y="133"/>
                  </a:cubicBezTo>
                  <a:cubicBezTo>
                    <a:pt x="5449" y="145"/>
                    <a:pt x="5431" y="133"/>
                    <a:pt x="5408" y="145"/>
                  </a:cubicBezTo>
                  <a:cubicBezTo>
                    <a:pt x="5355" y="162"/>
                    <a:pt x="5338" y="197"/>
                    <a:pt x="5286" y="214"/>
                  </a:cubicBezTo>
                  <a:cubicBezTo>
                    <a:pt x="5297" y="244"/>
                    <a:pt x="5303" y="261"/>
                    <a:pt x="5321" y="279"/>
                  </a:cubicBezTo>
                  <a:cubicBezTo>
                    <a:pt x="5326" y="284"/>
                    <a:pt x="5344" y="284"/>
                    <a:pt x="5344" y="296"/>
                  </a:cubicBezTo>
                  <a:cubicBezTo>
                    <a:pt x="5344" y="360"/>
                    <a:pt x="5297" y="418"/>
                    <a:pt x="5233" y="418"/>
                  </a:cubicBezTo>
                  <a:cubicBezTo>
                    <a:pt x="5233" y="430"/>
                    <a:pt x="5233" y="436"/>
                    <a:pt x="5227" y="447"/>
                  </a:cubicBezTo>
                  <a:cubicBezTo>
                    <a:pt x="5198" y="447"/>
                    <a:pt x="5187" y="407"/>
                    <a:pt x="5158" y="407"/>
                  </a:cubicBezTo>
                  <a:cubicBezTo>
                    <a:pt x="5094" y="407"/>
                    <a:pt x="5070" y="465"/>
                    <a:pt x="5041" y="523"/>
                  </a:cubicBezTo>
                  <a:cubicBezTo>
                    <a:pt x="5029" y="540"/>
                    <a:pt x="5035" y="564"/>
                    <a:pt x="5018" y="564"/>
                  </a:cubicBezTo>
                  <a:cubicBezTo>
                    <a:pt x="4936" y="564"/>
                    <a:pt x="4983" y="424"/>
                    <a:pt x="4913" y="389"/>
                  </a:cubicBezTo>
                  <a:cubicBezTo>
                    <a:pt x="4849" y="360"/>
                    <a:pt x="4826" y="325"/>
                    <a:pt x="4768" y="290"/>
                  </a:cubicBezTo>
                  <a:cubicBezTo>
                    <a:pt x="4750" y="279"/>
                    <a:pt x="4750" y="255"/>
                    <a:pt x="4727" y="255"/>
                  </a:cubicBezTo>
                  <a:cubicBezTo>
                    <a:pt x="4703" y="255"/>
                    <a:pt x="4692" y="273"/>
                    <a:pt x="4663" y="273"/>
                  </a:cubicBezTo>
                  <a:cubicBezTo>
                    <a:pt x="4610" y="273"/>
                    <a:pt x="4610" y="273"/>
                    <a:pt x="4610" y="273"/>
                  </a:cubicBezTo>
                  <a:cubicBezTo>
                    <a:pt x="4605" y="273"/>
                    <a:pt x="4599" y="279"/>
                    <a:pt x="4587" y="279"/>
                  </a:cubicBezTo>
                  <a:cubicBezTo>
                    <a:pt x="4540" y="279"/>
                    <a:pt x="4535" y="214"/>
                    <a:pt x="4488" y="214"/>
                  </a:cubicBezTo>
                  <a:cubicBezTo>
                    <a:pt x="4412" y="214"/>
                    <a:pt x="4377" y="261"/>
                    <a:pt x="4302" y="261"/>
                  </a:cubicBezTo>
                  <a:cubicBezTo>
                    <a:pt x="4284" y="261"/>
                    <a:pt x="4279" y="255"/>
                    <a:pt x="4261" y="255"/>
                  </a:cubicBezTo>
                  <a:cubicBezTo>
                    <a:pt x="4209" y="255"/>
                    <a:pt x="4209" y="255"/>
                    <a:pt x="4209" y="255"/>
                  </a:cubicBezTo>
                  <a:cubicBezTo>
                    <a:pt x="4174" y="255"/>
                    <a:pt x="4156" y="232"/>
                    <a:pt x="4121" y="232"/>
                  </a:cubicBezTo>
                  <a:cubicBezTo>
                    <a:pt x="4075" y="232"/>
                    <a:pt x="4057" y="279"/>
                    <a:pt x="4017" y="308"/>
                  </a:cubicBezTo>
                  <a:cubicBezTo>
                    <a:pt x="3970" y="342"/>
                    <a:pt x="3929" y="342"/>
                    <a:pt x="3894" y="389"/>
                  </a:cubicBezTo>
                  <a:cubicBezTo>
                    <a:pt x="3877" y="407"/>
                    <a:pt x="3888" y="442"/>
                    <a:pt x="3865" y="447"/>
                  </a:cubicBezTo>
                  <a:cubicBezTo>
                    <a:pt x="11" y="459"/>
                    <a:pt x="11" y="459"/>
                    <a:pt x="11" y="459"/>
                  </a:cubicBezTo>
                  <a:lnTo>
                    <a:pt x="11" y="459"/>
                  </a:lnTo>
                  <a:cubicBezTo>
                    <a:pt x="0" y="3311"/>
                    <a:pt x="0" y="3311"/>
                    <a:pt x="0" y="3311"/>
                  </a:cubicBezTo>
                  <a:lnTo>
                    <a:pt x="0" y="3311"/>
                  </a:lnTo>
                  <a:cubicBezTo>
                    <a:pt x="23" y="3306"/>
                    <a:pt x="23" y="3306"/>
                    <a:pt x="23" y="3306"/>
                  </a:cubicBezTo>
                  <a:cubicBezTo>
                    <a:pt x="64" y="3329"/>
                    <a:pt x="93" y="3323"/>
                    <a:pt x="139" y="3340"/>
                  </a:cubicBezTo>
                  <a:cubicBezTo>
                    <a:pt x="198" y="3364"/>
                    <a:pt x="215" y="3410"/>
                    <a:pt x="279" y="3410"/>
                  </a:cubicBezTo>
                  <a:cubicBezTo>
                    <a:pt x="314" y="3410"/>
                    <a:pt x="308" y="3346"/>
                    <a:pt x="343" y="3346"/>
                  </a:cubicBezTo>
                  <a:cubicBezTo>
                    <a:pt x="378" y="3346"/>
                    <a:pt x="401" y="3364"/>
                    <a:pt x="436" y="3364"/>
                  </a:cubicBezTo>
                  <a:cubicBezTo>
                    <a:pt x="460" y="3364"/>
                    <a:pt x="471" y="3358"/>
                    <a:pt x="495" y="3358"/>
                  </a:cubicBezTo>
                  <a:cubicBezTo>
                    <a:pt x="541" y="3358"/>
                    <a:pt x="564" y="3399"/>
                    <a:pt x="593" y="3439"/>
                  </a:cubicBezTo>
                  <a:cubicBezTo>
                    <a:pt x="599" y="3451"/>
                    <a:pt x="605" y="3463"/>
                    <a:pt x="617" y="3474"/>
                  </a:cubicBezTo>
                  <a:cubicBezTo>
                    <a:pt x="640" y="3492"/>
                    <a:pt x="687" y="3474"/>
                    <a:pt x="687" y="3503"/>
                  </a:cubicBezTo>
                  <a:cubicBezTo>
                    <a:pt x="687" y="3527"/>
                    <a:pt x="675" y="3544"/>
                    <a:pt x="675" y="3573"/>
                  </a:cubicBezTo>
                  <a:cubicBezTo>
                    <a:pt x="675" y="3602"/>
                    <a:pt x="698" y="3614"/>
                    <a:pt x="710" y="3637"/>
                  </a:cubicBezTo>
                  <a:cubicBezTo>
                    <a:pt x="733" y="3690"/>
                    <a:pt x="739" y="3748"/>
                    <a:pt x="791" y="3748"/>
                  </a:cubicBezTo>
                  <a:cubicBezTo>
                    <a:pt x="826" y="3748"/>
                    <a:pt x="832" y="3702"/>
                    <a:pt x="832" y="3666"/>
                  </a:cubicBezTo>
                  <a:cubicBezTo>
                    <a:pt x="838" y="3637"/>
                    <a:pt x="867" y="3632"/>
                    <a:pt x="873" y="3602"/>
                  </a:cubicBezTo>
                  <a:cubicBezTo>
                    <a:pt x="896" y="3672"/>
                    <a:pt x="966" y="3678"/>
                    <a:pt x="1030" y="3696"/>
                  </a:cubicBezTo>
                  <a:cubicBezTo>
                    <a:pt x="1082" y="3707"/>
                    <a:pt x="1100" y="3736"/>
                    <a:pt x="1147" y="3754"/>
                  </a:cubicBezTo>
                  <a:cubicBezTo>
                    <a:pt x="1141" y="3783"/>
                    <a:pt x="1123" y="3795"/>
                    <a:pt x="1123" y="3824"/>
                  </a:cubicBezTo>
                  <a:cubicBezTo>
                    <a:pt x="1123" y="3882"/>
                    <a:pt x="1123" y="3928"/>
                    <a:pt x="1164" y="3969"/>
                  </a:cubicBezTo>
                  <a:cubicBezTo>
                    <a:pt x="1193" y="3998"/>
                    <a:pt x="1251" y="3992"/>
                    <a:pt x="1251" y="4033"/>
                  </a:cubicBezTo>
                  <a:cubicBezTo>
                    <a:pt x="1251" y="4074"/>
                    <a:pt x="1251" y="4074"/>
                    <a:pt x="1251" y="4074"/>
                  </a:cubicBezTo>
                  <a:cubicBezTo>
                    <a:pt x="1251" y="4103"/>
                    <a:pt x="1292" y="4097"/>
                    <a:pt x="1315" y="4103"/>
                  </a:cubicBezTo>
                  <a:cubicBezTo>
                    <a:pt x="1356" y="4115"/>
                    <a:pt x="1373" y="4144"/>
                    <a:pt x="1408" y="4167"/>
                  </a:cubicBezTo>
                  <a:cubicBezTo>
                    <a:pt x="1473" y="4208"/>
                    <a:pt x="1519" y="4225"/>
                    <a:pt x="1554" y="4289"/>
                  </a:cubicBezTo>
                  <a:cubicBezTo>
                    <a:pt x="1566" y="4313"/>
                    <a:pt x="1589" y="4313"/>
                    <a:pt x="1606" y="4330"/>
                  </a:cubicBezTo>
                  <a:cubicBezTo>
                    <a:pt x="1641" y="4388"/>
                    <a:pt x="1659" y="4429"/>
                    <a:pt x="1717" y="4470"/>
                  </a:cubicBezTo>
                  <a:cubicBezTo>
                    <a:pt x="1758" y="4505"/>
                    <a:pt x="1781" y="4546"/>
                    <a:pt x="1839" y="4546"/>
                  </a:cubicBezTo>
                  <a:cubicBezTo>
                    <a:pt x="1851" y="4546"/>
                    <a:pt x="1851" y="4534"/>
                    <a:pt x="1862" y="4528"/>
                  </a:cubicBezTo>
                  <a:cubicBezTo>
                    <a:pt x="1886" y="4522"/>
                    <a:pt x="1903" y="4528"/>
                    <a:pt x="1927" y="4522"/>
                  </a:cubicBezTo>
                  <a:cubicBezTo>
                    <a:pt x="1921" y="4499"/>
                    <a:pt x="1909" y="4493"/>
                    <a:pt x="1909" y="4470"/>
                  </a:cubicBezTo>
                  <a:cubicBezTo>
                    <a:pt x="1909" y="4423"/>
                    <a:pt x="1956" y="4388"/>
                    <a:pt x="2002" y="4388"/>
                  </a:cubicBezTo>
                  <a:cubicBezTo>
                    <a:pt x="2043" y="4388"/>
                    <a:pt x="2066" y="4400"/>
                    <a:pt x="2107" y="4400"/>
                  </a:cubicBezTo>
                  <a:cubicBezTo>
                    <a:pt x="2136" y="4400"/>
                    <a:pt x="2142" y="4377"/>
                    <a:pt x="2165" y="4377"/>
                  </a:cubicBezTo>
                  <a:cubicBezTo>
                    <a:pt x="2247" y="4377"/>
                    <a:pt x="2264" y="4470"/>
                    <a:pt x="2340" y="4470"/>
                  </a:cubicBezTo>
                  <a:cubicBezTo>
                    <a:pt x="2352" y="4470"/>
                    <a:pt x="2352" y="4458"/>
                    <a:pt x="2363" y="4458"/>
                  </a:cubicBezTo>
                  <a:cubicBezTo>
                    <a:pt x="2387" y="4458"/>
                    <a:pt x="2392" y="4476"/>
                    <a:pt x="2421" y="4476"/>
                  </a:cubicBezTo>
                  <a:cubicBezTo>
                    <a:pt x="2433" y="4476"/>
                    <a:pt x="2439" y="4470"/>
                    <a:pt x="2456" y="4470"/>
                  </a:cubicBezTo>
                  <a:cubicBezTo>
                    <a:pt x="2474" y="4470"/>
                    <a:pt x="2480" y="4487"/>
                    <a:pt x="2491" y="4493"/>
                  </a:cubicBezTo>
                  <a:cubicBezTo>
                    <a:pt x="2526" y="4505"/>
                    <a:pt x="2555" y="4499"/>
                    <a:pt x="2590" y="4499"/>
                  </a:cubicBezTo>
                  <a:cubicBezTo>
                    <a:pt x="2614" y="4499"/>
                    <a:pt x="2614" y="4499"/>
                    <a:pt x="2614" y="4499"/>
                  </a:cubicBezTo>
                  <a:cubicBezTo>
                    <a:pt x="2614" y="4476"/>
                    <a:pt x="2614" y="4476"/>
                    <a:pt x="2614" y="4476"/>
                  </a:cubicBezTo>
                  <a:cubicBezTo>
                    <a:pt x="2619" y="4470"/>
                    <a:pt x="2625" y="4464"/>
                    <a:pt x="2631" y="4464"/>
                  </a:cubicBezTo>
                  <a:cubicBezTo>
                    <a:pt x="2643" y="4464"/>
                    <a:pt x="2648" y="4470"/>
                    <a:pt x="2660" y="4470"/>
                  </a:cubicBezTo>
                  <a:cubicBezTo>
                    <a:pt x="2672" y="4470"/>
                    <a:pt x="2678" y="4470"/>
                    <a:pt x="2689" y="4470"/>
                  </a:cubicBezTo>
                  <a:cubicBezTo>
                    <a:pt x="2713" y="4470"/>
                    <a:pt x="2724" y="4493"/>
                    <a:pt x="2747" y="4499"/>
                  </a:cubicBezTo>
                  <a:cubicBezTo>
                    <a:pt x="2806" y="4522"/>
                    <a:pt x="2841" y="4546"/>
                    <a:pt x="2905" y="4546"/>
                  </a:cubicBezTo>
                  <a:cubicBezTo>
                    <a:pt x="2934" y="4546"/>
                    <a:pt x="2928" y="4493"/>
                    <a:pt x="2957" y="4487"/>
                  </a:cubicBezTo>
                  <a:cubicBezTo>
                    <a:pt x="3044" y="4464"/>
                    <a:pt x="3091" y="4441"/>
                    <a:pt x="3178" y="4441"/>
                  </a:cubicBezTo>
                  <a:cubicBezTo>
                    <a:pt x="3254" y="4441"/>
                    <a:pt x="3300" y="4452"/>
                    <a:pt x="3359" y="4499"/>
                  </a:cubicBezTo>
                  <a:cubicBezTo>
                    <a:pt x="3405" y="4528"/>
                    <a:pt x="3399" y="4580"/>
                    <a:pt x="3399" y="4639"/>
                  </a:cubicBezTo>
                  <a:cubicBezTo>
                    <a:pt x="3399" y="4691"/>
                    <a:pt x="3399" y="4691"/>
                    <a:pt x="3399" y="4691"/>
                  </a:cubicBezTo>
                  <a:cubicBezTo>
                    <a:pt x="3399" y="4773"/>
                    <a:pt x="3463" y="4802"/>
                    <a:pt x="3463" y="4883"/>
                  </a:cubicBezTo>
                  <a:cubicBezTo>
                    <a:pt x="3463" y="4901"/>
                    <a:pt x="3458" y="4906"/>
                    <a:pt x="3458" y="4924"/>
                  </a:cubicBezTo>
                  <a:cubicBezTo>
                    <a:pt x="3458" y="4953"/>
                    <a:pt x="3487" y="4959"/>
                    <a:pt x="3516" y="4970"/>
                  </a:cubicBezTo>
                  <a:cubicBezTo>
                    <a:pt x="3562" y="4988"/>
                    <a:pt x="3586" y="5011"/>
                    <a:pt x="3632" y="5029"/>
                  </a:cubicBezTo>
                  <a:cubicBezTo>
                    <a:pt x="4325" y="5378"/>
                    <a:pt x="4325" y="5378"/>
                    <a:pt x="4325" y="5378"/>
                  </a:cubicBezTo>
                  <a:close/>
                  <a:moveTo>
                    <a:pt x="3859" y="3987"/>
                  </a:moveTo>
                  <a:lnTo>
                    <a:pt x="3859" y="3987"/>
                  </a:lnTo>
                  <a:cubicBezTo>
                    <a:pt x="3883" y="3969"/>
                    <a:pt x="3900" y="3952"/>
                    <a:pt x="3929" y="3952"/>
                  </a:cubicBezTo>
                  <a:cubicBezTo>
                    <a:pt x="3993" y="3952"/>
                    <a:pt x="3988" y="4039"/>
                    <a:pt x="4046" y="4068"/>
                  </a:cubicBezTo>
                  <a:cubicBezTo>
                    <a:pt x="4011" y="4097"/>
                    <a:pt x="3970" y="4074"/>
                    <a:pt x="3935" y="4103"/>
                  </a:cubicBezTo>
                  <a:cubicBezTo>
                    <a:pt x="3918" y="4115"/>
                    <a:pt x="3923" y="4144"/>
                    <a:pt x="3918" y="4167"/>
                  </a:cubicBezTo>
                  <a:cubicBezTo>
                    <a:pt x="3912" y="4196"/>
                    <a:pt x="3900" y="4220"/>
                    <a:pt x="3900" y="4249"/>
                  </a:cubicBezTo>
                  <a:cubicBezTo>
                    <a:pt x="3900" y="4289"/>
                    <a:pt x="3912" y="4307"/>
                    <a:pt x="3912" y="4348"/>
                  </a:cubicBezTo>
                  <a:cubicBezTo>
                    <a:pt x="3912" y="4365"/>
                    <a:pt x="3906" y="4377"/>
                    <a:pt x="3906" y="4394"/>
                  </a:cubicBezTo>
                  <a:cubicBezTo>
                    <a:pt x="3906" y="4412"/>
                    <a:pt x="3918" y="4435"/>
                    <a:pt x="3900" y="4435"/>
                  </a:cubicBezTo>
                  <a:cubicBezTo>
                    <a:pt x="3848" y="4435"/>
                    <a:pt x="3830" y="4388"/>
                    <a:pt x="3801" y="4348"/>
                  </a:cubicBezTo>
                  <a:cubicBezTo>
                    <a:pt x="3766" y="4301"/>
                    <a:pt x="3731" y="4278"/>
                    <a:pt x="3731" y="4220"/>
                  </a:cubicBezTo>
                  <a:cubicBezTo>
                    <a:pt x="3731" y="4173"/>
                    <a:pt x="3766" y="4155"/>
                    <a:pt x="3766" y="4109"/>
                  </a:cubicBezTo>
                  <a:cubicBezTo>
                    <a:pt x="3766" y="4068"/>
                    <a:pt x="3766" y="4068"/>
                    <a:pt x="3766" y="4068"/>
                  </a:cubicBezTo>
                  <a:cubicBezTo>
                    <a:pt x="3766" y="4022"/>
                    <a:pt x="3848" y="4039"/>
                    <a:pt x="3859" y="3987"/>
                  </a:cubicBezTo>
                  <a:close/>
                </a:path>
              </a:pathLst>
            </a:custGeom>
            <a:grpFill/>
            <a:ln w="28575" cap="flat" cmpd="sng">
              <a:solidFill>
                <a:schemeClr val="bg1"/>
              </a:solidFill>
              <a:bevel/>
              <a:headEnd/>
              <a:tailEnd/>
            </a:ln>
            <a:effectLst/>
          </p:spPr>
          <p:txBody>
            <a:bodyPr wrap="none" anchor="ctr"/>
            <a:lstStyle/>
            <a:p>
              <a:pPr defTabSz="1371714">
                <a:defRPr/>
              </a:pPr>
              <a:endParaRPr lang="en-US" sz="2701"/>
            </a:p>
          </p:txBody>
        </p:sp>
        <p:sp>
          <p:nvSpPr>
            <p:cNvPr id="69" name="Freeform 68"/>
            <p:cNvSpPr>
              <a:spLocks noChangeArrowheads="1"/>
            </p:cNvSpPr>
            <p:nvPr/>
          </p:nvSpPr>
          <p:spPr bwMode="auto">
            <a:xfrm>
              <a:off x="19452577" y="10263720"/>
              <a:ext cx="973937" cy="1142800"/>
            </a:xfrm>
            <a:custGeom>
              <a:avLst/>
              <a:gdLst>
                <a:gd name="T0" fmla="*/ 1945 w 2214"/>
                <a:gd name="T1" fmla="*/ 1915 h 2597"/>
                <a:gd name="T2" fmla="*/ 1997 w 2214"/>
                <a:gd name="T3" fmla="*/ 2154 h 2597"/>
                <a:gd name="T4" fmla="*/ 1968 w 2214"/>
                <a:gd name="T5" fmla="*/ 2305 h 2597"/>
                <a:gd name="T6" fmla="*/ 1869 w 2214"/>
                <a:gd name="T7" fmla="*/ 2288 h 2597"/>
                <a:gd name="T8" fmla="*/ 1834 w 2214"/>
                <a:gd name="T9" fmla="*/ 2183 h 2597"/>
                <a:gd name="T10" fmla="*/ 1939 w 2214"/>
                <a:gd name="T11" fmla="*/ 2206 h 2597"/>
                <a:gd name="T12" fmla="*/ 1724 w 2214"/>
                <a:gd name="T13" fmla="*/ 2136 h 2597"/>
                <a:gd name="T14" fmla="*/ 1636 w 2214"/>
                <a:gd name="T15" fmla="*/ 2212 h 2597"/>
                <a:gd name="T16" fmla="*/ 1561 w 2214"/>
                <a:gd name="T17" fmla="*/ 2328 h 2597"/>
                <a:gd name="T18" fmla="*/ 1537 w 2214"/>
                <a:gd name="T19" fmla="*/ 2386 h 2597"/>
                <a:gd name="T20" fmla="*/ 1479 w 2214"/>
                <a:gd name="T21" fmla="*/ 2491 h 2597"/>
                <a:gd name="T22" fmla="*/ 1194 w 2214"/>
                <a:gd name="T23" fmla="*/ 2538 h 2597"/>
                <a:gd name="T24" fmla="*/ 1031 w 2214"/>
                <a:gd name="T25" fmla="*/ 2456 h 2597"/>
                <a:gd name="T26" fmla="*/ 751 w 2214"/>
                <a:gd name="T27" fmla="*/ 1996 h 2597"/>
                <a:gd name="T28" fmla="*/ 664 w 2214"/>
                <a:gd name="T29" fmla="*/ 1700 h 2597"/>
                <a:gd name="T30" fmla="*/ 780 w 2214"/>
                <a:gd name="T31" fmla="*/ 1828 h 2597"/>
                <a:gd name="T32" fmla="*/ 746 w 2214"/>
                <a:gd name="T33" fmla="*/ 1694 h 2597"/>
                <a:gd name="T34" fmla="*/ 449 w 2214"/>
                <a:gd name="T35" fmla="*/ 1158 h 2597"/>
                <a:gd name="T36" fmla="*/ 379 w 2214"/>
                <a:gd name="T37" fmla="*/ 890 h 2597"/>
                <a:gd name="T38" fmla="*/ 425 w 2214"/>
                <a:gd name="T39" fmla="*/ 698 h 2597"/>
                <a:gd name="T40" fmla="*/ 600 w 2214"/>
                <a:gd name="T41" fmla="*/ 774 h 2597"/>
                <a:gd name="T42" fmla="*/ 1042 w 2214"/>
                <a:gd name="T43" fmla="*/ 937 h 2597"/>
                <a:gd name="T44" fmla="*/ 1322 w 2214"/>
                <a:gd name="T45" fmla="*/ 1030 h 2597"/>
                <a:gd name="T46" fmla="*/ 1514 w 2214"/>
                <a:gd name="T47" fmla="*/ 1065 h 2597"/>
                <a:gd name="T48" fmla="*/ 1473 w 2214"/>
                <a:gd name="T49" fmla="*/ 890 h 2597"/>
                <a:gd name="T50" fmla="*/ 1694 w 2214"/>
                <a:gd name="T51" fmla="*/ 908 h 2597"/>
                <a:gd name="T52" fmla="*/ 1986 w 2214"/>
                <a:gd name="T53" fmla="*/ 751 h 2597"/>
                <a:gd name="T54" fmla="*/ 2125 w 2214"/>
                <a:gd name="T55" fmla="*/ 943 h 2597"/>
                <a:gd name="T56" fmla="*/ 2131 w 2214"/>
                <a:gd name="T57" fmla="*/ 1141 h 2597"/>
                <a:gd name="T58" fmla="*/ 2137 w 2214"/>
                <a:gd name="T59" fmla="*/ 1385 h 2597"/>
                <a:gd name="T60" fmla="*/ 2149 w 2214"/>
                <a:gd name="T61" fmla="*/ 1595 h 2597"/>
                <a:gd name="T62" fmla="*/ 2108 w 2214"/>
                <a:gd name="T63" fmla="*/ 1531 h 2597"/>
                <a:gd name="T64" fmla="*/ 2009 w 2214"/>
                <a:gd name="T65" fmla="*/ 1769 h 2597"/>
                <a:gd name="T66" fmla="*/ 1665 w 2214"/>
                <a:gd name="T67" fmla="*/ 2381 h 2597"/>
                <a:gd name="T68" fmla="*/ 1683 w 2214"/>
                <a:gd name="T69" fmla="*/ 2451 h 2597"/>
                <a:gd name="T70" fmla="*/ 2055 w 2214"/>
                <a:gd name="T71" fmla="*/ 1932 h 2597"/>
                <a:gd name="T72" fmla="*/ 2044 w 2214"/>
                <a:gd name="T73" fmla="*/ 1921 h 2597"/>
                <a:gd name="T74" fmla="*/ 2061 w 2214"/>
                <a:gd name="T75" fmla="*/ 1973 h 2597"/>
                <a:gd name="T76" fmla="*/ 513 w 2214"/>
                <a:gd name="T77" fmla="*/ 669 h 2597"/>
                <a:gd name="T78" fmla="*/ 559 w 2214"/>
                <a:gd name="T79" fmla="*/ 687 h 2597"/>
                <a:gd name="T80" fmla="*/ 1916 w 2214"/>
                <a:gd name="T81" fmla="*/ 169 h 2597"/>
                <a:gd name="T82" fmla="*/ 1951 w 2214"/>
                <a:gd name="T83" fmla="*/ 273 h 2597"/>
                <a:gd name="T84" fmla="*/ 2096 w 2214"/>
                <a:gd name="T85" fmla="*/ 390 h 2597"/>
                <a:gd name="T86" fmla="*/ 2143 w 2214"/>
                <a:gd name="T87" fmla="*/ 343 h 2597"/>
                <a:gd name="T88" fmla="*/ 2131 w 2214"/>
                <a:gd name="T89" fmla="*/ 297 h 2597"/>
                <a:gd name="T90" fmla="*/ 1916 w 2214"/>
                <a:gd name="T91" fmla="*/ 169 h 2597"/>
                <a:gd name="T92" fmla="*/ 2050 w 2214"/>
                <a:gd name="T93" fmla="*/ 477 h 2597"/>
                <a:gd name="T94" fmla="*/ 2137 w 2214"/>
                <a:gd name="T95" fmla="*/ 518 h 2597"/>
                <a:gd name="T96" fmla="*/ 2172 w 2214"/>
                <a:gd name="T97" fmla="*/ 454 h 2597"/>
                <a:gd name="T98" fmla="*/ 2067 w 2214"/>
                <a:gd name="T99" fmla="*/ 599 h 2597"/>
                <a:gd name="T100" fmla="*/ 2114 w 2214"/>
                <a:gd name="T101" fmla="*/ 582 h 2597"/>
                <a:gd name="T102" fmla="*/ 483 w 2214"/>
                <a:gd name="T103" fmla="*/ 541 h 2597"/>
                <a:gd name="T104" fmla="*/ 483 w 2214"/>
                <a:gd name="T105" fmla="*/ 541 h 2597"/>
                <a:gd name="T106" fmla="*/ 59 w 2214"/>
                <a:gd name="T107" fmla="*/ 6 h 2597"/>
                <a:gd name="T108" fmla="*/ 12 w 2214"/>
                <a:gd name="T109" fmla="*/ 75 h 2597"/>
                <a:gd name="T110" fmla="*/ 0 w 2214"/>
                <a:gd name="T111" fmla="*/ 209 h 2597"/>
                <a:gd name="T112" fmla="*/ 41 w 2214"/>
                <a:gd name="T113" fmla="*/ 332 h 2597"/>
                <a:gd name="T114" fmla="*/ 117 w 2214"/>
                <a:gd name="T115" fmla="*/ 128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4" h="2597">
                  <a:moveTo>
                    <a:pt x="2009" y="1769"/>
                  </a:moveTo>
                  <a:lnTo>
                    <a:pt x="2009" y="1769"/>
                  </a:lnTo>
                  <a:cubicBezTo>
                    <a:pt x="2009" y="1828"/>
                    <a:pt x="1991" y="1868"/>
                    <a:pt x="1945" y="1915"/>
                  </a:cubicBezTo>
                  <a:cubicBezTo>
                    <a:pt x="1974" y="1985"/>
                    <a:pt x="1974" y="1985"/>
                    <a:pt x="1974" y="1985"/>
                  </a:cubicBezTo>
                  <a:cubicBezTo>
                    <a:pt x="1968" y="2031"/>
                    <a:pt x="1927" y="2055"/>
                    <a:pt x="1927" y="2101"/>
                  </a:cubicBezTo>
                  <a:cubicBezTo>
                    <a:pt x="1927" y="2136"/>
                    <a:pt x="1997" y="2119"/>
                    <a:pt x="1997" y="2154"/>
                  </a:cubicBezTo>
                  <a:cubicBezTo>
                    <a:pt x="1997" y="2177"/>
                    <a:pt x="1980" y="2183"/>
                    <a:pt x="1968" y="2200"/>
                  </a:cubicBezTo>
                  <a:cubicBezTo>
                    <a:pt x="1980" y="2282"/>
                    <a:pt x="1980" y="2282"/>
                    <a:pt x="1980" y="2282"/>
                  </a:cubicBezTo>
                  <a:cubicBezTo>
                    <a:pt x="1980" y="2293"/>
                    <a:pt x="1974" y="2299"/>
                    <a:pt x="1968" y="2305"/>
                  </a:cubicBezTo>
                  <a:cubicBezTo>
                    <a:pt x="1951" y="2293"/>
                    <a:pt x="1945" y="2276"/>
                    <a:pt x="1939" y="2258"/>
                  </a:cubicBezTo>
                  <a:cubicBezTo>
                    <a:pt x="1927" y="2282"/>
                    <a:pt x="1921" y="2311"/>
                    <a:pt x="1898" y="2311"/>
                  </a:cubicBezTo>
                  <a:cubicBezTo>
                    <a:pt x="1887" y="2311"/>
                    <a:pt x="1869" y="2299"/>
                    <a:pt x="1869" y="2288"/>
                  </a:cubicBezTo>
                  <a:cubicBezTo>
                    <a:pt x="1869" y="2264"/>
                    <a:pt x="1869" y="2258"/>
                    <a:pt x="1869" y="2235"/>
                  </a:cubicBezTo>
                  <a:cubicBezTo>
                    <a:pt x="1852" y="2235"/>
                    <a:pt x="1840" y="2235"/>
                    <a:pt x="1823" y="2223"/>
                  </a:cubicBezTo>
                  <a:cubicBezTo>
                    <a:pt x="1834" y="2212"/>
                    <a:pt x="1834" y="2200"/>
                    <a:pt x="1834" y="2183"/>
                  </a:cubicBezTo>
                  <a:cubicBezTo>
                    <a:pt x="1846" y="2183"/>
                    <a:pt x="1846" y="2183"/>
                    <a:pt x="1846" y="2183"/>
                  </a:cubicBezTo>
                  <a:cubicBezTo>
                    <a:pt x="1863" y="2200"/>
                    <a:pt x="1869" y="2229"/>
                    <a:pt x="1898" y="2229"/>
                  </a:cubicBezTo>
                  <a:cubicBezTo>
                    <a:pt x="1916" y="2229"/>
                    <a:pt x="1939" y="2223"/>
                    <a:pt x="1939" y="2206"/>
                  </a:cubicBezTo>
                  <a:cubicBezTo>
                    <a:pt x="1939" y="2130"/>
                    <a:pt x="1863" y="2078"/>
                    <a:pt x="1788" y="2078"/>
                  </a:cubicBezTo>
                  <a:cubicBezTo>
                    <a:pt x="1747" y="2078"/>
                    <a:pt x="1747" y="2276"/>
                    <a:pt x="1747" y="2171"/>
                  </a:cubicBezTo>
                  <a:cubicBezTo>
                    <a:pt x="1747" y="2159"/>
                    <a:pt x="1741" y="2136"/>
                    <a:pt x="1724" y="2136"/>
                  </a:cubicBezTo>
                  <a:cubicBezTo>
                    <a:pt x="1689" y="2136"/>
                    <a:pt x="1665" y="2165"/>
                    <a:pt x="1665" y="2200"/>
                  </a:cubicBezTo>
                  <a:cubicBezTo>
                    <a:pt x="1665" y="2223"/>
                    <a:pt x="1665" y="2223"/>
                    <a:pt x="1665" y="2223"/>
                  </a:cubicBezTo>
                  <a:cubicBezTo>
                    <a:pt x="1654" y="2218"/>
                    <a:pt x="1648" y="2218"/>
                    <a:pt x="1636" y="2212"/>
                  </a:cubicBezTo>
                  <a:cubicBezTo>
                    <a:pt x="1642" y="2241"/>
                    <a:pt x="1654" y="2258"/>
                    <a:pt x="1654" y="2288"/>
                  </a:cubicBezTo>
                  <a:cubicBezTo>
                    <a:pt x="1654" y="2322"/>
                    <a:pt x="1660" y="2369"/>
                    <a:pt x="1625" y="2369"/>
                  </a:cubicBezTo>
                  <a:cubicBezTo>
                    <a:pt x="1595" y="2369"/>
                    <a:pt x="1572" y="2357"/>
                    <a:pt x="1561" y="2328"/>
                  </a:cubicBezTo>
                  <a:cubicBezTo>
                    <a:pt x="1561" y="2317"/>
                    <a:pt x="1561" y="2317"/>
                    <a:pt x="1561" y="2317"/>
                  </a:cubicBezTo>
                  <a:cubicBezTo>
                    <a:pt x="1537" y="2322"/>
                    <a:pt x="1520" y="2311"/>
                    <a:pt x="1497" y="2305"/>
                  </a:cubicBezTo>
                  <a:cubicBezTo>
                    <a:pt x="1520" y="2334"/>
                    <a:pt x="1537" y="2352"/>
                    <a:pt x="1537" y="2386"/>
                  </a:cubicBezTo>
                  <a:cubicBezTo>
                    <a:pt x="1537" y="2398"/>
                    <a:pt x="1531" y="2404"/>
                    <a:pt x="1520" y="2410"/>
                  </a:cubicBezTo>
                  <a:cubicBezTo>
                    <a:pt x="1520" y="2416"/>
                    <a:pt x="1531" y="2421"/>
                    <a:pt x="1531" y="2427"/>
                  </a:cubicBezTo>
                  <a:cubicBezTo>
                    <a:pt x="1531" y="2456"/>
                    <a:pt x="1502" y="2468"/>
                    <a:pt x="1479" y="2491"/>
                  </a:cubicBezTo>
                  <a:cubicBezTo>
                    <a:pt x="1456" y="2526"/>
                    <a:pt x="1473" y="2596"/>
                    <a:pt x="1427" y="2596"/>
                  </a:cubicBezTo>
                  <a:cubicBezTo>
                    <a:pt x="1368" y="2596"/>
                    <a:pt x="1351" y="2538"/>
                    <a:pt x="1293" y="2538"/>
                  </a:cubicBezTo>
                  <a:cubicBezTo>
                    <a:pt x="1252" y="2538"/>
                    <a:pt x="1235" y="2538"/>
                    <a:pt x="1194" y="2538"/>
                  </a:cubicBezTo>
                  <a:cubicBezTo>
                    <a:pt x="1176" y="2538"/>
                    <a:pt x="1171" y="2526"/>
                    <a:pt x="1153" y="2526"/>
                  </a:cubicBezTo>
                  <a:cubicBezTo>
                    <a:pt x="1124" y="2526"/>
                    <a:pt x="1118" y="2567"/>
                    <a:pt x="1083" y="2567"/>
                  </a:cubicBezTo>
                  <a:cubicBezTo>
                    <a:pt x="1037" y="2567"/>
                    <a:pt x="1060" y="2497"/>
                    <a:pt x="1031" y="2456"/>
                  </a:cubicBezTo>
                  <a:cubicBezTo>
                    <a:pt x="1002" y="2416"/>
                    <a:pt x="978" y="2386"/>
                    <a:pt x="943" y="2346"/>
                  </a:cubicBezTo>
                  <a:cubicBezTo>
                    <a:pt x="909" y="2264"/>
                    <a:pt x="845" y="2247"/>
                    <a:pt x="804" y="2165"/>
                  </a:cubicBezTo>
                  <a:cubicBezTo>
                    <a:pt x="769" y="2101"/>
                    <a:pt x="769" y="2060"/>
                    <a:pt x="751" y="1996"/>
                  </a:cubicBezTo>
                  <a:cubicBezTo>
                    <a:pt x="740" y="1967"/>
                    <a:pt x="722" y="1956"/>
                    <a:pt x="711" y="1927"/>
                  </a:cubicBezTo>
                  <a:cubicBezTo>
                    <a:pt x="699" y="1897"/>
                    <a:pt x="711" y="1880"/>
                    <a:pt x="705" y="1845"/>
                  </a:cubicBezTo>
                  <a:cubicBezTo>
                    <a:pt x="699" y="1787"/>
                    <a:pt x="670" y="1758"/>
                    <a:pt x="664" y="1700"/>
                  </a:cubicBezTo>
                  <a:cubicBezTo>
                    <a:pt x="670" y="1705"/>
                    <a:pt x="670" y="1705"/>
                    <a:pt x="670" y="1705"/>
                  </a:cubicBezTo>
                  <a:cubicBezTo>
                    <a:pt x="693" y="1746"/>
                    <a:pt x="722" y="1758"/>
                    <a:pt x="757" y="1787"/>
                  </a:cubicBezTo>
                  <a:cubicBezTo>
                    <a:pt x="786" y="1810"/>
                    <a:pt x="763" y="1880"/>
                    <a:pt x="780" y="1828"/>
                  </a:cubicBezTo>
                  <a:cubicBezTo>
                    <a:pt x="798" y="1833"/>
                    <a:pt x="804" y="1839"/>
                    <a:pt x="821" y="1851"/>
                  </a:cubicBezTo>
                  <a:cubicBezTo>
                    <a:pt x="821" y="1828"/>
                    <a:pt x="821" y="1828"/>
                    <a:pt x="821" y="1828"/>
                  </a:cubicBezTo>
                  <a:cubicBezTo>
                    <a:pt x="821" y="1769"/>
                    <a:pt x="769" y="1746"/>
                    <a:pt x="746" y="1694"/>
                  </a:cubicBezTo>
                  <a:cubicBezTo>
                    <a:pt x="734" y="1659"/>
                    <a:pt x="722" y="1624"/>
                    <a:pt x="687" y="1624"/>
                  </a:cubicBezTo>
                  <a:cubicBezTo>
                    <a:pt x="687" y="1478"/>
                    <a:pt x="583" y="1420"/>
                    <a:pt x="519" y="1286"/>
                  </a:cubicBezTo>
                  <a:cubicBezTo>
                    <a:pt x="489" y="1234"/>
                    <a:pt x="449" y="1216"/>
                    <a:pt x="449" y="1158"/>
                  </a:cubicBezTo>
                  <a:cubicBezTo>
                    <a:pt x="449" y="1152"/>
                    <a:pt x="460" y="1152"/>
                    <a:pt x="460" y="1147"/>
                  </a:cubicBezTo>
                  <a:cubicBezTo>
                    <a:pt x="460" y="1059"/>
                    <a:pt x="420" y="1007"/>
                    <a:pt x="396" y="919"/>
                  </a:cubicBezTo>
                  <a:cubicBezTo>
                    <a:pt x="396" y="908"/>
                    <a:pt x="379" y="908"/>
                    <a:pt x="379" y="890"/>
                  </a:cubicBezTo>
                  <a:cubicBezTo>
                    <a:pt x="379" y="838"/>
                    <a:pt x="420" y="821"/>
                    <a:pt x="425" y="768"/>
                  </a:cubicBezTo>
                  <a:cubicBezTo>
                    <a:pt x="414" y="698"/>
                    <a:pt x="414" y="698"/>
                    <a:pt x="414" y="698"/>
                  </a:cubicBezTo>
                  <a:cubicBezTo>
                    <a:pt x="425" y="698"/>
                    <a:pt x="425" y="698"/>
                    <a:pt x="425" y="698"/>
                  </a:cubicBezTo>
                  <a:cubicBezTo>
                    <a:pt x="431" y="704"/>
                    <a:pt x="437" y="710"/>
                    <a:pt x="443" y="716"/>
                  </a:cubicBezTo>
                  <a:cubicBezTo>
                    <a:pt x="478" y="733"/>
                    <a:pt x="501" y="733"/>
                    <a:pt x="536" y="739"/>
                  </a:cubicBezTo>
                  <a:cubicBezTo>
                    <a:pt x="565" y="751"/>
                    <a:pt x="571" y="774"/>
                    <a:pt x="600" y="774"/>
                  </a:cubicBezTo>
                  <a:cubicBezTo>
                    <a:pt x="617" y="774"/>
                    <a:pt x="623" y="762"/>
                    <a:pt x="641" y="762"/>
                  </a:cubicBezTo>
                  <a:cubicBezTo>
                    <a:pt x="699" y="762"/>
                    <a:pt x="722" y="797"/>
                    <a:pt x="775" y="815"/>
                  </a:cubicBezTo>
                  <a:cubicBezTo>
                    <a:pt x="879" y="861"/>
                    <a:pt x="938" y="890"/>
                    <a:pt x="1042" y="937"/>
                  </a:cubicBezTo>
                  <a:cubicBezTo>
                    <a:pt x="1095" y="954"/>
                    <a:pt x="1130" y="984"/>
                    <a:pt x="1188" y="984"/>
                  </a:cubicBezTo>
                  <a:cubicBezTo>
                    <a:pt x="1240" y="984"/>
                    <a:pt x="1240" y="984"/>
                    <a:pt x="1240" y="984"/>
                  </a:cubicBezTo>
                  <a:cubicBezTo>
                    <a:pt x="1275" y="984"/>
                    <a:pt x="1287" y="1013"/>
                    <a:pt x="1322" y="1030"/>
                  </a:cubicBezTo>
                  <a:cubicBezTo>
                    <a:pt x="1328" y="989"/>
                    <a:pt x="1328" y="937"/>
                    <a:pt x="1368" y="937"/>
                  </a:cubicBezTo>
                  <a:cubicBezTo>
                    <a:pt x="1398" y="937"/>
                    <a:pt x="1415" y="960"/>
                    <a:pt x="1438" y="978"/>
                  </a:cubicBezTo>
                  <a:cubicBezTo>
                    <a:pt x="1473" y="1007"/>
                    <a:pt x="1485" y="1030"/>
                    <a:pt x="1514" y="1065"/>
                  </a:cubicBezTo>
                  <a:cubicBezTo>
                    <a:pt x="1526" y="1094"/>
                    <a:pt x="1462" y="937"/>
                    <a:pt x="1462" y="914"/>
                  </a:cubicBezTo>
                  <a:cubicBezTo>
                    <a:pt x="1462" y="890"/>
                    <a:pt x="1462" y="890"/>
                    <a:pt x="1462" y="890"/>
                  </a:cubicBezTo>
                  <a:cubicBezTo>
                    <a:pt x="1467" y="890"/>
                    <a:pt x="1473" y="890"/>
                    <a:pt x="1473" y="890"/>
                  </a:cubicBezTo>
                  <a:cubicBezTo>
                    <a:pt x="1508" y="890"/>
                    <a:pt x="1526" y="914"/>
                    <a:pt x="1561" y="914"/>
                  </a:cubicBezTo>
                  <a:cubicBezTo>
                    <a:pt x="1595" y="914"/>
                    <a:pt x="1607" y="873"/>
                    <a:pt x="1636" y="873"/>
                  </a:cubicBezTo>
                  <a:cubicBezTo>
                    <a:pt x="1660" y="873"/>
                    <a:pt x="1671" y="908"/>
                    <a:pt x="1694" y="908"/>
                  </a:cubicBezTo>
                  <a:cubicBezTo>
                    <a:pt x="1758" y="908"/>
                    <a:pt x="1788" y="850"/>
                    <a:pt x="1817" y="791"/>
                  </a:cubicBezTo>
                  <a:cubicBezTo>
                    <a:pt x="1852" y="809"/>
                    <a:pt x="1863" y="832"/>
                    <a:pt x="1904" y="832"/>
                  </a:cubicBezTo>
                  <a:cubicBezTo>
                    <a:pt x="1951" y="832"/>
                    <a:pt x="1986" y="797"/>
                    <a:pt x="1986" y="751"/>
                  </a:cubicBezTo>
                  <a:cubicBezTo>
                    <a:pt x="1986" y="704"/>
                    <a:pt x="2160" y="844"/>
                    <a:pt x="2160" y="885"/>
                  </a:cubicBezTo>
                  <a:cubicBezTo>
                    <a:pt x="2160" y="908"/>
                    <a:pt x="2120" y="908"/>
                    <a:pt x="2120" y="931"/>
                  </a:cubicBezTo>
                  <a:cubicBezTo>
                    <a:pt x="2120" y="937"/>
                    <a:pt x="2125" y="937"/>
                    <a:pt x="2125" y="943"/>
                  </a:cubicBezTo>
                  <a:cubicBezTo>
                    <a:pt x="2125" y="1018"/>
                    <a:pt x="2125" y="1018"/>
                    <a:pt x="2125" y="1018"/>
                  </a:cubicBezTo>
                  <a:cubicBezTo>
                    <a:pt x="2125" y="1042"/>
                    <a:pt x="2143" y="1053"/>
                    <a:pt x="2143" y="1077"/>
                  </a:cubicBezTo>
                  <a:cubicBezTo>
                    <a:pt x="2143" y="1100"/>
                    <a:pt x="2131" y="1117"/>
                    <a:pt x="2131" y="1141"/>
                  </a:cubicBezTo>
                  <a:cubicBezTo>
                    <a:pt x="2131" y="1199"/>
                    <a:pt x="2131" y="1199"/>
                    <a:pt x="2131" y="1199"/>
                  </a:cubicBezTo>
                  <a:cubicBezTo>
                    <a:pt x="2131" y="1234"/>
                    <a:pt x="2160" y="1251"/>
                    <a:pt x="2160" y="1292"/>
                  </a:cubicBezTo>
                  <a:cubicBezTo>
                    <a:pt x="2160" y="1327"/>
                    <a:pt x="2137" y="1350"/>
                    <a:pt x="2137" y="1385"/>
                  </a:cubicBezTo>
                  <a:cubicBezTo>
                    <a:pt x="2137" y="1420"/>
                    <a:pt x="2143" y="1438"/>
                    <a:pt x="2143" y="1473"/>
                  </a:cubicBezTo>
                  <a:cubicBezTo>
                    <a:pt x="2143" y="1502"/>
                    <a:pt x="2125" y="1519"/>
                    <a:pt x="2125" y="1548"/>
                  </a:cubicBezTo>
                  <a:cubicBezTo>
                    <a:pt x="2125" y="1566"/>
                    <a:pt x="2143" y="1577"/>
                    <a:pt x="2149" y="1595"/>
                  </a:cubicBezTo>
                  <a:cubicBezTo>
                    <a:pt x="2131" y="1595"/>
                    <a:pt x="2125" y="1577"/>
                    <a:pt x="2102" y="1577"/>
                  </a:cubicBezTo>
                  <a:cubicBezTo>
                    <a:pt x="2102" y="1571"/>
                    <a:pt x="2102" y="1571"/>
                    <a:pt x="2102" y="1566"/>
                  </a:cubicBezTo>
                  <a:cubicBezTo>
                    <a:pt x="2102" y="1554"/>
                    <a:pt x="2108" y="1548"/>
                    <a:pt x="2108" y="1531"/>
                  </a:cubicBezTo>
                  <a:cubicBezTo>
                    <a:pt x="2061" y="1554"/>
                    <a:pt x="2050" y="1601"/>
                    <a:pt x="2038" y="1653"/>
                  </a:cubicBezTo>
                  <a:cubicBezTo>
                    <a:pt x="2026" y="1694"/>
                    <a:pt x="2003" y="1711"/>
                    <a:pt x="2003" y="1758"/>
                  </a:cubicBezTo>
                  <a:cubicBezTo>
                    <a:pt x="2003" y="1764"/>
                    <a:pt x="2009" y="1764"/>
                    <a:pt x="2009" y="1769"/>
                  </a:cubicBezTo>
                  <a:close/>
                  <a:moveTo>
                    <a:pt x="1677" y="2386"/>
                  </a:moveTo>
                  <a:lnTo>
                    <a:pt x="1677" y="2386"/>
                  </a:lnTo>
                  <a:cubicBezTo>
                    <a:pt x="1671" y="2381"/>
                    <a:pt x="1671" y="2381"/>
                    <a:pt x="1665" y="2381"/>
                  </a:cubicBezTo>
                  <a:cubicBezTo>
                    <a:pt x="1630" y="2381"/>
                    <a:pt x="1636" y="2427"/>
                    <a:pt x="1619" y="2456"/>
                  </a:cubicBezTo>
                  <a:cubicBezTo>
                    <a:pt x="1636" y="2474"/>
                    <a:pt x="1636" y="2497"/>
                    <a:pt x="1654" y="2515"/>
                  </a:cubicBezTo>
                  <a:cubicBezTo>
                    <a:pt x="1677" y="2491"/>
                    <a:pt x="1671" y="2468"/>
                    <a:pt x="1683" y="2451"/>
                  </a:cubicBezTo>
                  <a:cubicBezTo>
                    <a:pt x="1677" y="2427"/>
                    <a:pt x="1677" y="2427"/>
                    <a:pt x="1677" y="2427"/>
                  </a:cubicBezTo>
                  <a:cubicBezTo>
                    <a:pt x="1677" y="2386"/>
                    <a:pt x="1677" y="2386"/>
                    <a:pt x="1677" y="2386"/>
                  </a:cubicBezTo>
                  <a:close/>
                  <a:moveTo>
                    <a:pt x="2055" y="1932"/>
                  </a:moveTo>
                  <a:lnTo>
                    <a:pt x="2055" y="1932"/>
                  </a:lnTo>
                  <a:cubicBezTo>
                    <a:pt x="2055" y="1927"/>
                    <a:pt x="2055" y="1927"/>
                    <a:pt x="2055" y="1927"/>
                  </a:cubicBezTo>
                  <a:cubicBezTo>
                    <a:pt x="2044" y="1921"/>
                    <a:pt x="2044" y="1921"/>
                    <a:pt x="2044" y="1921"/>
                  </a:cubicBezTo>
                  <a:cubicBezTo>
                    <a:pt x="2032" y="1944"/>
                    <a:pt x="2032" y="1956"/>
                    <a:pt x="2026" y="1973"/>
                  </a:cubicBezTo>
                  <a:cubicBezTo>
                    <a:pt x="2032" y="1973"/>
                    <a:pt x="2038" y="1979"/>
                    <a:pt x="2044" y="1979"/>
                  </a:cubicBezTo>
                  <a:cubicBezTo>
                    <a:pt x="2050" y="1979"/>
                    <a:pt x="2055" y="1973"/>
                    <a:pt x="2061" y="1973"/>
                  </a:cubicBezTo>
                  <a:cubicBezTo>
                    <a:pt x="2055" y="1932"/>
                    <a:pt x="2055" y="1932"/>
                    <a:pt x="2055" y="1932"/>
                  </a:cubicBezTo>
                  <a:close/>
                  <a:moveTo>
                    <a:pt x="513" y="669"/>
                  </a:moveTo>
                  <a:lnTo>
                    <a:pt x="513" y="669"/>
                  </a:lnTo>
                  <a:cubicBezTo>
                    <a:pt x="507" y="687"/>
                    <a:pt x="507" y="698"/>
                    <a:pt x="501" y="710"/>
                  </a:cubicBezTo>
                  <a:cubicBezTo>
                    <a:pt x="513" y="716"/>
                    <a:pt x="513" y="716"/>
                    <a:pt x="513" y="716"/>
                  </a:cubicBezTo>
                  <a:cubicBezTo>
                    <a:pt x="536" y="710"/>
                    <a:pt x="548" y="704"/>
                    <a:pt x="559" y="687"/>
                  </a:cubicBezTo>
                  <a:cubicBezTo>
                    <a:pt x="542" y="681"/>
                    <a:pt x="530" y="675"/>
                    <a:pt x="513" y="669"/>
                  </a:cubicBezTo>
                  <a:close/>
                  <a:moveTo>
                    <a:pt x="1916" y="169"/>
                  </a:moveTo>
                  <a:lnTo>
                    <a:pt x="1916" y="169"/>
                  </a:lnTo>
                  <a:cubicBezTo>
                    <a:pt x="1945" y="186"/>
                    <a:pt x="1957" y="215"/>
                    <a:pt x="1957" y="250"/>
                  </a:cubicBezTo>
                  <a:cubicBezTo>
                    <a:pt x="1957" y="256"/>
                    <a:pt x="1951" y="256"/>
                    <a:pt x="1945" y="262"/>
                  </a:cubicBezTo>
                  <a:cubicBezTo>
                    <a:pt x="1951" y="273"/>
                    <a:pt x="1951" y="273"/>
                    <a:pt x="1951" y="273"/>
                  </a:cubicBezTo>
                  <a:cubicBezTo>
                    <a:pt x="1991" y="273"/>
                    <a:pt x="1997" y="314"/>
                    <a:pt x="2015" y="355"/>
                  </a:cubicBezTo>
                  <a:cubicBezTo>
                    <a:pt x="2026" y="384"/>
                    <a:pt x="2038" y="396"/>
                    <a:pt x="2050" y="425"/>
                  </a:cubicBezTo>
                  <a:cubicBezTo>
                    <a:pt x="2073" y="419"/>
                    <a:pt x="2073" y="390"/>
                    <a:pt x="2096" y="390"/>
                  </a:cubicBezTo>
                  <a:cubicBezTo>
                    <a:pt x="2114" y="390"/>
                    <a:pt x="2125" y="396"/>
                    <a:pt x="2143" y="401"/>
                  </a:cubicBezTo>
                  <a:cubicBezTo>
                    <a:pt x="2143" y="396"/>
                    <a:pt x="2143" y="396"/>
                    <a:pt x="2143" y="384"/>
                  </a:cubicBezTo>
                  <a:cubicBezTo>
                    <a:pt x="2143" y="372"/>
                    <a:pt x="2143" y="361"/>
                    <a:pt x="2143" y="343"/>
                  </a:cubicBezTo>
                  <a:cubicBezTo>
                    <a:pt x="2137" y="343"/>
                    <a:pt x="2131" y="343"/>
                    <a:pt x="2120" y="343"/>
                  </a:cubicBezTo>
                  <a:cubicBezTo>
                    <a:pt x="2114" y="343"/>
                    <a:pt x="2114" y="337"/>
                    <a:pt x="2108" y="337"/>
                  </a:cubicBezTo>
                  <a:cubicBezTo>
                    <a:pt x="2120" y="320"/>
                    <a:pt x="2131" y="314"/>
                    <a:pt x="2131" y="297"/>
                  </a:cubicBezTo>
                  <a:cubicBezTo>
                    <a:pt x="2131" y="238"/>
                    <a:pt x="2131" y="238"/>
                    <a:pt x="2131" y="238"/>
                  </a:cubicBezTo>
                  <a:cubicBezTo>
                    <a:pt x="2044" y="238"/>
                    <a:pt x="2032" y="151"/>
                    <a:pt x="1968" y="93"/>
                  </a:cubicBezTo>
                  <a:cubicBezTo>
                    <a:pt x="1957" y="128"/>
                    <a:pt x="1945" y="151"/>
                    <a:pt x="1916" y="169"/>
                  </a:cubicBezTo>
                  <a:close/>
                  <a:moveTo>
                    <a:pt x="2084" y="483"/>
                  </a:moveTo>
                  <a:lnTo>
                    <a:pt x="2084" y="483"/>
                  </a:lnTo>
                  <a:cubicBezTo>
                    <a:pt x="2073" y="483"/>
                    <a:pt x="2061" y="477"/>
                    <a:pt x="2050" y="477"/>
                  </a:cubicBezTo>
                  <a:cubicBezTo>
                    <a:pt x="2026" y="477"/>
                    <a:pt x="2003" y="495"/>
                    <a:pt x="2003" y="512"/>
                  </a:cubicBezTo>
                  <a:cubicBezTo>
                    <a:pt x="2026" y="529"/>
                    <a:pt x="2044" y="535"/>
                    <a:pt x="2073" y="535"/>
                  </a:cubicBezTo>
                  <a:cubicBezTo>
                    <a:pt x="2096" y="535"/>
                    <a:pt x="2114" y="529"/>
                    <a:pt x="2137" y="518"/>
                  </a:cubicBezTo>
                  <a:cubicBezTo>
                    <a:pt x="2149" y="529"/>
                    <a:pt x="2154" y="541"/>
                    <a:pt x="2166" y="559"/>
                  </a:cubicBezTo>
                  <a:cubicBezTo>
                    <a:pt x="2183" y="547"/>
                    <a:pt x="2195" y="541"/>
                    <a:pt x="2213" y="524"/>
                  </a:cubicBezTo>
                  <a:cubicBezTo>
                    <a:pt x="2195" y="500"/>
                    <a:pt x="2183" y="483"/>
                    <a:pt x="2172" y="454"/>
                  </a:cubicBezTo>
                  <a:cubicBezTo>
                    <a:pt x="2160" y="448"/>
                    <a:pt x="2160" y="448"/>
                    <a:pt x="2160" y="448"/>
                  </a:cubicBezTo>
                  <a:cubicBezTo>
                    <a:pt x="2143" y="477"/>
                    <a:pt x="2114" y="483"/>
                    <a:pt x="2084" y="483"/>
                  </a:cubicBezTo>
                  <a:close/>
                  <a:moveTo>
                    <a:pt x="2067" y="599"/>
                  </a:moveTo>
                  <a:lnTo>
                    <a:pt x="2067" y="599"/>
                  </a:lnTo>
                  <a:cubicBezTo>
                    <a:pt x="2067" y="605"/>
                    <a:pt x="2067" y="611"/>
                    <a:pt x="2067" y="617"/>
                  </a:cubicBezTo>
                  <a:cubicBezTo>
                    <a:pt x="2090" y="611"/>
                    <a:pt x="2102" y="599"/>
                    <a:pt x="2114" y="582"/>
                  </a:cubicBezTo>
                  <a:cubicBezTo>
                    <a:pt x="2096" y="576"/>
                    <a:pt x="2067" y="582"/>
                    <a:pt x="2067" y="599"/>
                  </a:cubicBezTo>
                  <a:close/>
                  <a:moveTo>
                    <a:pt x="483" y="541"/>
                  </a:moveTo>
                  <a:lnTo>
                    <a:pt x="483" y="541"/>
                  </a:lnTo>
                  <a:cubicBezTo>
                    <a:pt x="536" y="541"/>
                    <a:pt x="536" y="541"/>
                    <a:pt x="536" y="541"/>
                  </a:cubicBezTo>
                  <a:cubicBezTo>
                    <a:pt x="536" y="529"/>
                    <a:pt x="536" y="524"/>
                    <a:pt x="536" y="506"/>
                  </a:cubicBezTo>
                  <a:cubicBezTo>
                    <a:pt x="513" y="512"/>
                    <a:pt x="501" y="529"/>
                    <a:pt x="483" y="541"/>
                  </a:cubicBezTo>
                  <a:close/>
                  <a:moveTo>
                    <a:pt x="82" y="23"/>
                  </a:moveTo>
                  <a:lnTo>
                    <a:pt x="82" y="23"/>
                  </a:lnTo>
                  <a:cubicBezTo>
                    <a:pt x="76" y="17"/>
                    <a:pt x="70" y="11"/>
                    <a:pt x="59" y="6"/>
                  </a:cubicBezTo>
                  <a:cubicBezTo>
                    <a:pt x="53" y="0"/>
                    <a:pt x="53" y="0"/>
                    <a:pt x="53" y="0"/>
                  </a:cubicBezTo>
                  <a:cubicBezTo>
                    <a:pt x="53" y="17"/>
                    <a:pt x="59" y="29"/>
                    <a:pt x="53" y="46"/>
                  </a:cubicBezTo>
                  <a:cubicBezTo>
                    <a:pt x="41" y="64"/>
                    <a:pt x="12" y="58"/>
                    <a:pt x="12" y="75"/>
                  </a:cubicBezTo>
                  <a:cubicBezTo>
                    <a:pt x="12" y="93"/>
                    <a:pt x="24" y="99"/>
                    <a:pt x="24" y="116"/>
                  </a:cubicBezTo>
                  <a:cubicBezTo>
                    <a:pt x="24" y="145"/>
                    <a:pt x="0" y="157"/>
                    <a:pt x="0" y="186"/>
                  </a:cubicBezTo>
                  <a:cubicBezTo>
                    <a:pt x="0" y="209"/>
                    <a:pt x="0" y="209"/>
                    <a:pt x="0" y="209"/>
                  </a:cubicBezTo>
                  <a:cubicBezTo>
                    <a:pt x="12" y="209"/>
                    <a:pt x="18" y="209"/>
                    <a:pt x="29" y="209"/>
                  </a:cubicBezTo>
                  <a:cubicBezTo>
                    <a:pt x="29" y="326"/>
                    <a:pt x="29" y="326"/>
                    <a:pt x="29" y="326"/>
                  </a:cubicBezTo>
                  <a:cubicBezTo>
                    <a:pt x="29" y="326"/>
                    <a:pt x="35" y="332"/>
                    <a:pt x="41" y="332"/>
                  </a:cubicBezTo>
                  <a:cubicBezTo>
                    <a:pt x="59" y="332"/>
                    <a:pt x="59" y="314"/>
                    <a:pt x="70" y="302"/>
                  </a:cubicBezTo>
                  <a:cubicBezTo>
                    <a:pt x="105" y="285"/>
                    <a:pt x="134" y="262"/>
                    <a:pt x="134" y="221"/>
                  </a:cubicBezTo>
                  <a:cubicBezTo>
                    <a:pt x="134" y="180"/>
                    <a:pt x="117" y="163"/>
                    <a:pt x="117" y="128"/>
                  </a:cubicBezTo>
                  <a:cubicBezTo>
                    <a:pt x="117" y="99"/>
                    <a:pt x="128" y="81"/>
                    <a:pt x="128" y="46"/>
                  </a:cubicBezTo>
                  <a:cubicBezTo>
                    <a:pt x="128" y="29"/>
                    <a:pt x="99" y="29"/>
                    <a:pt x="82" y="23"/>
                  </a:cubicBezTo>
                  <a:close/>
                </a:path>
              </a:pathLst>
            </a:custGeom>
            <a:solidFill>
              <a:schemeClr val="accent4"/>
            </a:solidFill>
            <a:ln w="28575" cap="flat" cmpd="sng">
              <a:solidFill>
                <a:schemeClr val="bg1"/>
              </a:solidFill>
              <a:bevel/>
              <a:headEnd/>
              <a:tailEnd/>
            </a:ln>
            <a:effectLst/>
          </p:spPr>
          <p:txBody>
            <a:bodyPr wrap="none" anchor="ctr"/>
            <a:lstStyle/>
            <a:p>
              <a:pPr defTabSz="1371714">
                <a:defRPr/>
              </a:pPr>
              <a:endParaRPr lang="en-US" sz="2701"/>
            </a:p>
          </p:txBody>
        </p:sp>
      </p:grpSp>
      <p:sp>
        <p:nvSpPr>
          <p:cNvPr id="18" name="Subtitle 2"/>
          <p:cNvSpPr txBox="1">
            <a:spLocks/>
          </p:cNvSpPr>
          <p:nvPr/>
        </p:nvSpPr>
        <p:spPr>
          <a:xfrm>
            <a:off x="946046" y="4922299"/>
            <a:ext cx="7135641"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19" name="TextBox 18"/>
          <p:cNvSpPr txBox="1"/>
          <p:nvPr/>
        </p:nvSpPr>
        <p:spPr>
          <a:xfrm>
            <a:off x="1015806"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20" name="TextBox 19"/>
          <p:cNvSpPr txBox="1"/>
          <p:nvPr/>
        </p:nvSpPr>
        <p:spPr>
          <a:xfrm>
            <a:off x="1015806" y="2821553"/>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AUSTRALIA</a:t>
            </a:r>
          </a:p>
          <a:p>
            <a:r>
              <a:rPr lang="en-US" sz="4951" b="1" spc="450" dirty="0">
                <a:solidFill>
                  <a:schemeClr val="tx2"/>
                </a:solidFill>
                <a:latin typeface="Montserrat" charset="0"/>
                <a:ea typeface="Montserrat" charset="0"/>
                <a:cs typeface="Montserrat" charset="0"/>
              </a:rPr>
              <a:t>VECTOR MAP</a:t>
            </a:r>
          </a:p>
        </p:txBody>
      </p:sp>
      <p:sp>
        <p:nvSpPr>
          <p:cNvPr id="21" name="Subtitle 2"/>
          <p:cNvSpPr txBox="1">
            <a:spLocks/>
          </p:cNvSpPr>
          <p:nvPr/>
        </p:nvSpPr>
        <p:spPr>
          <a:xfrm>
            <a:off x="1358130"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22" name="Subtitle 2"/>
          <p:cNvSpPr txBox="1">
            <a:spLocks/>
          </p:cNvSpPr>
          <p:nvPr/>
        </p:nvSpPr>
        <p:spPr>
          <a:xfrm>
            <a:off x="1358130"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23" name="Freeform 522"/>
          <p:cNvSpPr>
            <a:spLocks noChangeArrowheads="1"/>
          </p:cNvSpPr>
          <p:nvPr/>
        </p:nvSpPr>
        <p:spPr bwMode="auto">
          <a:xfrm>
            <a:off x="1113856" y="749474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24" name="Group 23"/>
          <p:cNvGrpSpPr/>
          <p:nvPr/>
        </p:nvGrpSpPr>
        <p:grpSpPr>
          <a:xfrm>
            <a:off x="4894739" y="7465489"/>
            <a:ext cx="256122" cy="397809"/>
            <a:chOff x="6993559" y="8245765"/>
            <a:chExt cx="413103" cy="641631"/>
          </a:xfrm>
        </p:grpSpPr>
        <p:sp>
          <p:nvSpPr>
            <p:cNvPr id="25"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26"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27" name="Subtitle 2"/>
          <p:cNvSpPr txBox="1">
            <a:spLocks/>
          </p:cNvSpPr>
          <p:nvPr/>
        </p:nvSpPr>
        <p:spPr>
          <a:xfrm>
            <a:off x="5256821"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28" name="Subtitle 2"/>
          <p:cNvSpPr txBox="1">
            <a:spLocks/>
          </p:cNvSpPr>
          <p:nvPr/>
        </p:nvSpPr>
        <p:spPr>
          <a:xfrm>
            <a:off x="5256821"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29" name="Subtitle 2"/>
          <p:cNvSpPr txBox="1">
            <a:spLocks/>
          </p:cNvSpPr>
          <p:nvPr/>
        </p:nvSpPr>
        <p:spPr>
          <a:xfrm>
            <a:off x="1358130"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30" name="Subtitle 2"/>
          <p:cNvSpPr txBox="1">
            <a:spLocks/>
          </p:cNvSpPr>
          <p:nvPr/>
        </p:nvSpPr>
        <p:spPr>
          <a:xfrm>
            <a:off x="1358130"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31" name="Subtitle 2"/>
          <p:cNvSpPr txBox="1">
            <a:spLocks/>
          </p:cNvSpPr>
          <p:nvPr/>
        </p:nvSpPr>
        <p:spPr>
          <a:xfrm>
            <a:off x="5256821"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32" name="Subtitle 2"/>
          <p:cNvSpPr txBox="1">
            <a:spLocks/>
          </p:cNvSpPr>
          <p:nvPr/>
        </p:nvSpPr>
        <p:spPr>
          <a:xfrm>
            <a:off x="5256821"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33" name="Group 32"/>
          <p:cNvGrpSpPr/>
          <p:nvPr/>
        </p:nvGrpSpPr>
        <p:grpSpPr>
          <a:xfrm>
            <a:off x="1061591" y="9125394"/>
            <a:ext cx="257940" cy="383279"/>
            <a:chOff x="10816973" y="10812285"/>
            <a:chExt cx="416034" cy="618194"/>
          </a:xfrm>
        </p:grpSpPr>
        <p:sp>
          <p:nvSpPr>
            <p:cNvPr id="34"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5"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6"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7"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38"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39"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40"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41" name="Group 40"/>
          <p:cNvGrpSpPr/>
          <p:nvPr/>
        </p:nvGrpSpPr>
        <p:grpSpPr>
          <a:xfrm>
            <a:off x="4894738" y="9161827"/>
            <a:ext cx="312435" cy="383278"/>
            <a:chOff x="12050428" y="10812287"/>
            <a:chExt cx="503931" cy="618193"/>
          </a:xfrm>
        </p:grpSpPr>
        <p:sp>
          <p:nvSpPr>
            <p:cNvPr id="42"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Tree>
    <p:extLst>
      <p:ext uri="{BB962C8B-B14F-4D97-AF65-F5344CB8AC3E}">
        <p14:creationId xmlns:p14="http://schemas.microsoft.com/office/powerpoint/2010/main" val="402158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4439807" y="4258824"/>
            <a:ext cx="9408388" cy="4936845"/>
            <a:chOff x="762" y="1755"/>
            <a:chExt cx="4362" cy="2567"/>
          </a:xfrm>
          <a:solidFill>
            <a:schemeClr val="bg1">
              <a:lumMod val="85000"/>
            </a:schemeClr>
          </a:solidFill>
        </p:grpSpPr>
        <p:sp>
          <p:nvSpPr>
            <p:cNvPr id="37" name="Freeform 9"/>
            <p:cNvSpPr>
              <a:spLocks/>
            </p:cNvSpPr>
            <p:nvPr/>
          </p:nvSpPr>
          <p:spPr bwMode="auto">
            <a:xfrm>
              <a:off x="1229" y="2907"/>
              <a:ext cx="31" cy="31"/>
            </a:xfrm>
            <a:custGeom>
              <a:avLst/>
              <a:gdLst>
                <a:gd name="T0" fmla="*/ 3 w 15"/>
                <a:gd name="T1" fmla="*/ 1 h 15"/>
                <a:gd name="T2" fmla="*/ 6 w 15"/>
                <a:gd name="T3" fmla="*/ 6 h 15"/>
                <a:gd name="T4" fmla="*/ 9 w 15"/>
                <a:gd name="T5" fmla="*/ 0 h 15"/>
                <a:gd name="T6" fmla="*/ 15 w 15"/>
                <a:gd name="T7" fmla="*/ 7 h 15"/>
                <a:gd name="T8" fmla="*/ 8 w 15"/>
                <a:gd name="T9" fmla="*/ 15 h 15"/>
                <a:gd name="T10" fmla="*/ 0 w 15"/>
                <a:gd name="T11" fmla="*/ 7 h 15"/>
                <a:gd name="T12" fmla="*/ 3 w 15"/>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3" y="1"/>
                  </a:moveTo>
                  <a:cubicBezTo>
                    <a:pt x="5" y="3"/>
                    <a:pt x="5" y="5"/>
                    <a:pt x="6" y="6"/>
                  </a:cubicBezTo>
                  <a:cubicBezTo>
                    <a:pt x="6" y="7"/>
                    <a:pt x="11" y="4"/>
                    <a:pt x="9" y="0"/>
                  </a:cubicBezTo>
                  <a:cubicBezTo>
                    <a:pt x="12" y="0"/>
                    <a:pt x="15" y="4"/>
                    <a:pt x="15" y="7"/>
                  </a:cubicBezTo>
                  <a:cubicBezTo>
                    <a:pt x="15" y="11"/>
                    <a:pt x="12" y="15"/>
                    <a:pt x="8" y="15"/>
                  </a:cubicBezTo>
                  <a:cubicBezTo>
                    <a:pt x="4" y="15"/>
                    <a:pt x="0" y="11"/>
                    <a:pt x="0" y="7"/>
                  </a:cubicBezTo>
                  <a:cubicBezTo>
                    <a:pt x="0" y="5"/>
                    <a:pt x="2" y="3"/>
                    <a:pt x="3" y="1"/>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38" name="Freeform 10"/>
            <p:cNvSpPr>
              <a:spLocks/>
            </p:cNvSpPr>
            <p:nvPr/>
          </p:nvSpPr>
          <p:spPr bwMode="auto">
            <a:xfrm>
              <a:off x="4234" y="2453"/>
              <a:ext cx="421" cy="565"/>
            </a:xfrm>
            <a:custGeom>
              <a:avLst/>
              <a:gdLst>
                <a:gd name="T0" fmla="*/ 193 w 202"/>
                <a:gd name="T1" fmla="*/ 56 h 271"/>
                <a:gd name="T2" fmla="*/ 200 w 202"/>
                <a:gd name="T3" fmla="*/ 95 h 271"/>
                <a:gd name="T4" fmla="*/ 181 w 202"/>
                <a:gd name="T5" fmla="*/ 88 h 271"/>
                <a:gd name="T6" fmla="*/ 164 w 202"/>
                <a:gd name="T7" fmla="*/ 88 h 271"/>
                <a:gd name="T8" fmla="*/ 155 w 202"/>
                <a:gd name="T9" fmla="*/ 104 h 271"/>
                <a:gd name="T10" fmla="*/ 154 w 202"/>
                <a:gd name="T11" fmla="*/ 124 h 271"/>
                <a:gd name="T12" fmla="*/ 164 w 202"/>
                <a:gd name="T13" fmla="*/ 144 h 271"/>
                <a:gd name="T14" fmla="*/ 167 w 202"/>
                <a:gd name="T15" fmla="*/ 169 h 271"/>
                <a:gd name="T16" fmla="*/ 176 w 202"/>
                <a:gd name="T17" fmla="*/ 184 h 271"/>
                <a:gd name="T18" fmla="*/ 193 w 202"/>
                <a:gd name="T19" fmla="*/ 181 h 271"/>
                <a:gd name="T20" fmla="*/ 187 w 202"/>
                <a:gd name="T21" fmla="*/ 198 h 271"/>
                <a:gd name="T22" fmla="*/ 178 w 202"/>
                <a:gd name="T23" fmla="*/ 213 h 271"/>
                <a:gd name="T24" fmla="*/ 163 w 202"/>
                <a:gd name="T25" fmla="*/ 231 h 271"/>
                <a:gd name="T26" fmla="*/ 161 w 202"/>
                <a:gd name="T27" fmla="*/ 217 h 271"/>
                <a:gd name="T28" fmla="*/ 147 w 202"/>
                <a:gd name="T29" fmla="*/ 227 h 271"/>
                <a:gd name="T30" fmla="*/ 127 w 202"/>
                <a:gd name="T31" fmla="*/ 241 h 271"/>
                <a:gd name="T32" fmla="*/ 130 w 202"/>
                <a:gd name="T33" fmla="*/ 255 h 271"/>
                <a:gd name="T34" fmla="*/ 113 w 202"/>
                <a:gd name="T35" fmla="*/ 269 h 271"/>
                <a:gd name="T36" fmla="*/ 103 w 202"/>
                <a:gd name="T37" fmla="*/ 260 h 271"/>
                <a:gd name="T38" fmla="*/ 89 w 202"/>
                <a:gd name="T39" fmla="*/ 260 h 271"/>
                <a:gd name="T40" fmla="*/ 74 w 202"/>
                <a:gd name="T41" fmla="*/ 266 h 271"/>
                <a:gd name="T42" fmla="*/ 75 w 202"/>
                <a:gd name="T43" fmla="*/ 253 h 271"/>
                <a:gd name="T44" fmla="*/ 75 w 202"/>
                <a:gd name="T45" fmla="*/ 245 h 271"/>
                <a:gd name="T46" fmla="*/ 59 w 202"/>
                <a:gd name="T47" fmla="*/ 230 h 271"/>
                <a:gd name="T48" fmla="*/ 36 w 202"/>
                <a:gd name="T49" fmla="*/ 238 h 271"/>
                <a:gd name="T50" fmla="*/ 30 w 202"/>
                <a:gd name="T51" fmla="*/ 227 h 271"/>
                <a:gd name="T52" fmla="*/ 10 w 202"/>
                <a:gd name="T53" fmla="*/ 208 h 271"/>
                <a:gd name="T54" fmla="*/ 4 w 202"/>
                <a:gd name="T55" fmla="*/ 189 h 271"/>
                <a:gd name="T56" fmla="*/ 7 w 202"/>
                <a:gd name="T57" fmla="*/ 176 h 271"/>
                <a:gd name="T58" fmla="*/ 18 w 202"/>
                <a:gd name="T59" fmla="*/ 171 h 271"/>
                <a:gd name="T60" fmla="*/ 9 w 202"/>
                <a:gd name="T61" fmla="*/ 159 h 271"/>
                <a:gd name="T62" fmla="*/ 22 w 202"/>
                <a:gd name="T63" fmla="*/ 149 h 271"/>
                <a:gd name="T64" fmla="*/ 30 w 202"/>
                <a:gd name="T65" fmla="*/ 142 h 271"/>
                <a:gd name="T66" fmla="*/ 39 w 202"/>
                <a:gd name="T67" fmla="*/ 131 h 271"/>
                <a:gd name="T68" fmla="*/ 48 w 202"/>
                <a:gd name="T69" fmla="*/ 119 h 271"/>
                <a:gd name="T70" fmla="*/ 34 w 202"/>
                <a:gd name="T71" fmla="*/ 101 h 271"/>
                <a:gd name="T72" fmla="*/ 25 w 202"/>
                <a:gd name="T73" fmla="*/ 79 h 271"/>
                <a:gd name="T74" fmla="*/ 25 w 202"/>
                <a:gd name="T75" fmla="*/ 69 h 271"/>
                <a:gd name="T76" fmla="*/ 29 w 202"/>
                <a:gd name="T77" fmla="*/ 61 h 271"/>
                <a:gd name="T78" fmla="*/ 38 w 202"/>
                <a:gd name="T79" fmla="*/ 51 h 271"/>
                <a:gd name="T80" fmla="*/ 50 w 202"/>
                <a:gd name="T81" fmla="*/ 43 h 271"/>
                <a:gd name="T82" fmla="*/ 50 w 202"/>
                <a:gd name="T83" fmla="*/ 26 h 271"/>
                <a:gd name="T84" fmla="*/ 55 w 202"/>
                <a:gd name="T85" fmla="*/ 17 h 271"/>
                <a:gd name="T86" fmla="*/ 72 w 202"/>
                <a:gd name="T87" fmla="*/ 27 h 271"/>
                <a:gd name="T88" fmla="*/ 94 w 202"/>
                <a:gd name="T89" fmla="*/ 24 h 271"/>
                <a:gd name="T90" fmla="*/ 109 w 202"/>
                <a:gd name="T91" fmla="*/ 14 h 271"/>
                <a:gd name="T92" fmla="*/ 131 w 202"/>
                <a:gd name="T93" fmla="*/ 2 h 271"/>
                <a:gd name="T94" fmla="*/ 139 w 202"/>
                <a:gd name="T95" fmla="*/ 16 h 271"/>
                <a:gd name="T96" fmla="*/ 147 w 202"/>
                <a:gd name="T97" fmla="*/ 20 h 271"/>
                <a:gd name="T98" fmla="*/ 157 w 202"/>
                <a:gd name="T99" fmla="*/ 32 h 271"/>
                <a:gd name="T100" fmla="*/ 174 w 202"/>
                <a:gd name="T101" fmla="*/ 35 h 271"/>
                <a:gd name="T102" fmla="*/ 179 w 202"/>
                <a:gd name="T103" fmla="*/ 52 h 271"/>
                <a:gd name="T104" fmla="*/ 187 w 202"/>
                <a:gd name="T105" fmla="*/ 5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2" h="271">
                  <a:moveTo>
                    <a:pt x="193" y="55"/>
                  </a:moveTo>
                  <a:cubicBezTo>
                    <a:pt x="193" y="55"/>
                    <a:pt x="193" y="55"/>
                    <a:pt x="193" y="56"/>
                  </a:cubicBezTo>
                  <a:cubicBezTo>
                    <a:pt x="194" y="58"/>
                    <a:pt x="199" y="80"/>
                    <a:pt x="200" y="84"/>
                  </a:cubicBezTo>
                  <a:cubicBezTo>
                    <a:pt x="201" y="89"/>
                    <a:pt x="202" y="94"/>
                    <a:pt x="200" y="95"/>
                  </a:cubicBezTo>
                  <a:cubicBezTo>
                    <a:pt x="199" y="95"/>
                    <a:pt x="195" y="89"/>
                    <a:pt x="192" y="90"/>
                  </a:cubicBezTo>
                  <a:cubicBezTo>
                    <a:pt x="189" y="92"/>
                    <a:pt x="184" y="91"/>
                    <a:pt x="181" y="88"/>
                  </a:cubicBezTo>
                  <a:cubicBezTo>
                    <a:pt x="178" y="86"/>
                    <a:pt x="175" y="76"/>
                    <a:pt x="171" y="78"/>
                  </a:cubicBezTo>
                  <a:cubicBezTo>
                    <a:pt x="168" y="81"/>
                    <a:pt x="166" y="88"/>
                    <a:pt x="164" y="88"/>
                  </a:cubicBezTo>
                  <a:cubicBezTo>
                    <a:pt x="162" y="88"/>
                    <a:pt x="160" y="90"/>
                    <a:pt x="158" y="93"/>
                  </a:cubicBezTo>
                  <a:cubicBezTo>
                    <a:pt x="156" y="95"/>
                    <a:pt x="158" y="101"/>
                    <a:pt x="155" y="104"/>
                  </a:cubicBezTo>
                  <a:cubicBezTo>
                    <a:pt x="152" y="107"/>
                    <a:pt x="151" y="109"/>
                    <a:pt x="151" y="114"/>
                  </a:cubicBezTo>
                  <a:cubicBezTo>
                    <a:pt x="152" y="118"/>
                    <a:pt x="149" y="119"/>
                    <a:pt x="154" y="124"/>
                  </a:cubicBezTo>
                  <a:cubicBezTo>
                    <a:pt x="160" y="128"/>
                    <a:pt x="159" y="129"/>
                    <a:pt x="160" y="133"/>
                  </a:cubicBezTo>
                  <a:cubicBezTo>
                    <a:pt x="160" y="137"/>
                    <a:pt x="161" y="140"/>
                    <a:pt x="164" y="144"/>
                  </a:cubicBezTo>
                  <a:cubicBezTo>
                    <a:pt x="166" y="149"/>
                    <a:pt x="163" y="151"/>
                    <a:pt x="163" y="155"/>
                  </a:cubicBezTo>
                  <a:cubicBezTo>
                    <a:pt x="162" y="159"/>
                    <a:pt x="164" y="164"/>
                    <a:pt x="167" y="169"/>
                  </a:cubicBezTo>
                  <a:cubicBezTo>
                    <a:pt x="170" y="173"/>
                    <a:pt x="171" y="175"/>
                    <a:pt x="171" y="178"/>
                  </a:cubicBezTo>
                  <a:cubicBezTo>
                    <a:pt x="171" y="182"/>
                    <a:pt x="175" y="184"/>
                    <a:pt x="176" y="184"/>
                  </a:cubicBezTo>
                  <a:cubicBezTo>
                    <a:pt x="178" y="184"/>
                    <a:pt x="181" y="181"/>
                    <a:pt x="182" y="178"/>
                  </a:cubicBezTo>
                  <a:cubicBezTo>
                    <a:pt x="182" y="174"/>
                    <a:pt x="191" y="175"/>
                    <a:pt x="193" y="181"/>
                  </a:cubicBezTo>
                  <a:cubicBezTo>
                    <a:pt x="194" y="186"/>
                    <a:pt x="189" y="186"/>
                    <a:pt x="187" y="189"/>
                  </a:cubicBezTo>
                  <a:cubicBezTo>
                    <a:pt x="186" y="193"/>
                    <a:pt x="191" y="197"/>
                    <a:pt x="187" y="198"/>
                  </a:cubicBezTo>
                  <a:cubicBezTo>
                    <a:pt x="183" y="199"/>
                    <a:pt x="180" y="200"/>
                    <a:pt x="179" y="203"/>
                  </a:cubicBezTo>
                  <a:cubicBezTo>
                    <a:pt x="178" y="206"/>
                    <a:pt x="178" y="209"/>
                    <a:pt x="178" y="213"/>
                  </a:cubicBezTo>
                  <a:cubicBezTo>
                    <a:pt x="177" y="216"/>
                    <a:pt x="173" y="214"/>
                    <a:pt x="172" y="218"/>
                  </a:cubicBezTo>
                  <a:cubicBezTo>
                    <a:pt x="171" y="223"/>
                    <a:pt x="168" y="231"/>
                    <a:pt x="163" y="231"/>
                  </a:cubicBezTo>
                  <a:cubicBezTo>
                    <a:pt x="158" y="230"/>
                    <a:pt x="155" y="228"/>
                    <a:pt x="158" y="224"/>
                  </a:cubicBezTo>
                  <a:cubicBezTo>
                    <a:pt x="161" y="221"/>
                    <a:pt x="165" y="217"/>
                    <a:pt x="161" y="217"/>
                  </a:cubicBezTo>
                  <a:cubicBezTo>
                    <a:pt x="158" y="217"/>
                    <a:pt x="155" y="216"/>
                    <a:pt x="150" y="219"/>
                  </a:cubicBezTo>
                  <a:cubicBezTo>
                    <a:pt x="145" y="222"/>
                    <a:pt x="152" y="227"/>
                    <a:pt x="147" y="227"/>
                  </a:cubicBezTo>
                  <a:cubicBezTo>
                    <a:pt x="142" y="227"/>
                    <a:pt x="133" y="229"/>
                    <a:pt x="130" y="232"/>
                  </a:cubicBezTo>
                  <a:cubicBezTo>
                    <a:pt x="127" y="235"/>
                    <a:pt x="126" y="236"/>
                    <a:pt x="127" y="241"/>
                  </a:cubicBezTo>
                  <a:cubicBezTo>
                    <a:pt x="128" y="246"/>
                    <a:pt x="131" y="245"/>
                    <a:pt x="129" y="247"/>
                  </a:cubicBezTo>
                  <a:cubicBezTo>
                    <a:pt x="127" y="249"/>
                    <a:pt x="136" y="251"/>
                    <a:pt x="130" y="255"/>
                  </a:cubicBezTo>
                  <a:cubicBezTo>
                    <a:pt x="125" y="259"/>
                    <a:pt x="121" y="255"/>
                    <a:pt x="120" y="260"/>
                  </a:cubicBezTo>
                  <a:cubicBezTo>
                    <a:pt x="119" y="265"/>
                    <a:pt x="117" y="266"/>
                    <a:pt x="113" y="269"/>
                  </a:cubicBezTo>
                  <a:cubicBezTo>
                    <a:pt x="111" y="270"/>
                    <a:pt x="110" y="271"/>
                    <a:pt x="108" y="271"/>
                  </a:cubicBezTo>
                  <a:cubicBezTo>
                    <a:pt x="103" y="260"/>
                    <a:pt x="103" y="260"/>
                    <a:pt x="103" y="260"/>
                  </a:cubicBezTo>
                  <a:cubicBezTo>
                    <a:pt x="98" y="264"/>
                    <a:pt x="98" y="264"/>
                    <a:pt x="98" y="264"/>
                  </a:cubicBezTo>
                  <a:cubicBezTo>
                    <a:pt x="89" y="260"/>
                    <a:pt x="89" y="260"/>
                    <a:pt x="89" y="260"/>
                  </a:cubicBezTo>
                  <a:cubicBezTo>
                    <a:pt x="81" y="268"/>
                    <a:pt x="81" y="268"/>
                    <a:pt x="81" y="268"/>
                  </a:cubicBezTo>
                  <a:cubicBezTo>
                    <a:pt x="74" y="266"/>
                    <a:pt x="74" y="266"/>
                    <a:pt x="74" y="266"/>
                  </a:cubicBezTo>
                  <a:cubicBezTo>
                    <a:pt x="72" y="259"/>
                    <a:pt x="72" y="259"/>
                    <a:pt x="72" y="259"/>
                  </a:cubicBezTo>
                  <a:cubicBezTo>
                    <a:pt x="75" y="253"/>
                    <a:pt x="75" y="253"/>
                    <a:pt x="75" y="253"/>
                  </a:cubicBezTo>
                  <a:cubicBezTo>
                    <a:pt x="80" y="251"/>
                    <a:pt x="80" y="251"/>
                    <a:pt x="80" y="251"/>
                  </a:cubicBezTo>
                  <a:cubicBezTo>
                    <a:pt x="75" y="245"/>
                    <a:pt x="75" y="245"/>
                    <a:pt x="75" y="245"/>
                  </a:cubicBezTo>
                  <a:cubicBezTo>
                    <a:pt x="75" y="240"/>
                    <a:pt x="75" y="240"/>
                    <a:pt x="75" y="240"/>
                  </a:cubicBezTo>
                  <a:cubicBezTo>
                    <a:pt x="59" y="230"/>
                    <a:pt x="59" y="230"/>
                    <a:pt x="59" y="230"/>
                  </a:cubicBezTo>
                  <a:cubicBezTo>
                    <a:pt x="44" y="229"/>
                    <a:pt x="44" y="229"/>
                    <a:pt x="44" y="229"/>
                  </a:cubicBezTo>
                  <a:cubicBezTo>
                    <a:pt x="36" y="238"/>
                    <a:pt x="36" y="238"/>
                    <a:pt x="36" y="238"/>
                  </a:cubicBezTo>
                  <a:cubicBezTo>
                    <a:pt x="32" y="238"/>
                    <a:pt x="32" y="238"/>
                    <a:pt x="32" y="238"/>
                  </a:cubicBezTo>
                  <a:cubicBezTo>
                    <a:pt x="30" y="227"/>
                    <a:pt x="30" y="227"/>
                    <a:pt x="30" y="227"/>
                  </a:cubicBezTo>
                  <a:cubicBezTo>
                    <a:pt x="21" y="220"/>
                    <a:pt x="21" y="220"/>
                    <a:pt x="21" y="220"/>
                  </a:cubicBezTo>
                  <a:cubicBezTo>
                    <a:pt x="10" y="208"/>
                    <a:pt x="10" y="208"/>
                    <a:pt x="10" y="208"/>
                  </a:cubicBezTo>
                  <a:cubicBezTo>
                    <a:pt x="5" y="197"/>
                    <a:pt x="5" y="197"/>
                    <a:pt x="5" y="197"/>
                  </a:cubicBezTo>
                  <a:cubicBezTo>
                    <a:pt x="4" y="189"/>
                    <a:pt x="4" y="189"/>
                    <a:pt x="4" y="189"/>
                  </a:cubicBezTo>
                  <a:cubicBezTo>
                    <a:pt x="0" y="183"/>
                    <a:pt x="0" y="183"/>
                    <a:pt x="0" y="183"/>
                  </a:cubicBezTo>
                  <a:cubicBezTo>
                    <a:pt x="7" y="176"/>
                    <a:pt x="7" y="176"/>
                    <a:pt x="7" y="176"/>
                  </a:cubicBezTo>
                  <a:cubicBezTo>
                    <a:pt x="15" y="172"/>
                    <a:pt x="15" y="172"/>
                    <a:pt x="15" y="172"/>
                  </a:cubicBezTo>
                  <a:cubicBezTo>
                    <a:pt x="18" y="171"/>
                    <a:pt x="18" y="171"/>
                    <a:pt x="18" y="171"/>
                  </a:cubicBezTo>
                  <a:cubicBezTo>
                    <a:pt x="22" y="165"/>
                    <a:pt x="22" y="165"/>
                    <a:pt x="22" y="165"/>
                  </a:cubicBezTo>
                  <a:cubicBezTo>
                    <a:pt x="9" y="159"/>
                    <a:pt x="9" y="159"/>
                    <a:pt x="9" y="159"/>
                  </a:cubicBezTo>
                  <a:cubicBezTo>
                    <a:pt x="15" y="154"/>
                    <a:pt x="15" y="154"/>
                    <a:pt x="15" y="154"/>
                  </a:cubicBezTo>
                  <a:cubicBezTo>
                    <a:pt x="22" y="149"/>
                    <a:pt x="22" y="149"/>
                    <a:pt x="22" y="149"/>
                  </a:cubicBezTo>
                  <a:cubicBezTo>
                    <a:pt x="23" y="141"/>
                    <a:pt x="23" y="141"/>
                    <a:pt x="23" y="141"/>
                  </a:cubicBezTo>
                  <a:cubicBezTo>
                    <a:pt x="30" y="142"/>
                    <a:pt x="30" y="142"/>
                    <a:pt x="30" y="142"/>
                  </a:cubicBezTo>
                  <a:cubicBezTo>
                    <a:pt x="37" y="142"/>
                    <a:pt x="37" y="142"/>
                    <a:pt x="37" y="142"/>
                  </a:cubicBezTo>
                  <a:cubicBezTo>
                    <a:pt x="39" y="131"/>
                    <a:pt x="39" y="131"/>
                    <a:pt x="39" y="131"/>
                  </a:cubicBezTo>
                  <a:cubicBezTo>
                    <a:pt x="42" y="122"/>
                    <a:pt x="42" y="122"/>
                    <a:pt x="42" y="122"/>
                  </a:cubicBezTo>
                  <a:cubicBezTo>
                    <a:pt x="48" y="119"/>
                    <a:pt x="48" y="119"/>
                    <a:pt x="48" y="119"/>
                  </a:cubicBezTo>
                  <a:cubicBezTo>
                    <a:pt x="46" y="111"/>
                    <a:pt x="46" y="111"/>
                    <a:pt x="46" y="111"/>
                  </a:cubicBezTo>
                  <a:cubicBezTo>
                    <a:pt x="34" y="101"/>
                    <a:pt x="34" y="101"/>
                    <a:pt x="34" y="101"/>
                  </a:cubicBezTo>
                  <a:cubicBezTo>
                    <a:pt x="35" y="88"/>
                    <a:pt x="35" y="88"/>
                    <a:pt x="35" y="88"/>
                  </a:cubicBezTo>
                  <a:cubicBezTo>
                    <a:pt x="25" y="79"/>
                    <a:pt x="25" y="79"/>
                    <a:pt x="25" y="79"/>
                  </a:cubicBezTo>
                  <a:cubicBezTo>
                    <a:pt x="33" y="73"/>
                    <a:pt x="33" y="73"/>
                    <a:pt x="33" y="73"/>
                  </a:cubicBezTo>
                  <a:cubicBezTo>
                    <a:pt x="25" y="69"/>
                    <a:pt x="25" y="69"/>
                    <a:pt x="25" y="69"/>
                  </a:cubicBezTo>
                  <a:cubicBezTo>
                    <a:pt x="23" y="64"/>
                    <a:pt x="23" y="64"/>
                    <a:pt x="23" y="64"/>
                  </a:cubicBezTo>
                  <a:cubicBezTo>
                    <a:pt x="29" y="61"/>
                    <a:pt x="29" y="61"/>
                    <a:pt x="29" y="61"/>
                  </a:cubicBezTo>
                  <a:cubicBezTo>
                    <a:pt x="30" y="51"/>
                    <a:pt x="30" y="51"/>
                    <a:pt x="30" y="51"/>
                  </a:cubicBezTo>
                  <a:cubicBezTo>
                    <a:pt x="38" y="51"/>
                    <a:pt x="38" y="51"/>
                    <a:pt x="38" y="51"/>
                  </a:cubicBezTo>
                  <a:cubicBezTo>
                    <a:pt x="38" y="43"/>
                    <a:pt x="38" y="43"/>
                    <a:pt x="38" y="43"/>
                  </a:cubicBezTo>
                  <a:cubicBezTo>
                    <a:pt x="50" y="43"/>
                    <a:pt x="50" y="43"/>
                    <a:pt x="50" y="43"/>
                  </a:cubicBezTo>
                  <a:cubicBezTo>
                    <a:pt x="51" y="36"/>
                    <a:pt x="51" y="36"/>
                    <a:pt x="51" y="36"/>
                  </a:cubicBezTo>
                  <a:cubicBezTo>
                    <a:pt x="50" y="26"/>
                    <a:pt x="50" y="26"/>
                    <a:pt x="50" y="26"/>
                  </a:cubicBezTo>
                  <a:cubicBezTo>
                    <a:pt x="46" y="21"/>
                    <a:pt x="46" y="21"/>
                    <a:pt x="46" y="21"/>
                  </a:cubicBezTo>
                  <a:cubicBezTo>
                    <a:pt x="55" y="17"/>
                    <a:pt x="55" y="17"/>
                    <a:pt x="55" y="17"/>
                  </a:cubicBezTo>
                  <a:cubicBezTo>
                    <a:pt x="65" y="28"/>
                    <a:pt x="65" y="28"/>
                    <a:pt x="65" y="28"/>
                  </a:cubicBezTo>
                  <a:cubicBezTo>
                    <a:pt x="72" y="27"/>
                    <a:pt x="72" y="27"/>
                    <a:pt x="72" y="27"/>
                  </a:cubicBezTo>
                  <a:cubicBezTo>
                    <a:pt x="76" y="22"/>
                    <a:pt x="76" y="22"/>
                    <a:pt x="76" y="22"/>
                  </a:cubicBezTo>
                  <a:cubicBezTo>
                    <a:pt x="94" y="24"/>
                    <a:pt x="94" y="24"/>
                    <a:pt x="94" y="24"/>
                  </a:cubicBezTo>
                  <a:cubicBezTo>
                    <a:pt x="98" y="12"/>
                    <a:pt x="98" y="12"/>
                    <a:pt x="98" y="12"/>
                  </a:cubicBezTo>
                  <a:cubicBezTo>
                    <a:pt x="109" y="14"/>
                    <a:pt x="109" y="14"/>
                    <a:pt x="109" y="14"/>
                  </a:cubicBezTo>
                  <a:cubicBezTo>
                    <a:pt x="120" y="0"/>
                    <a:pt x="120" y="0"/>
                    <a:pt x="120" y="0"/>
                  </a:cubicBezTo>
                  <a:cubicBezTo>
                    <a:pt x="131" y="2"/>
                    <a:pt x="131" y="2"/>
                    <a:pt x="131" y="2"/>
                  </a:cubicBezTo>
                  <a:cubicBezTo>
                    <a:pt x="132" y="12"/>
                    <a:pt x="132" y="12"/>
                    <a:pt x="132" y="12"/>
                  </a:cubicBezTo>
                  <a:cubicBezTo>
                    <a:pt x="139" y="16"/>
                    <a:pt x="139" y="16"/>
                    <a:pt x="139" y="16"/>
                  </a:cubicBezTo>
                  <a:cubicBezTo>
                    <a:pt x="140" y="20"/>
                    <a:pt x="140" y="20"/>
                    <a:pt x="140" y="20"/>
                  </a:cubicBezTo>
                  <a:cubicBezTo>
                    <a:pt x="147" y="20"/>
                    <a:pt x="147" y="20"/>
                    <a:pt x="147" y="20"/>
                  </a:cubicBezTo>
                  <a:cubicBezTo>
                    <a:pt x="154" y="27"/>
                    <a:pt x="154" y="27"/>
                    <a:pt x="154" y="27"/>
                  </a:cubicBezTo>
                  <a:cubicBezTo>
                    <a:pt x="157" y="32"/>
                    <a:pt x="157" y="32"/>
                    <a:pt x="157" y="32"/>
                  </a:cubicBezTo>
                  <a:cubicBezTo>
                    <a:pt x="166" y="37"/>
                    <a:pt x="166" y="37"/>
                    <a:pt x="166" y="37"/>
                  </a:cubicBezTo>
                  <a:cubicBezTo>
                    <a:pt x="174" y="35"/>
                    <a:pt x="174" y="35"/>
                    <a:pt x="174" y="35"/>
                  </a:cubicBezTo>
                  <a:cubicBezTo>
                    <a:pt x="177" y="41"/>
                    <a:pt x="177" y="41"/>
                    <a:pt x="177" y="41"/>
                  </a:cubicBezTo>
                  <a:cubicBezTo>
                    <a:pt x="179" y="52"/>
                    <a:pt x="179" y="52"/>
                    <a:pt x="179" y="52"/>
                  </a:cubicBezTo>
                  <a:cubicBezTo>
                    <a:pt x="187" y="50"/>
                    <a:pt x="187" y="50"/>
                    <a:pt x="187" y="50"/>
                  </a:cubicBezTo>
                  <a:cubicBezTo>
                    <a:pt x="187" y="54"/>
                    <a:pt x="187" y="54"/>
                    <a:pt x="187" y="54"/>
                  </a:cubicBezTo>
                  <a:lnTo>
                    <a:pt x="193" y="55"/>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39" name="Freeform 11"/>
            <p:cNvSpPr>
              <a:spLocks/>
            </p:cNvSpPr>
            <p:nvPr/>
          </p:nvSpPr>
          <p:spPr bwMode="auto">
            <a:xfrm>
              <a:off x="4574" y="3326"/>
              <a:ext cx="375" cy="409"/>
            </a:xfrm>
            <a:custGeom>
              <a:avLst/>
              <a:gdLst>
                <a:gd name="T0" fmla="*/ 1 w 180"/>
                <a:gd name="T1" fmla="*/ 5 h 196"/>
                <a:gd name="T2" fmla="*/ 7 w 180"/>
                <a:gd name="T3" fmla="*/ 13 h 196"/>
                <a:gd name="T4" fmla="*/ 15 w 180"/>
                <a:gd name="T5" fmla="*/ 20 h 196"/>
                <a:gd name="T6" fmla="*/ 16 w 180"/>
                <a:gd name="T7" fmla="*/ 27 h 196"/>
                <a:gd name="T8" fmla="*/ 11 w 180"/>
                <a:gd name="T9" fmla="*/ 37 h 196"/>
                <a:gd name="T10" fmla="*/ 22 w 180"/>
                <a:gd name="T11" fmla="*/ 47 h 196"/>
                <a:gd name="T12" fmla="*/ 38 w 180"/>
                <a:gd name="T13" fmla="*/ 68 h 196"/>
                <a:gd name="T14" fmla="*/ 58 w 180"/>
                <a:gd name="T15" fmla="*/ 74 h 196"/>
                <a:gd name="T16" fmla="*/ 66 w 180"/>
                <a:gd name="T17" fmla="*/ 89 h 196"/>
                <a:gd name="T18" fmla="*/ 83 w 180"/>
                <a:gd name="T19" fmla="*/ 104 h 196"/>
                <a:gd name="T20" fmla="*/ 103 w 180"/>
                <a:gd name="T21" fmla="*/ 133 h 196"/>
                <a:gd name="T22" fmla="*/ 116 w 180"/>
                <a:gd name="T23" fmla="*/ 141 h 196"/>
                <a:gd name="T24" fmla="*/ 127 w 180"/>
                <a:gd name="T25" fmla="*/ 156 h 196"/>
                <a:gd name="T26" fmla="*/ 136 w 180"/>
                <a:gd name="T27" fmla="*/ 166 h 196"/>
                <a:gd name="T28" fmla="*/ 143 w 180"/>
                <a:gd name="T29" fmla="*/ 179 h 196"/>
                <a:gd name="T30" fmla="*/ 159 w 180"/>
                <a:gd name="T31" fmla="*/ 193 h 196"/>
                <a:gd name="T32" fmla="*/ 162 w 180"/>
                <a:gd name="T33" fmla="*/ 186 h 196"/>
                <a:gd name="T34" fmla="*/ 155 w 180"/>
                <a:gd name="T35" fmla="*/ 172 h 196"/>
                <a:gd name="T36" fmla="*/ 161 w 180"/>
                <a:gd name="T37" fmla="*/ 167 h 196"/>
                <a:gd name="T38" fmla="*/ 166 w 180"/>
                <a:gd name="T39" fmla="*/ 163 h 196"/>
                <a:gd name="T40" fmla="*/ 178 w 180"/>
                <a:gd name="T41" fmla="*/ 168 h 196"/>
                <a:gd name="T42" fmla="*/ 170 w 180"/>
                <a:gd name="T43" fmla="*/ 156 h 196"/>
                <a:gd name="T44" fmla="*/ 162 w 180"/>
                <a:gd name="T45" fmla="*/ 158 h 196"/>
                <a:gd name="T46" fmla="*/ 153 w 180"/>
                <a:gd name="T47" fmla="*/ 152 h 196"/>
                <a:gd name="T48" fmla="*/ 138 w 180"/>
                <a:gd name="T49" fmla="*/ 150 h 196"/>
                <a:gd name="T50" fmla="*/ 124 w 180"/>
                <a:gd name="T51" fmla="*/ 133 h 196"/>
                <a:gd name="T52" fmla="*/ 114 w 180"/>
                <a:gd name="T53" fmla="*/ 114 h 196"/>
                <a:gd name="T54" fmla="*/ 114 w 180"/>
                <a:gd name="T55" fmla="*/ 100 h 196"/>
                <a:gd name="T56" fmla="*/ 128 w 180"/>
                <a:gd name="T57" fmla="*/ 94 h 196"/>
                <a:gd name="T58" fmla="*/ 137 w 180"/>
                <a:gd name="T59" fmla="*/ 95 h 196"/>
                <a:gd name="T60" fmla="*/ 120 w 180"/>
                <a:gd name="T61" fmla="*/ 88 h 196"/>
                <a:gd name="T62" fmla="*/ 74 w 180"/>
                <a:gd name="T63" fmla="*/ 58 h 196"/>
                <a:gd name="T64" fmla="*/ 61 w 180"/>
                <a:gd name="T65" fmla="*/ 50 h 196"/>
                <a:gd name="T66" fmla="*/ 51 w 180"/>
                <a:gd name="T67" fmla="*/ 42 h 196"/>
                <a:gd name="T68" fmla="*/ 43 w 180"/>
                <a:gd name="T69" fmla="*/ 30 h 196"/>
                <a:gd name="T70" fmla="*/ 25 w 180"/>
                <a:gd name="T71" fmla="*/ 16 h 196"/>
                <a:gd name="T72" fmla="*/ 12 w 180"/>
                <a:gd name="T73" fmla="*/ 7 h 196"/>
                <a:gd name="T74" fmla="*/ 5 w 180"/>
                <a:gd name="T75" fmla="*/ 0 h 196"/>
                <a:gd name="T76" fmla="*/ 1 w 180"/>
                <a:gd name="T77" fmla="*/ 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96">
                  <a:moveTo>
                    <a:pt x="1" y="5"/>
                  </a:moveTo>
                  <a:cubicBezTo>
                    <a:pt x="0" y="7"/>
                    <a:pt x="3" y="13"/>
                    <a:pt x="7" y="13"/>
                  </a:cubicBezTo>
                  <a:cubicBezTo>
                    <a:pt x="10" y="13"/>
                    <a:pt x="12" y="15"/>
                    <a:pt x="15" y="20"/>
                  </a:cubicBezTo>
                  <a:cubicBezTo>
                    <a:pt x="18" y="24"/>
                    <a:pt x="20" y="27"/>
                    <a:pt x="16" y="27"/>
                  </a:cubicBezTo>
                  <a:cubicBezTo>
                    <a:pt x="12" y="27"/>
                    <a:pt x="9" y="33"/>
                    <a:pt x="11" y="37"/>
                  </a:cubicBezTo>
                  <a:cubicBezTo>
                    <a:pt x="13" y="41"/>
                    <a:pt x="20" y="44"/>
                    <a:pt x="22" y="47"/>
                  </a:cubicBezTo>
                  <a:cubicBezTo>
                    <a:pt x="25" y="50"/>
                    <a:pt x="33" y="64"/>
                    <a:pt x="38" y="68"/>
                  </a:cubicBezTo>
                  <a:cubicBezTo>
                    <a:pt x="42" y="72"/>
                    <a:pt x="51" y="70"/>
                    <a:pt x="58" y="74"/>
                  </a:cubicBezTo>
                  <a:cubicBezTo>
                    <a:pt x="64" y="77"/>
                    <a:pt x="65" y="84"/>
                    <a:pt x="66" y="89"/>
                  </a:cubicBezTo>
                  <a:cubicBezTo>
                    <a:pt x="67" y="95"/>
                    <a:pt x="79" y="99"/>
                    <a:pt x="83" y="104"/>
                  </a:cubicBezTo>
                  <a:cubicBezTo>
                    <a:pt x="87" y="108"/>
                    <a:pt x="101" y="128"/>
                    <a:pt x="103" y="133"/>
                  </a:cubicBezTo>
                  <a:cubicBezTo>
                    <a:pt x="105" y="139"/>
                    <a:pt x="112" y="138"/>
                    <a:pt x="116" y="141"/>
                  </a:cubicBezTo>
                  <a:cubicBezTo>
                    <a:pt x="121" y="143"/>
                    <a:pt x="126" y="153"/>
                    <a:pt x="127" y="156"/>
                  </a:cubicBezTo>
                  <a:cubicBezTo>
                    <a:pt x="128" y="160"/>
                    <a:pt x="132" y="162"/>
                    <a:pt x="136" y="166"/>
                  </a:cubicBezTo>
                  <a:cubicBezTo>
                    <a:pt x="141" y="170"/>
                    <a:pt x="142" y="172"/>
                    <a:pt x="143" y="179"/>
                  </a:cubicBezTo>
                  <a:cubicBezTo>
                    <a:pt x="143" y="187"/>
                    <a:pt x="155" y="190"/>
                    <a:pt x="159" y="193"/>
                  </a:cubicBezTo>
                  <a:cubicBezTo>
                    <a:pt x="162" y="196"/>
                    <a:pt x="165" y="189"/>
                    <a:pt x="162" y="186"/>
                  </a:cubicBezTo>
                  <a:cubicBezTo>
                    <a:pt x="160" y="183"/>
                    <a:pt x="155" y="175"/>
                    <a:pt x="155" y="172"/>
                  </a:cubicBezTo>
                  <a:cubicBezTo>
                    <a:pt x="155" y="168"/>
                    <a:pt x="158" y="167"/>
                    <a:pt x="161" y="167"/>
                  </a:cubicBezTo>
                  <a:cubicBezTo>
                    <a:pt x="163" y="166"/>
                    <a:pt x="161" y="162"/>
                    <a:pt x="166" y="163"/>
                  </a:cubicBezTo>
                  <a:cubicBezTo>
                    <a:pt x="172" y="164"/>
                    <a:pt x="177" y="172"/>
                    <a:pt x="178" y="168"/>
                  </a:cubicBezTo>
                  <a:cubicBezTo>
                    <a:pt x="180" y="164"/>
                    <a:pt x="172" y="159"/>
                    <a:pt x="170" y="156"/>
                  </a:cubicBezTo>
                  <a:cubicBezTo>
                    <a:pt x="167" y="153"/>
                    <a:pt x="165" y="160"/>
                    <a:pt x="162" y="158"/>
                  </a:cubicBezTo>
                  <a:cubicBezTo>
                    <a:pt x="159" y="156"/>
                    <a:pt x="155" y="154"/>
                    <a:pt x="153" y="152"/>
                  </a:cubicBezTo>
                  <a:cubicBezTo>
                    <a:pt x="151" y="150"/>
                    <a:pt x="142" y="153"/>
                    <a:pt x="138" y="150"/>
                  </a:cubicBezTo>
                  <a:cubicBezTo>
                    <a:pt x="134" y="147"/>
                    <a:pt x="128" y="139"/>
                    <a:pt x="124" y="133"/>
                  </a:cubicBezTo>
                  <a:cubicBezTo>
                    <a:pt x="119" y="127"/>
                    <a:pt x="117" y="119"/>
                    <a:pt x="114" y="114"/>
                  </a:cubicBezTo>
                  <a:cubicBezTo>
                    <a:pt x="112" y="109"/>
                    <a:pt x="111" y="103"/>
                    <a:pt x="114" y="100"/>
                  </a:cubicBezTo>
                  <a:cubicBezTo>
                    <a:pt x="117" y="97"/>
                    <a:pt x="121" y="91"/>
                    <a:pt x="128" y="94"/>
                  </a:cubicBezTo>
                  <a:cubicBezTo>
                    <a:pt x="136" y="97"/>
                    <a:pt x="139" y="96"/>
                    <a:pt x="137" y="95"/>
                  </a:cubicBezTo>
                  <a:cubicBezTo>
                    <a:pt x="136" y="93"/>
                    <a:pt x="125" y="91"/>
                    <a:pt x="120" y="88"/>
                  </a:cubicBezTo>
                  <a:cubicBezTo>
                    <a:pt x="116" y="85"/>
                    <a:pt x="78" y="62"/>
                    <a:pt x="74" y="58"/>
                  </a:cubicBezTo>
                  <a:cubicBezTo>
                    <a:pt x="70" y="54"/>
                    <a:pt x="64" y="53"/>
                    <a:pt x="61" y="50"/>
                  </a:cubicBezTo>
                  <a:cubicBezTo>
                    <a:pt x="57" y="47"/>
                    <a:pt x="55" y="48"/>
                    <a:pt x="51" y="42"/>
                  </a:cubicBezTo>
                  <a:cubicBezTo>
                    <a:pt x="47" y="36"/>
                    <a:pt x="46" y="34"/>
                    <a:pt x="43" y="30"/>
                  </a:cubicBezTo>
                  <a:cubicBezTo>
                    <a:pt x="39" y="26"/>
                    <a:pt x="29" y="19"/>
                    <a:pt x="25" y="16"/>
                  </a:cubicBezTo>
                  <a:cubicBezTo>
                    <a:pt x="20" y="13"/>
                    <a:pt x="16" y="12"/>
                    <a:pt x="12" y="7"/>
                  </a:cubicBezTo>
                  <a:cubicBezTo>
                    <a:pt x="8" y="2"/>
                    <a:pt x="8" y="0"/>
                    <a:pt x="5" y="0"/>
                  </a:cubicBezTo>
                  <a:cubicBezTo>
                    <a:pt x="1" y="1"/>
                    <a:pt x="1" y="5"/>
                    <a:pt x="1" y="5"/>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0" name="Freeform 12"/>
            <p:cNvSpPr>
              <a:spLocks/>
            </p:cNvSpPr>
            <p:nvPr/>
          </p:nvSpPr>
          <p:spPr bwMode="auto">
            <a:xfrm>
              <a:off x="4432" y="3782"/>
              <a:ext cx="163" cy="148"/>
            </a:xfrm>
            <a:custGeom>
              <a:avLst/>
              <a:gdLst>
                <a:gd name="T0" fmla="*/ 77 w 78"/>
                <a:gd name="T1" fmla="*/ 27 h 71"/>
                <a:gd name="T2" fmla="*/ 73 w 78"/>
                <a:gd name="T3" fmla="*/ 20 h 71"/>
                <a:gd name="T4" fmla="*/ 65 w 78"/>
                <a:gd name="T5" fmla="*/ 15 h 71"/>
                <a:gd name="T6" fmla="*/ 55 w 78"/>
                <a:gd name="T7" fmla="*/ 29 h 71"/>
                <a:gd name="T8" fmla="*/ 50 w 78"/>
                <a:gd name="T9" fmla="*/ 37 h 71"/>
                <a:gd name="T10" fmla="*/ 45 w 78"/>
                <a:gd name="T11" fmla="*/ 48 h 71"/>
                <a:gd name="T12" fmla="*/ 41 w 78"/>
                <a:gd name="T13" fmla="*/ 57 h 71"/>
                <a:gd name="T14" fmla="*/ 23 w 78"/>
                <a:gd name="T15" fmla="*/ 69 h 71"/>
                <a:gd name="T16" fmla="*/ 12 w 78"/>
                <a:gd name="T17" fmla="*/ 66 h 71"/>
                <a:gd name="T18" fmla="*/ 8 w 78"/>
                <a:gd name="T19" fmla="*/ 59 h 71"/>
                <a:gd name="T20" fmla="*/ 0 w 78"/>
                <a:gd name="T21" fmla="*/ 53 h 71"/>
                <a:gd name="T22" fmla="*/ 0 w 78"/>
                <a:gd name="T23" fmla="*/ 53 h 71"/>
                <a:gd name="T24" fmla="*/ 0 w 78"/>
                <a:gd name="T25" fmla="*/ 46 h 71"/>
                <a:gd name="T26" fmla="*/ 0 w 78"/>
                <a:gd name="T27" fmla="*/ 37 h 71"/>
                <a:gd name="T28" fmla="*/ 3 w 78"/>
                <a:gd name="T29" fmla="*/ 34 h 71"/>
                <a:gd name="T30" fmla="*/ 9 w 78"/>
                <a:gd name="T31" fmla="*/ 33 h 71"/>
                <a:gd name="T32" fmla="*/ 15 w 78"/>
                <a:gd name="T33" fmla="*/ 27 h 71"/>
                <a:gd name="T34" fmla="*/ 15 w 78"/>
                <a:gd name="T35" fmla="*/ 17 h 71"/>
                <a:gd name="T36" fmla="*/ 26 w 78"/>
                <a:gd name="T37" fmla="*/ 18 h 71"/>
                <a:gd name="T38" fmla="*/ 32 w 78"/>
                <a:gd name="T39" fmla="*/ 15 h 71"/>
                <a:gd name="T40" fmla="*/ 41 w 78"/>
                <a:gd name="T41" fmla="*/ 20 h 71"/>
                <a:gd name="T42" fmla="*/ 47 w 78"/>
                <a:gd name="T43" fmla="*/ 16 h 71"/>
                <a:gd name="T44" fmla="*/ 52 w 78"/>
                <a:gd name="T45" fmla="*/ 15 h 71"/>
                <a:gd name="T46" fmla="*/ 57 w 78"/>
                <a:gd name="T47" fmla="*/ 8 h 71"/>
                <a:gd name="T48" fmla="*/ 69 w 78"/>
                <a:gd name="T49" fmla="*/ 6 h 71"/>
                <a:gd name="T50" fmla="*/ 75 w 78"/>
                <a:gd name="T51" fmla="*/ 0 h 71"/>
                <a:gd name="T52" fmla="*/ 78 w 78"/>
                <a:gd name="T53" fmla="*/ 1 h 71"/>
                <a:gd name="T54" fmla="*/ 77 w 78"/>
                <a:gd name="T55"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1">
                  <a:moveTo>
                    <a:pt x="77" y="27"/>
                  </a:moveTo>
                  <a:cubicBezTo>
                    <a:pt x="74" y="25"/>
                    <a:pt x="73" y="21"/>
                    <a:pt x="73" y="20"/>
                  </a:cubicBezTo>
                  <a:cubicBezTo>
                    <a:pt x="72" y="18"/>
                    <a:pt x="68" y="11"/>
                    <a:pt x="65" y="15"/>
                  </a:cubicBezTo>
                  <a:cubicBezTo>
                    <a:pt x="63" y="19"/>
                    <a:pt x="55" y="24"/>
                    <a:pt x="55" y="29"/>
                  </a:cubicBezTo>
                  <a:cubicBezTo>
                    <a:pt x="55" y="33"/>
                    <a:pt x="53" y="33"/>
                    <a:pt x="50" y="37"/>
                  </a:cubicBezTo>
                  <a:cubicBezTo>
                    <a:pt x="46" y="40"/>
                    <a:pt x="44" y="44"/>
                    <a:pt x="45" y="48"/>
                  </a:cubicBezTo>
                  <a:cubicBezTo>
                    <a:pt x="45" y="51"/>
                    <a:pt x="44" y="54"/>
                    <a:pt x="41" y="57"/>
                  </a:cubicBezTo>
                  <a:cubicBezTo>
                    <a:pt x="37" y="59"/>
                    <a:pt x="26" y="67"/>
                    <a:pt x="23" y="69"/>
                  </a:cubicBezTo>
                  <a:cubicBezTo>
                    <a:pt x="19" y="71"/>
                    <a:pt x="15" y="69"/>
                    <a:pt x="12" y="66"/>
                  </a:cubicBezTo>
                  <a:cubicBezTo>
                    <a:pt x="9" y="63"/>
                    <a:pt x="11" y="59"/>
                    <a:pt x="8" y="59"/>
                  </a:cubicBezTo>
                  <a:cubicBezTo>
                    <a:pt x="4" y="58"/>
                    <a:pt x="1" y="56"/>
                    <a:pt x="0" y="53"/>
                  </a:cubicBezTo>
                  <a:cubicBezTo>
                    <a:pt x="0" y="53"/>
                    <a:pt x="0" y="53"/>
                    <a:pt x="0" y="53"/>
                  </a:cubicBezTo>
                  <a:cubicBezTo>
                    <a:pt x="0" y="46"/>
                    <a:pt x="0" y="46"/>
                    <a:pt x="0" y="46"/>
                  </a:cubicBezTo>
                  <a:cubicBezTo>
                    <a:pt x="0" y="46"/>
                    <a:pt x="0" y="37"/>
                    <a:pt x="0" y="37"/>
                  </a:cubicBezTo>
                  <a:cubicBezTo>
                    <a:pt x="0" y="36"/>
                    <a:pt x="3" y="34"/>
                    <a:pt x="3" y="34"/>
                  </a:cubicBezTo>
                  <a:cubicBezTo>
                    <a:pt x="9" y="33"/>
                    <a:pt x="9" y="33"/>
                    <a:pt x="9" y="33"/>
                  </a:cubicBezTo>
                  <a:cubicBezTo>
                    <a:pt x="15" y="27"/>
                    <a:pt x="15" y="27"/>
                    <a:pt x="15" y="27"/>
                  </a:cubicBezTo>
                  <a:cubicBezTo>
                    <a:pt x="15" y="17"/>
                    <a:pt x="15" y="17"/>
                    <a:pt x="15" y="17"/>
                  </a:cubicBezTo>
                  <a:cubicBezTo>
                    <a:pt x="26" y="18"/>
                    <a:pt x="26" y="18"/>
                    <a:pt x="26" y="18"/>
                  </a:cubicBezTo>
                  <a:cubicBezTo>
                    <a:pt x="32" y="15"/>
                    <a:pt x="32" y="15"/>
                    <a:pt x="32" y="15"/>
                  </a:cubicBezTo>
                  <a:cubicBezTo>
                    <a:pt x="41" y="20"/>
                    <a:pt x="41" y="20"/>
                    <a:pt x="41" y="20"/>
                  </a:cubicBezTo>
                  <a:cubicBezTo>
                    <a:pt x="47" y="16"/>
                    <a:pt x="47" y="16"/>
                    <a:pt x="47" y="16"/>
                  </a:cubicBezTo>
                  <a:cubicBezTo>
                    <a:pt x="52" y="15"/>
                    <a:pt x="52" y="15"/>
                    <a:pt x="52" y="15"/>
                  </a:cubicBezTo>
                  <a:cubicBezTo>
                    <a:pt x="57" y="8"/>
                    <a:pt x="57" y="8"/>
                    <a:pt x="57" y="8"/>
                  </a:cubicBezTo>
                  <a:cubicBezTo>
                    <a:pt x="69" y="6"/>
                    <a:pt x="69" y="6"/>
                    <a:pt x="69" y="6"/>
                  </a:cubicBezTo>
                  <a:cubicBezTo>
                    <a:pt x="75" y="0"/>
                    <a:pt x="75" y="0"/>
                    <a:pt x="75" y="0"/>
                  </a:cubicBezTo>
                  <a:cubicBezTo>
                    <a:pt x="78" y="1"/>
                    <a:pt x="78" y="1"/>
                    <a:pt x="78" y="1"/>
                  </a:cubicBezTo>
                  <a:lnTo>
                    <a:pt x="77" y="2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1" name="Freeform 13"/>
            <p:cNvSpPr>
              <a:spLocks/>
            </p:cNvSpPr>
            <p:nvPr/>
          </p:nvSpPr>
          <p:spPr bwMode="auto">
            <a:xfrm>
              <a:off x="3840" y="3505"/>
              <a:ext cx="600" cy="396"/>
            </a:xfrm>
            <a:custGeom>
              <a:avLst/>
              <a:gdLst>
                <a:gd name="T0" fmla="*/ 283 w 288"/>
                <a:gd name="T1" fmla="*/ 184 h 190"/>
                <a:gd name="T2" fmla="*/ 259 w 288"/>
                <a:gd name="T3" fmla="*/ 180 h 190"/>
                <a:gd name="T4" fmla="*/ 235 w 288"/>
                <a:gd name="T5" fmla="*/ 182 h 190"/>
                <a:gd name="T6" fmla="*/ 210 w 288"/>
                <a:gd name="T7" fmla="*/ 181 h 190"/>
                <a:gd name="T8" fmla="*/ 194 w 288"/>
                <a:gd name="T9" fmla="*/ 166 h 190"/>
                <a:gd name="T10" fmla="*/ 166 w 288"/>
                <a:gd name="T11" fmla="*/ 142 h 190"/>
                <a:gd name="T12" fmla="*/ 139 w 288"/>
                <a:gd name="T13" fmla="*/ 124 h 190"/>
                <a:gd name="T14" fmla="*/ 102 w 288"/>
                <a:gd name="T15" fmla="*/ 125 h 190"/>
                <a:gd name="T16" fmla="*/ 76 w 288"/>
                <a:gd name="T17" fmla="*/ 142 h 190"/>
                <a:gd name="T18" fmla="*/ 64 w 288"/>
                <a:gd name="T19" fmla="*/ 131 h 190"/>
                <a:gd name="T20" fmla="*/ 64 w 288"/>
                <a:gd name="T21" fmla="*/ 119 h 190"/>
                <a:gd name="T22" fmla="*/ 54 w 288"/>
                <a:gd name="T23" fmla="*/ 111 h 190"/>
                <a:gd name="T24" fmla="*/ 49 w 288"/>
                <a:gd name="T25" fmla="*/ 92 h 190"/>
                <a:gd name="T26" fmla="*/ 41 w 288"/>
                <a:gd name="T27" fmla="*/ 93 h 190"/>
                <a:gd name="T28" fmla="*/ 35 w 288"/>
                <a:gd name="T29" fmla="*/ 86 h 190"/>
                <a:gd name="T30" fmla="*/ 23 w 288"/>
                <a:gd name="T31" fmla="*/ 89 h 190"/>
                <a:gd name="T32" fmla="*/ 14 w 288"/>
                <a:gd name="T33" fmla="*/ 87 h 190"/>
                <a:gd name="T34" fmla="*/ 16 w 288"/>
                <a:gd name="T35" fmla="*/ 77 h 190"/>
                <a:gd name="T36" fmla="*/ 5 w 288"/>
                <a:gd name="T37" fmla="*/ 76 h 190"/>
                <a:gd name="T38" fmla="*/ 0 w 288"/>
                <a:gd name="T39" fmla="*/ 69 h 190"/>
                <a:gd name="T40" fmla="*/ 19 w 288"/>
                <a:gd name="T41" fmla="*/ 58 h 190"/>
                <a:gd name="T42" fmla="*/ 29 w 288"/>
                <a:gd name="T43" fmla="*/ 59 h 190"/>
                <a:gd name="T44" fmla="*/ 44 w 288"/>
                <a:gd name="T45" fmla="*/ 60 h 190"/>
                <a:gd name="T46" fmla="*/ 60 w 288"/>
                <a:gd name="T47" fmla="*/ 58 h 190"/>
                <a:gd name="T48" fmla="*/ 71 w 288"/>
                <a:gd name="T49" fmla="*/ 54 h 190"/>
                <a:gd name="T50" fmla="*/ 92 w 288"/>
                <a:gd name="T51" fmla="*/ 58 h 190"/>
                <a:gd name="T52" fmla="*/ 99 w 288"/>
                <a:gd name="T53" fmla="*/ 57 h 190"/>
                <a:gd name="T54" fmla="*/ 109 w 288"/>
                <a:gd name="T55" fmla="*/ 57 h 190"/>
                <a:gd name="T56" fmla="*/ 131 w 288"/>
                <a:gd name="T57" fmla="*/ 45 h 190"/>
                <a:gd name="T58" fmla="*/ 137 w 288"/>
                <a:gd name="T59" fmla="*/ 38 h 190"/>
                <a:gd name="T60" fmla="*/ 153 w 288"/>
                <a:gd name="T61" fmla="*/ 33 h 190"/>
                <a:gd name="T62" fmla="*/ 172 w 288"/>
                <a:gd name="T63" fmla="*/ 13 h 190"/>
                <a:gd name="T64" fmla="*/ 184 w 288"/>
                <a:gd name="T65" fmla="*/ 8 h 190"/>
                <a:gd name="T66" fmla="*/ 197 w 288"/>
                <a:gd name="T67" fmla="*/ 1 h 190"/>
                <a:gd name="T68" fmla="*/ 207 w 288"/>
                <a:gd name="T69" fmla="*/ 2 h 190"/>
                <a:gd name="T70" fmla="*/ 201 w 288"/>
                <a:gd name="T71" fmla="*/ 20 h 190"/>
                <a:gd name="T72" fmla="*/ 197 w 288"/>
                <a:gd name="T73" fmla="*/ 35 h 190"/>
                <a:gd name="T74" fmla="*/ 194 w 288"/>
                <a:gd name="T75" fmla="*/ 52 h 190"/>
                <a:gd name="T76" fmla="*/ 207 w 288"/>
                <a:gd name="T77" fmla="*/ 60 h 190"/>
                <a:gd name="T78" fmla="*/ 226 w 288"/>
                <a:gd name="T79" fmla="*/ 70 h 190"/>
                <a:gd name="T80" fmla="*/ 241 w 288"/>
                <a:gd name="T81" fmla="*/ 54 h 190"/>
                <a:gd name="T82" fmla="*/ 248 w 288"/>
                <a:gd name="T83" fmla="*/ 44 h 190"/>
                <a:gd name="T84" fmla="*/ 256 w 288"/>
                <a:gd name="T85" fmla="*/ 37 h 190"/>
                <a:gd name="T86" fmla="*/ 269 w 288"/>
                <a:gd name="T87" fmla="*/ 29 h 190"/>
                <a:gd name="T88" fmla="*/ 280 w 288"/>
                <a:gd name="T89" fmla="*/ 47 h 190"/>
                <a:gd name="T90" fmla="*/ 269 w 288"/>
                <a:gd name="T91" fmla="*/ 60 h 190"/>
                <a:gd name="T92" fmla="*/ 259 w 288"/>
                <a:gd name="T93" fmla="*/ 63 h 190"/>
                <a:gd name="T94" fmla="*/ 267 w 288"/>
                <a:gd name="T95" fmla="*/ 76 h 190"/>
                <a:gd name="T96" fmla="*/ 261 w 288"/>
                <a:gd name="T97" fmla="*/ 91 h 190"/>
                <a:gd name="T98" fmla="*/ 254 w 288"/>
                <a:gd name="T99" fmla="*/ 102 h 190"/>
                <a:gd name="T100" fmla="*/ 251 w 288"/>
                <a:gd name="T101" fmla="*/ 113 h 190"/>
                <a:gd name="T102" fmla="*/ 252 w 288"/>
                <a:gd name="T103" fmla="*/ 133 h 190"/>
                <a:gd name="T104" fmla="*/ 264 w 288"/>
                <a:gd name="T105" fmla="*/ 143 h 190"/>
                <a:gd name="T106" fmla="*/ 274 w 288"/>
                <a:gd name="T107" fmla="*/ 141 h 190"/>
                <a:gd name="T108" fmla="*/ 279 w 288"/>
                <a:gd name="T109" fmla="*/ 151 h 190"/>
                <a:gd name="T110" fmla="*/ 288 w 288"/>
                <a:gd name="T111" fmla="*/ 158 h 190"/>
                <a:gd name="T112" fmla="*/ 284 w 288"/>
                <a:gd name="T113" fmla="*/ 170 h 190"/>
                <a:gd name="T114" fmla="*/ 284 w 288"/>
                <a:gd name="T115"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 h="190">
                  <a:moveTo>
                    <a:pt x="284" y="186"/>
                  </a:moveTo>
                  <a:cubicBezTo>
                    <a:pt x="283" y="185"/>
                    <a:pt x="283" y="185"/>
                    <a:pt x="283" y="184"/>
                  </a:cubicBezTo>
                  <a:cubicBezTo>
                    <a:pt x="282" y="180"/>
                    <a:pt x="278" y="179"/>
                    <a:pt x="277" y="182"/>
                  </a:cubicBezTo>
                  <a:cubicBezTo>
                    <a:pt x="275" y="186"/>
                    <a:pt x="264" y="185"/>
                    <a:pt x="259" y="180"/>
                  </a:cubicBezTo>
                  <a:cubicBezTo>
                    <a:pt x="254" y="175"/>
                    <a:pt x="252" y="178"/>
                    <a:pt x="247" y="182"/>
                  </a:cubicBezTo>
                  <a:cubicBezTo>
                    <a:pt x="242" y="186"/>
                    <a:pt x="239" y="178"/>
                    <a:pt x="235" y="182"/>
                  </a:cubicBezTo>
                  <a:cubicBezTo>
                    <a:pt x="231" y="185"/>
                    <a:pt x="226" y="190"/>
                    <a:pt x="222" y="190"/>
                  </a:cubicBezTo>
                  <a:cubicBezTo>
                    <a:pt x="218" y="189"/>
                    <a:pt x="214" y="188"/>
                    <a:pt x="210" y="181"/>
                  </a:cubicBezTo>
                  <a:cubicBezTo>
                    <a:pt x="207" y="174"/>
                    <a:pt x="205" y="180"/>
                    <a:pt x="204" y="177"/>
                  </a:cubicBezTo>
                  <a:cubicBezTo>
                    <a:pt x="203" y="174"/>
                    <a:pt x="196" y="167"/>
                    <a:pt x="194" y="166"/>
                  </a:cubicBezTo>
                  <a:cubicBezTo>
                    <a:pt x="191" y="165"/>
                    <a:pt x="184" y="158"/>
                    <a:pt x="181" y="155"/>
                  </a:cubicBezTo>
                  <a:cubicBezTo>
                    <a:pt x="179" y="152"/>
                    <a:pt x="167" y="145"/>
                    <a:pt x="166" y="142"/>
                  </a:cubicBezTo>
                  <a:cubicBezTo>
                    <a:pt x="165" y="139"/>
                    <a:pt x="155" y="137"/>
                    <a:pt x="153" y="132"/>
                  </a:cubicBezTo>
                  <a:cubicBezTo>
                    <a:pt x="151" y="127"/>
                    <a:pt x="142" y="126"/>
                    <a:pt x="139" y="124"/>
                  </a:cubicBezTo>
                  <a:cubicBezTo>
                    <a:pt x="136" y="121"/>
                    <a:pt x="124" y="124"/>
                    <a:pt x="119" y="127"/>
                  </a:cubicBezTo>
                  <a:cubicBezTo>
                    <a:pt x="114" y="131"/>
                    <a:pt x="107" y="127"/>
                    <a:pt x="102" y="125"/>
                  </a:cubicBezTo>
                  <a:cubicBezTo>
                    <a:pt x="96" y="124"/>
                    <a:pt x="93" y="131"/>
                    <a:pt x="88" y="134"/>
                  </a:cubicBezTo>
                  <a:cubicBezTo>
                    <a:pt x="84" y="137"/>
                    <a:pt x="80" y="139"/>
                    <a:pt x="76" y="142"/>
                  </a:cubicBezTo>
                  <a:cubicBezTo>
                    <a:pt x="71" y="133"/>
                    <a:pt x="71" y="133"/>
                    <a:pt x="71" y="133"/>
                  </a:cubicBezTo>
                  <a:cubicBezTo>
                    <a:pt x="64" y="131"/>
                    <a:pt x="64" y="131"/>
                    <a:pt x="64" y="131"/>
                  </a:cubicBezTo>
                  <a:cubicBezTo>
                    <a:pt x="58" y="122"/>
                    <a:pt x="58" y="122"/>
                    <a:pt x="58" y="122"/>
                  </a:cubicBezTo>
                  <a:cubicBezTo>
                    <a:pt x="64" y="119"/>
                    <a:pt x="64" y="119"/>
                    <a:pt x="64" y="119"/>
                  </a:cubicBezTo>
                  <a:cubicBezTo>
                    <a:pt x="59" y="112"/>
                    <a:pt x="59" y="112"/>
                    <a:pt x="59" y="112"/>
                  </a:cubicBezTo>
                  <a:cubicBezTo>
                    <a:pt x="54" y="111"/>
                    <a:pt x="54" y="111"/>
                    <a:pt x="54" y="111"/>
                  </a:cubicBezTo>
                  <a:cubicBezTo>
                    <a:pt x="54" y="100"/>
                    <a:pt x="54" y="100"/>
                    <a:pt x="54" y="100"/>
                  </a:cubicBezTo>
                  <a:cubicBezTo>
                    <a:pt x="49" y="92"/>
                    <a:pt x="49" y="92"/>
                    <a:pt x="49" y="92"/>
                  </a:cubicBezTo>
                  <a:cubicBezTo>
                    <a:pt x="45" y="89"/>
                    <a:pt x="45" y="89"/>
                    <a:pt x="45" y="89"/>
                  </a:cubicBezTo>
                  <a:cubicBezTo>
                    <a:pt x="41" y="93"/>
                    <a:pt x="41" y="93"/>
                    <a:pt x="41" y="93"/>
                  </a:cubicBezTo>
                  <a:cubicBezTo>
                    <a:pt x="37" y="92"/>
                    <a:pt x="37" y="92"/>
                    <a:pt x="37" y="92"/>
                  </a:cubicBezTo>
                  <a:cubicBezTo>
                    <a:pt x="35" y="86"/>
                    <a:pt x="35" y="86"/>
                    <a:pt x="35" y="86"/>
                  </a:cubicBezTo>
                  <a:cubicBezTo>
                    <a:pt x="30" y="83"/>
                    <a:pt x="30" y="83"/>
                    <a:pt x="30" y="83"/>
                  </a:cubicBezTo>
                  <a:cubicBezTo>
                    <a:pt x="23" y="89"/>
                    <a:pt x="23" y="89"/>
                    <a:pt x="23" y="89"/>
                  </a:cubicBezTo>
                  <a:cubicBezTo>
                    <a:pt x="22" y="92"/>
                    <a:pt x="22" y="92"/>
                    <a:pt x="22" y="92"/>
                  </a:cubicBezTo>
                  <a:cubicBezTo>
                    <a:pt x="14" y="87"/>
                    <a:pt x="14" y="87"/>
                    <a:pt x="14" y="87"/>
                  </a:cubicBezTo>
                  <a:cubicBezTo>
                    <a:pt x="19" y="81"/>
                    <a:pt x="19" y="81"/>
                    <a:pt x="19" y="81"/>
                  </a:cubicBezTo>
                  <a:cubicBezTo>
                    <a:pt x="16" y="77"/>
                    <a:pt x="16" y="77"/>
                    <a:pt x="16" y="77"/>
                  </a:cubicBezTo>
                  <a:cubicBezTo>
                    <a:pt x="10" y="78"/>
                    <a:pt x="10" y="78"/>
                    <a:pt x="10" y="78"/>
                  </a:cubicBezTo>
                  <a:cubicBezTo>
                    <a:pt x="5" y="76"/>
                    <a:pt x="5" y="76"/>
                    <a:pt x="5" y="76"/>
                  </a:cubicBezTo>
                  <a:cubicBezTo>
                    <a:pt x="1" y="72"/>
                    <a:pt x="1" y="72"/>
                    <a:pt x="1" y="72"/>
                  </a:cubicBezTo>
                  <a:cubicBezTo>
                    <a:pt x="0" y="69"/>
                    <a:pt x="0" y="69"/>
                    <a:pt x="0" y="69"/>
                  </a:cubicBezTo>
                  <a:cubicBezTo>
                    <a:pt x="11" y="58"/>
                    <a:pt x="11" y="58"/>
                    <a:pt x="11" y="58"/>
                  </a:cubicBezTo>
                  <a:cubicBezTo>
                    <a:pt x="19" y="58"/>
                    <a:pt x="19" y="58"/>
                    <a:pt x="19" y="58"/>
                  </a:cubicBezTo>
                  <a:cubicBezTo>
                    <a:pt x="22" y="53"/>
                    <a:pt x="22" y="53"/>
                    <a:pt x="22" y="53"/>
                  </a:cubicBezTo>
                  <a:cubicBezTo>
                    <a:pt x="29" y="59"/>
                    <a:pt x="29" y="59"/>
                    <a:pt x="29" y="59"/>
                  </a:cubicBezTo>
                  <a:cubicBezTo>
                    <a:pt x="35" y="56"/>
                    <a:pt x="35" y="56"/>
                    <a:pt x="35" y="56"/>
                  </a:cubicBezTo>
                  <a:cubicBezTo>
                    <a:pt x="44" y="60"/>
                    <a:pt x="44" y="60"/>
                    <a:pt x="44" y="60"/>
                  </a:cubicBezTo>
                  <a:cubicBezTo>
                    <a:pt x="49" y="54"/>
                    <a:pt x="49" y="54"/>
                    <a:pt x="49" y="54"/>
                  </a:cubicBezTo>
                  <a:cubicBezTo>
                    <a:pt x="60" y="58"/>
                    <a:pt x="60" y="58"/>
                    <a:pt x="60" y="58"/>
                  </a:cubicBezTo>
                  <a:cubicBezTo>
                    <a:pt x="63" y="53"/>
                    <a:pt x="63" y="53"/>
                    <a:pt x="63" y="53"/>
                  </a:cubicBezTo>
                  <a:cubicBezTo>
                    <a:pt x="71" y="54"/>
                    <a:pt x="71" y="54"/>
                    <a:pt x="71" y="54"/>
                  </a:cubicBezTo>
                  <a:cubicBezTo>
                    <a:pt x="82" y="63"/>
                    <a:pt x="82" y="63"/>
                    <a:pt x="82" y="63"/>
                  </a:cubicBezTo>
                  <a:cubicBezTo>
                    <a:pt x="92" y="58"/>
                    <a:pt x="92" y="58"/>
                    <a:pt x="92" y="58"/>
                  </a:cubicBezTo>
                  <a:cubicBezTo>
                    <a:pt x="95" y="54"/>
                    <a:pt x="95" y="54"/>
                    <a:pt x="95" y="54"/>
                  </a:cubicBezTo>
                  <a:cubicBezTo>
                    <a:pt x="99" y="57"/>
                    <a:pt x="99" y="57"/>
                    <a:pt x="99" y="57"/>
                  </a:cubicBezTo>
                  <a:cubicBezTo>
                    <a:pt x="103" y="53"/>
                    <a:pt x="103" y="53"/>
                    <a:pt x="103" y="53"/>
                  </a:cubicBezTo>
                  <a:cubicBezTo>
                    <a:pt x="109" y="57"/>
                    <a:pt x="109" y="57"/>
                    <a:pt x="109" y="57"/>
                  </a:cubicBezTo>
                  <a:cubicBezTo>
                    <a:pt x="121" y="43"/>
                    <a:pt x="121" y="43"/>
                    <a:pt x="121" y="43"/>
                  </a:cubicBezTo>
                  <a:cubicBezTo>
                    <a:pt x="131" y="45"/>
                    <a:pt x="131" y="45"/>
                    <a:pt x="131" y="45"/>
                  </a:cubicBezTo>
                  <a:cubicBezTo>
                    <a:pt x="132" y="40"/>
                    <a:pt x="132" y="40"/>
                    <a:pt x="132" y="40"/>
                  </a:cubicBezTo>
                  <a:cubicBezTo>
                    <a:pt x="137" y="38"/>
                    <a:pt x="137" y="38"/>
                    <a:pt x="137" y="38"/>
                  </a:cubicBezTo>
                  <a:cubicBezTo>
                    <a:pt x="145" y="38"/>
                    <a:pt x="145" y="38"/>
                    <a:pt x="145" y="38"/>
                  </a:cubicBezTo>
                  <a:cubicBezTo>
                    <a:pt x="153" y="33"/>
                    <a:pt x="153" y="33"/>
                    <a:pt x="153" y="33"/>
                  </a:cubicBezTo>
                  <a:cubicBezTo>
                    <a:pt x="152" y="28"/>
                    <a:pt x="152" y="28"/>
                    <a:pt x="152" y="28"/>
                  </a:cubicBezTo>
                  <a:cubicBezTo>
                    <a:pt x="172" y="13"/>
                    <a:pt x="172" y="13"/>
                    <a:pt x="172" y="13"/>
                  </a:cubicBezTo>
                  <a:cubicBezTo>
                    <a:pt x="178" y="12"/>
                    <a:pt x="178" y="12"/>
                    <a:pt x="178" y="12"/>
                  </a:cubicBezTo>
                  <a:cubicBezTo>
                    <a:pt x="184" y="8"/>
                    <a:pt x="184" y="8"/>
                    <a:pt x="184" y="8"/>
                  </a:cubicBezTo>
                  <a:cubicBezTo>
                    <a:pt x="190" y="6"/>
                    <a:pt x="190" y="6"/>
                    <a:pt x="190" y="6"/>
                  </a:cubicBezTo>
                  <a:cubicBezTo>
                    <a:pt x="197" y="1"/>
                    <a:pt x="197" y="1"/>
                    <a:pt x="197" y="1"/>
                  </a:cubicBezTo>
                  <a:cubicBezTo>
                    <a:pt x="204" y="0"/>
                    <a:pt x="204" y="0"/>
                    <a:pt x="204" y="0"/>
                  </a:cubicBezTo>
                  <a:cubicBezTo>
                    <a:pt x="207" y="2"/>
                    <a:pt x="207" y="2"/>
                    <a:pt x="207" y="2"/>
                  </a:cubicBezTo>
                  <a:cubicBezTo>
                    <a:pt x="204" y="16"/>
                    <a:pt x="204" y="16"/>
                    <a:pt x="204" y="16"/>
                  </a:cubicBezTo>
                  <a:cubicBezTo>
                    <a:pt x="201" y="20"/>
                    <a:pt x="201" y="20"/>
                    <a:pt x="201" y="20"/>
                  </a:cubicBezTo>
                  <a:cubicBezTo>
                    <a:pt x="202" y="30"/>
                    <a:pt x="202" y="30"/>
                    <a:pt x="202" y="30"/>
                  </a:cubicBezTo>
                  <a:cubicBezTo>
                    <a:pt x="197" y="35"/>
                    <a:pt x="197" y="35"/>
                    <a:pt x="197" y="35"/>
                  </a:cubicBezTo>
                  <a:cubicBezTo>
                    <a:pt x="201" y="42"/>
                    <a:pt x="201" y="42"/>
                    <a:pt x="201" y="42"/>
                  </a:cubicBezTo>
                  <a:cubicBezTo>
                    <a:pt x="194" y="52"/>
                    <a:pt x="194" y="52"/>
                    <a:pt x="194" y="52"/>
                  </a:cubicBezTo>
                  <a:cubicBezTo>
                    <a:pt x="199" y="58"/>
                    <a:pt x="199" y="58"/>
                    <a:pt x="199" y="58"/>
                  </a:cubicBezTo>
                  <a:cubicBezTo>
                    <a:pt x="207" y="60"/>
                    <a:pt x="207" y="60"/>
                    <a:pt x="207" y="60"/>
                  </a:cubicBezTo>
                  <a:cubicBezTo>
                    <a:pt x="217" y="55"/>
                    <a:pt x="217" y="55"/>
                    <a:pt x="217" y="55"/>
                  </a:cubicBezTo>
                  <a:cubicBezTo>
                    <a:pt x="226" y="70"/>
                    <a:pt x="226" y="70"/>
                    <a:pt x="226" y="70"/>
                  </a:cubicBezTo>
                  <a:cubicBezTo>
                    <a:pt x="233" y="65"/>
                    <a:pt x="233" y="65"/>
                    <a:pt x="233" y="65"/>
                  </a:cubicBezTo>
                  <a:cubicBezTo>
                    <a:pt x="241" y="54"/>
                    <a:pt x="241" y="54"/>
                    <a:pt x="241" y="54"/>
                  </a:cubicBezTo>
                  <a:cubicBezTo>
                    <a:pt x="247" y="53"/>
                    <a:pt x="247" y="53"/>
                    <a:pt x="247" y="53"/>
                  </a:cubicBezTo>
                  <a:cubicBezTo>
                    <a:pt x="248" y="44"/>
                    <a:pt x="248" y="44"/>
                    <a:pt x="248" y="44"/>
                  </a:cubicBezTo>
                  <a:cubicBezTo>
                    <a:pt x="251" y="38"/>
                    <a:pt x="251" y="38"/>
                    <a:pt x="251" y="38"/>
                  </a:cubicBezTo>
                  <a:cubicBezTo>
                    <a:pt x="256" y="37"/>
                    <a:pt x="256" y="37"/>
                    <a:pt x="256" y="37"/>
                  </a:cubicBezTo>
                  <a:cubicBezTo>
                    <a:pt x="261" y="29"/>
                    <a:pt x="261" y="29"/>
                    <a:pt x="261" y="29"/>
                  </a:cubicBezTo>
                  <a:cubicBezTo>
                    <a:pt x="269" y="29"/>
                    <a:pt x="269" y="29"/>
                    <a:pt x="269" y="29"/>
                  </a:cubicBezTo>
                  <a:cubicBezTo>
                    <a:pt x="275" y="38"/>
                    <a:pt x="275" y="38"/>
                    <a:pt x="275" y="38"/>
                  </a:cubicBezTo>
                  <a:cubicBezTo>
                    <a:pt x="280" y="47"/>
                    <a:pt x="280" y="47"/>
                    <a:pt x="280" y="47"/>
                  </a:cubicBezTo>
                  <a:cubicBezTo>
                    <a:pt x="279" y="56"/>
                    <a:pt x="279" y="56"/>
                    <a:pt x="279" y="56"/>
                  </a:cubicBezTo>
                  <a:cubicBezTo>
                    <a:pt x="269" y="60"/>
                    <a:pt x="269" y="60"/>
                    <a:pt x="269" y="60"/>
                  </a:cubicBezTo>
                  <a:cubicBezTo>
                    <a:pt x="262" y="59"/>
                    <a:pt x="262" y="59"/>
                    <a:pt x="262" y="59"/>
                  </a:cubicBezTo>
                  <a:cubicBezTo>
                    <a:pt x="259" y="63"/>
                    <a:pt x="259" y="63"/>
                    <a:pt x="259" y="63"/>
                  </a:cubicBezTo>
                  <a:cubicBezTo>
                    <a:pt x="267" y="71"/>
                    <a:pt x="267" y="71"/>
                    <a:pt x="267" y="71"/>
                  </a:cubicBezTo>
                  <a:cubicBezTo>
                    <a:pt x="267" y="76"/>
                    <a:pt x="267" y="76"/>
                    <a:pt x="267" y="76"/>
                  </a:cubicBezTo>
                  <a:cubicBezTo>
                    <a:pt x="260" y="80"/>
                    <a:pt x="260" y="80"/>
                    <a:pt x="260" y="80"/>
                  </a:cubicBezTo>
                  <a:cubicBezTo>
                    <a:pt x="261" y="91"/>
                    <a:pt x="261" y="91"/>
                    <a:pt x="261" y="91"/>
                  </a:cubicBezTo>
                  <a:cubicBezTo>
                    <a:pt x="254" y="96"/>
                    <a:pt x="254" y="96"/>
                    <a:pt x="254" y="96"/>
                  </a:cubicBezTo>
                  <a:cubicBezTo>
                    <a:pt x="254" y="102"/>
                    <a:pt x="254" y="102"/>
                    <a:pt x="254" y="102"/>
                  </a:cubicBezTo>
                  <a:cubicBezTo>
                    <a:pt x="249" y="107"/>
                    <a:pt x="249" y="107"/>
                    <a:pt x="249" y="107"/>
                  </a:cubicBezTo>
                  <a:cubicBezTo>
                    <a:pt x="251" y="113"/>
                    <a:pt x="251" y="113"/>
                    <a:pt x="251" y="113"/>
                  </a:cubicBezTo>
                  <a:cubicBezTo>
                    <a:pt x="249" y="121"/>
                    <a:pt x="249" y="121"/>
                    <a:pt x="249" y="121"/>
                  </a:cubicBezTo>
                  <a:cubicBezTo>
                    <a:pt x="252" y="133"/>
                    <a:pt x="252" y="133"/>
                    <a:pt x="252" y="133"/>
                  </a:cubicBezTo>
                  <a:cubicBezTo>
                    <a:pt x="260" y="137"/>
                    <a:pt x="260" y="137"/>
                    <a:pt x="260" y="137"/>
                  </a:cubicBezTo>
                  <a:cubicBezTo>
                    <a:pt x="264" y="143"/>
                    <a:pt x="264" y="143"/>
                    <a:pt x="264" y="143"/>
                  </a:cubicBezTo>
                  <a:cubicBezTo>
                    <a:pt x="269" y="139"/>
                    <a:pt x="269" y="139"/>
                    <a:pt x="269" y="139"/>
                  </a:cubicBezTo>
                  <a:cubicBezTo>
                    <a:pt x="274" y="141"/>
                    <a:pt x="274" y="141"/>
                    <a:pt x="274" y="141"/>
                  </a:cubicBezTo>
                  <a:cubicBezTo>
                    <a:pt x="275" y="146"/>
                    <a:pt x="275" y="146"/>
                    <a:pt x="275" y="146"/>
                  </a:cubicBezTo>
                  <a:cubicBezTo>
                    <a:pt x="279" y="151"/>
                    <a:pt x="279" y="151"/>
                    <a:pt x="279" y="151"/>
                  </a:cubicBezTo>
                  <a:cubicBezTo>
                    <a:pt x="281" y="156"/>
                    <a:pt x="281" y="156"/>
                    <a:pt x="281" y="156"/>
                  </a:cubicBezTo>
                  <a:cubicBezTo>
                    <a:pt x="288" y="158"/>
                    <a:pt x="288" y="158"/>
                    <a:pt x="288" y="158"/>
                  </a:cubicBezTo>
                  <a:cubicBezTo>
                    <a:pt x="287" y="167"/>
                    <a:pt x="287" y="167"/>
                    <a:pt x="287" y="167"/>
                  </a:cubicBezTo>
                  <a:cubicBezTo>
                    <a:pt x="287" y="167"/>
                    <a:pt x="284" y="169"/>
                    <a:pt x="284" y="170"/>
                  </a:cubicBezTo>
                  <a:cubicBezTo>
                    <a:pt x="284" y="170"/>
                    <a:pt x="284" y="179"/>
                    <a:pt x="284" y="179"/>
                  </a:cubicBezTo>
                  <a:lnTo>
                    <a:pt x="284" y="186"/>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2" name="Freeform 14"/>
            <p:cNvSpPr>
              <a:spLocks noEditPoints="1"/>
            </p:cNvSpPr>
            <p:nvPr/>
          </p:nvSpPr>
          <p:spPr bwMode="auto">
            <a:xfrm>
              <a:off x="2125" y="2153"/>
              <a:ext cx="477" cy="690"/>
            </a:xfrm>
            <a:custGeom>
              <a:avLst/>
              <a:gdLst>
                <a:gd name="T0" fmla="*/ 126 w 229"/>
                <a:gd name="T1" fmla="*/ 16 h 331"/>
                <a:gd name="T2" fmla="*/ 140 w 229"/>
                <a:gd name="T3" fmla="*/ 12 h 331"/>
                <a:gd name="T4" fmla="*/ 123 w 229"/>
                <a:gd name="T5" fmla="*/ 3 h 331"/>
                <a:gd name="T6" fmla="*/ 171 w 229"/>
                <a:gd name="T7" fmla="*/ 48 h 331"/>
                <a:gd name="T8" fmla="*/ 173 w 229"/>
                <a:gd name="T9" fmla="*/ 58 h 331"/>
                <a:gd name="T10" fmla="*/ 187 w 229"/>
                <a:gd name="T11" fmla="*/ 52 h 331"/>
                <a:gd name="T12" fmla="*/ 206 w 229"/>
                <a:gd name="T13" fmla="*/ 50 h 331"/>
                <a:gd name="T14" fmla="*/ 227 w 229"/>
                <a:gd name="T15" fmla="*/ 51 h 331"/>
                <a:gd name="T16" fmla="*/ 212 w 229"/>
                <a:gd name="T17" fmla="*/ 46 h 331"/>
                <a:gd name="T18" fmla="*/ 211 w 229"/>
                <a:gd name="T19" fmla="*/ 39 h 331"/>
                <a:gd name="T20" fmla="*/ 201 w 229"/>
                <a:gd name="T21" fmla="*/ 43 h 331"/>
                <a:gd name="T22" fmla="*/ 188 w 229"/>
                <a:gd name="T23" fmla="*/ 50 h 331"/>
                <a:gd name="T24" fmla="*/ 171 w 229"/>
                <a:gd name="T25" fmla="*/ 48 h 331"/>
                <a:gd name="T26" fmla="*/ 171 w 229"/>
                <a:gd name="T27" fmla="*/ 24 h 331"/>
                <a:gd name="T28" fmla="*/ 181 w 229"/>
                <a:gd name="T29" fmla="*/ 22 h 331"/>
                <a:gd name="T30" fmla="*/ 192 w 229"/>
                <a:gd name="T31" fmla="*/ 15 h 331"/>
                <a:gd name="T32" fmla="*/ 194 w 229"/>
                <a:gd name="T33" fmla="*/ 22 h 331"/>
                <a:gd name="T34" fmla="*/ 188 w 229"/>
                <a:gd name="T35" fmla="*/ 35 h 331"/>
                <a:gd name="T36" fmla="*/ 172 w 229"/>
                <a:gd name="T37" fmla="*/ 34 h 331"/>
                <a:gd name="T38" fmla="*/ 125 w 229"/>
                <a:gd name="T39" fmla="*/ 22 h 331"/>
                <a:gd name="T40" fmla="*/ 138 w 229"/>
                <a:gd name="T41" fmla="*/ 21 h 331"/>
                <a:gd name="T42" fmla="*/ 153 w 229"/>
                <a:gd name="T43" fmla="*/ 18 h 331"/>
                <a:gd name="T44" fmla="*/ 143 w 229"/>
                <a:gd name="T45" fmla="*/ 28 h 331"/>
                <a:gd name="T46" fmla="*/ 126 w 229"/>
                <a:gd name="T47" fmla="*/ 31 h 331"/>
                <a:gd name="T48" fmla="*/ 125 w 229"/>
                <a:gd name="T49" fmla="*/ 22 h 331"/>
                <a:gd name="T50" fmla="*/ 21 w 229"/>
                <a:gd name="T51" fmla="*/ 263 h 331"/>
                <a:gd name="T52" fmla="*/ 1 w 229"/>
                <a:gd name="T53" fmla="*/ 272 h 331"/>
                <a:gd name="T54" fmla="*/ 10 w 229"/>
                <a:gd name="T55" fmla="*/ 285 h 331"/>
                <a:gd name="T56" fmla="*/ 3 w 229"/>
                <a:gd name="T57" fmla="*/ 297 h 331"/>
                <a:gd name="T58" fmla="*/ 14 w 229"/>
                <a:gd name="T59" fmla="*/ 290 h 331"/>
                <a:gd name="T60" fmla="*/ 6 w 229"/>
                <a:gd name="T61" fmla="*/ 306 h 331"/>
                <a:gd name="T62" fmla="*/ 21 w 229"/>
                <a:gd name="T63" fmla="*/ 323 h 331"/>
                <a:gd name="T64" fmla="*/ 40 w 229"/>
                <a:gd name="T65" fmla="*/ 323 h 331"/>
                <a:gd name="T66" fmla="*/ 39 w 229"/>
                <a:gd name="T67" fmla="*/ 292 h 331"/>
                <a:gd name="T68" fmla="*/ 55 w 229"/>
                <a:gd name="T69" fmla="*/ 265 h 331"/>
                <a:gd name="T70" fmla="*/ 76 w 229"/>
                <a:gd name="T71" fmla="*/ 253 h 331"/>
                <a:gd name="T72" fmla="*/ 105 w 229"/>
                <a:gd name="T73" fmla="*/ 231 h 331"/>
                <a:gd name="T74" fmla="*/ 134 w 229"/>
                <a:gd name="T75" fmla="*/ 214 h 331"/>
                <a:gd name="T76" fmla="*/ 188 w 229"/>
                <a:gd name="T77" fmla="*/ 204 h 331"/>
                <a:gd name="T78" fmla="*/ 195 w 229"/>
                <a:gd name="T79" fmla="*/ 180 h 331"/>
                <a:gd name="T80" fmla="*/ 158 w 229"/>
                <a:gd name="T81" fmla="*/ 190 h 331"/>
                <a:gd name="T82" fmla="*/ 124 w 229"/>
                <a:gd name="T83" fmla="*/ 188 h 331"/>
                <a:gd name="T84" fmla="*/ 93 w 229"/>
                <a:gd name="T85" fmla="*/ 200 h 331"/>
                <a:gd name="T86" fmla="*/ 79 w 229"/>
                <a:gd name="T87" fmla="*/ 214 h 331"/>
                <a:gd name="T88" fmla="*/ 53 w 229"/>
                <a:gd name="T89" fmla="*/ 227 h 331"/>
                <a:gd name="T90" fmla="*/ 48 w 229"/>
                <a:gd name="T91" fmla="*/ 242 h 331"/>
                <a:gd name="T92" fmla="*/ 30 w 229"/>
                <a:gd name="T93" fmla="*/ 24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331">
                  <a:moveTo>
                    <a:pt x="123" y="10"/>
                  </a:moveTo>
                  <a:cubicBezTo>
                    <a:pt x="124" y="12"/>
                    <a:pt x="122" y="18"/>
                    <a:pt x="126" y="16"/>
                  </a:cubicBezTo>
                  <a:cubicBezTo>
                    <a:pt x="130" y="15"/>
                    <a:pt x="134" y="12"/>
                    <a:pt x="135" y="14"/>
                  </a:cubicBezTo>
                  <a:cubicBezTo>
                    <a:pt x="136" y="16"/>
                    <a:pt x="143" y="16"/>
                    <a:pt x="140" y="12"/>
                  </a:cubicBezTo>
                  <a:cubicBezTo>
                    <a:pt x="138" y="8"/>
                    <a:pt x="132" y="7"/>
                    <a:pt x="129" y="7"/>
                  </a:cubicBezTo>
                  <a:cubicBezTo>
                    <a:pt x="127" y="7"/>
                    <a:pt x="124" y="0"/>
                    <a:pt x="123" y="3"/>
                  </a:cubicBezTo>
                  <a:cubicBezTo>
                    <a:pt x="122" y="6"/>
                    <a:pt x="123" y="10"/>
                    <a:pt x="123" y="10"/>
                  </a:cubicBezTo>
                  <a:close/>
                  <a:moveTo>
                    <a:pt x="171" y="48"/>
                  </a:moveTo>
                  <a:cubicBezTo>
                    <a:pt x="169" y="48"/>
                    <a:pt x="164" y="51"/>
                    <a:pt x="166" y="55"/>
                  </a:cubicBezTo>
                  <a:cubicBezTo>
                    <a:pt x="167" y="58"/>
                    <a:pt x="170" y="59"/>
                    <a:pt x="173" y="58"/>
                  </a:cubicBezTo>
                  <a:cubicBezTo>
                    <a:pt x="176" y="57"/>
                    <a:pt x="179" y="60"/>
                    <a:pt x="180" y="58"/>
                  </a:cubicBezTo>
                  <a:cubicBezTo>
                    <a:pt x="182" y="55"/>
                    <a:pt x="185" y="49"/>
                    <a:pt x="187" y="52"/>
                  </a:cubicBezTo>
                  <a:cubicBezTo>
                    <a:pt x="189" y="54"/>
                    <a:pt x="195" y="58"/>
                    <a:pt x="197" y="58"/>
                  </a:cubicBezTo>
                  <a:cubicBezTo>
                    <a:pt x="200" y="58"/>
                    <a:pt x="202" y="51"/>
                    <a:pt x="206" y="50"/>
                  </a:cubicBezTo>
                  <a:cubicBezTo>
                    <a:pt x="210" y="49"/>
                    <a:pt x="211" y="55"/>
                    <a:pt x="214" y="56"/>
                  </a:cubicBezTo>
                  <a:cubicBezTo>
                    <a:pt x="217" y="57"/>
                    <a:pt x="225" y="58"/>
                    <a:pt x="227" y="51"/>
                  </a:cubicBezTo>
                  <a:cubicBezTo>
                    <a:pt x="229" y="45"/>
                    <a:pt x="228" y="39"/>
                    <a:pt x="225" y="41"/>
                  </a:cubicBezTo>
                  <a:cubicBezTo>
                    <a:pt x="221" y="42"/>
                    <a:pt x="214" y="46"/>
                    <a:pt x="212" y="46"/>
                  </a:cubicBezTo>
                  <a:cubicBezTo>
                    <a:pt x="210" y="46"/>
                    <a:pt x="207" y="48"/>
                    <a:pt x="206" y="45"/>
                  </a:cubicBezTo>
                  <a:cubicBezTo>
                    <a:pt x="205" y="43"/>
                    <a:pt x="212" y="43"/>
                    <a:pt x="211" y="39"/>
                  </a:cubicBezTo>
                  <a:cubicBezTo>
                    <a:pt x="210" y="35"/>
                    <a:pt x="201" y="35"/>
                    <a:pt x="200" y="37"/>
                  </a:cubicBezTo>
                  <a:cubicBezTo>
                    <a:pt x="200" y="40"/>
                    <a:pt x="204" y="42"/>
                    <a:pt x="201" y="43"/>
                  </a:cubicBezTo>
                  <a:cubicBezTo>
                    <a:pt x="198" y="44"/>
                    <a:pt x="199" y="42"/>
                    <a:pt x="195" y="43"/>
                  </a:cubicBezTo>
                  <a:cubicBezTo>
                    <a:pt x="190" y="44"/>
                    <a:pt x="191" y="49"/>
                    <a:pt x="188" y="50"/>
                  </a:cubicBezTo>
                  <a:cubicBezTo>
                    <a:pt x="186" y="50"/>
                    <a:pt x="182" y="49"/>
                    <a:pt x="180" y="49"/>
                  </a:cubicBezTo>
                  <a:cubicBezTo>
                    <a:pt x="178" y="49"/>
                    <a:pt x="171" y="48"/>
                    <a:pt x="171" y="48"/>
                  </a:cubicBezTo>
                  <a:close/>
                  <a:moveTo>
                    <a:pt x="168" y="28"/>
                  </a:moveTo>
                  <a:cubicBezTo>
                    <a:pt x="168" y="28"/>
                    <a:pt x="172" y="27"/>
                    <a:pt x="171" y="24"/>
                  </a:cubicBezTo>
                  <a:cubicBezTo>
                    <a:pt x="170" y="21"/>
                    <a:pt x="176" y="21"/>
                    <a:pt x="176" y="21"/>
                  </a:cubicBezTo>
                  <a:cubicBezTo>
                    <a:pt x="176" y="21"/>
                    <a:pt x="177" y="23"/>
                    <a:pt x="181" y="22"/>
                  </a:cubicBezTo>
                  <a:cubicBezTo>
                    <a:pt x="184" y="20"/>
                    <a:pt x="181" y="18"/>
                    <a:pt x="183" y="18"/>
                  </a:cubicBezTo>
                  <a:cubicBezTo>
                    <a:pt x="185" y="18"/>
                    <a:pt x="191" y="17"/>
                    <a:pt x="192" y="15"/>
                  </a:cubicBezTo>
                  <a:cubicBezTo>
                    <a:pt x="193" y="12"/>
                    <a:pt x="196" y="13"/>
                    <a:pt x="199" y="18"/>
                  </a:cubicBezTo>
                  <a:cubicBezTo>
                    <a:pt x="201" y="23"/>
                    <a:pt x="196" y="23"/>
                    <a:pt x="194" y="22"/>
                  </a:cubicBezTo>
                  <a:cubicBezTo>
                    <a:pt x="192" y="21"/>
                    <a:pt x="191" y="24"/>
                    <a:pt x="189" y="27"/>
                  </a:cubicBezTo>
                  <a:cubicBezTo>
                    <a:pt x="187" y="30"/>
                    <a:pt x="189" y="31"/>
                    <a:pt x="188" y="35"/>
                  </a:cubicBezTo>
                  <a:cubicBezTo>
                    <a:pt x="186" y="38"/>
                    <a:pt x="182" y="41"/>
                    <a:pt x="178" y="41"/>
                  </a:cubicBezTo>
                  <a:cubicBezTo>
                    <a:pt x="175" y="41"/>
                    <a:pt x="174" y="38"/>
                    <a:pt x="172" y="34"/>
                  </a:cubicBezTo>
                  <a:cubicBezTo>
                    <a:pt x="171" y="30"/>
                    <a:pt x="165" y="29"/>
                    <a:pt x="168" y="28"/>
                  </a:cubicBezTo>
                  <a:close/>
                  <a:moveTo>
                    <a:pt x="125" y="22"/>
                  </a:moveTo>
                  <a:cubicBezTo>
                    <a:pt x="126" y="23"/>
                    <a:pt x="130" y="22"/>
                    <a:pt x="130" y="20"/>
                  </a:cubicBezTo>
                  <a:cubicBezTo>
                    <a:pt x="131" y="17"/>
                    <a:pt x="136" y="19"/>
                    <a:pt x="138" y="21"/>
                  </a:cubicBezTo>
                  <a:cubicBezTo>
                    <a:pt x="140" y="23"/>
                    <a:pt x="144" y="20"/>
                    <a:pt x="145" y="16"/>
                  </a:cubicBezTo>
                  <a:cubicBezTo>
                    <a:pt x="146" y="12"/>
                    <a:pt x="154" y="16"/>
                    <a:pt x="153" y="18"/>
                  </a:cubicBezTo>
                  <a:cubicBezTo>
                    <a:pt x="152" y="21"/>
                    <a:pt x="154" y="22"/>
                    <a:pt x="154" y="24"/>
                  </a:cubicBezTo>
                  <a:cubicBezTo>
                    <a:pt x="153" y="25"/>
                    <a:pt x="146" y="28"/>
                    <a:pt x="143" y="28"/>
                  </a:cubicBezTo>
                  <a:cubicBezTo>
                    <a:pt x="140" y="28"/>
                    <a:pt x="138" y="31"/>
                    <a:pt x="135" y="32"/>
                  </a:cubicBezTo>
                  <a:cubicBezTo>
                    <a:pt x="132" y="34"/>
                    <a:pt x="128" y="34"/>
                    <a:pt x="126" y="31"/>
                  </a:cubicBezTo>
                  <a:cubicBezTo>
                    <a:pt x="123" y="28"/>
                    <a:pt x="120" y="28"/>
                    <a:pt x="121" y="25"/>
                  </a:cubicBezTo>
                  <a:cubicBezTo>
                    <a:pt x="122" y="22"/>
                    <a:pt x="125" y="22"/>
                    <a:pt x="125" y="22"/>
                  </a:cubicBezTo>
                  <a:close/>
                  <a:moveTo>
                    <a:pt x="27" y="254"/>
                  </a:moveTo>
                  <a:cubicBezTo>
                    <a:pt x="24" y="257"/>
                    <a:pt x="25" y="261"/>
                    <a:pt x="21" y="263"/>
                  </a:cubicBezTo>
                  <a:cubicBezTo>
                    <a:pt x="16" y="265"/>
                    <a:pt x="16" y="265"/>
                    <a:pt x="11" y="263"/>
                  </a:cubicBezTo>
                  <a:cubicBezTo>
                    <a:pt x="7" y="261"/>
                    <a:pt x="3" y="269"/>
                    <a:pt x="1" y="272"/>
                  </a:cubicBezTo>
                  <a:cubicBezTo>
                    <a:pt x="0" y="276"/>
                    <a:pt x="1" y="281"/>
                    <a:pt x="3" y="281"/>
                  </a:cubicBezTo>
                  <a:cubicBezTo>
                    <a:pt x="6" y="281"/>
                    <a:pt x="10" y="284"/>
                    <a:pt x="10" y="285"/>
                  </a:cubicBezTo>
                  <a:cubicBezTo>
                    <a:pt x="11" y="286"/>
                    <a:pt x="7" y="282"/>
                    <a:pt x="4" y="286"/>
                  </a:cubicBezTo>
                  <a:cubicBezTo>
                    <a:pt x="1" y="291"/>
                    <a:pt x="2" y="296"/>
                    <a:pt x="3" y="297"/>
                  </a:cubicBezTo>
                  <a:cubicBezTo>
                    <a:pt x="4" y="299"/>
                    <a:pt x="10" y="293"/>
                    <a:pt x="11" y="290"/>
                  </a:cubicBezTo>
                  <a:cubicBezTo>
                    <a:pt x="11" y="287"/>
                    <a:pt x="13" y="287"/>
                    <a:pt x="14" y="290"/>
                  </a:cubicBezTo>
                  <a:cubicBezTo>
                    <a:pt x="14" y="293"/>
                    <a:pt x="15" y="299"/>
                    <a:pt x="12" y="301"/>
                  </a:cubicBezTo>
                  <a:cubicBezTo>
                    <a:pt x="9" y="302"/>
                    <a:pt x="6" y="304"/>
                    <a:pt x="6" y="306"/>
                  </a:cubicBezTo>
                  <a:cubicBezTo>
                    <a:pt x="7" y="309"/>
                    <a:pt x="10" y="314"/>
                    <a:pt x="11" y="315"/>
                  </a:cubicBezTo>
                  <a:cubicBezTo>
                    <a:pt x="13" y="316"/>
                    <a:pt x="18" y="320"/>
                    <a:pt x="21" y="323"/>
                  </a:cubicBezTo>
                  <a:cubicBezTo>
                    <a:pt x="25" y="326"/>
                    <a:pt x="31" y="328"/>
                    <a:pt x="33" y="330"/>
                  </a:cubicBezTo>
                  <a:cubicBezTo>
                    <a:pt x="36" y="331"/>
                    <a:pt x="44" y="329"/>
                    <a:pt x="40" y="323"/>
                  </a:cubicBezTo>
                  <a:cubicBezTo>
                    <a:pt x="36" y="318"/>
                    <a:pt x="36" y="310"/>
                    <a:pt x="37" y="306"/>
                  </a:cubicBezTo>
                  <a:cubicBezTo>
                    <a:pt x="37" y="303"/>
                    <a:pt x="38" y="298"/>
                    <a:pt x="39" y="292"/>
                  </a:cubicBezTo>
                  <a:cubicBezTo>
                    <a:pt x="39" y="287"/>
                    <a:pt x="39" y="282"/>
                    <a:pt x="43" y="277"/>
                  </a:cubicBezTo>
                  <a:cubicBezTo>
                    <a:pt x="47" y="273"/>
                    <a:pt x="50" y="269"/>
                    <a:pt x="55" y="265"/>
                  </a:cubicBezTo>
                  <a:cubicBezTo>
                    <a:pt x="59" y="260"/>
                    <a:pt x="63" y="259"/>
                    <a:pt x="65" y="256"/>
                  </a:cubicBezTo>
                  <a:cubicBezTo>
                    <a:pt x="67" y="254"/>
                    <a:pt x="74" y="255"/>
                    <a:pt x="76" y="253"/>
                  </a:cubicBezTo>
                  <a:cubicBezTo>
                    <a:pt x="77" y="251"/>
                    <a:pt x="90" y="241"/>
                    <a:pt x="93" y="239"/>
                  </a:cubicBezTo>
                  <a:cubicBezTo>
                    <a:pt x="96" y="237"/>
                    <a:pt x="103" y="232"/>
                    <a:pt x="105" y="231"/>
                  </a:cubicBezTo>
                  <a:cubicBezTo>
                    <a:pt x="108" y="230"/>
                    <a:pt x="117" y="227"/>
                    <a:pt x="120" y="224"/>
                  </a:cubicBezTo>
                  <a:cubicBezTo>
                    <a:pt x="123" y="222"/>
                    <a:pt x="121" y="217"/>
                    <a:pt x="134" y="214"/>
                  </a:cubicBezTo>
                  <a:cubicBezTo>
                    <a:pt x="147" y="210"/>
                    <a:pt x="155" y="210"/>
                    <a:pt x="163" y="211"/>
                  </a:cubicBezTo>
                  <a:cubicBezTo>
                    <a:pt x="171" y="211"/>
                    <a:pt x="185" y="204"/>
                    <a:pt x="188" y="204"/>
                  </a:cubicBezTo>
                  <a:cubicBezTo>
                    <a:pt x="191" y="204"/>
                    <a:pt x="199" y="201"/>
                    <a:pt x="201" y="195"/>
                  </a:cubicBezTo>
                  <a:cubicBezTo>
                    <a:pt x="203" y="188"/>
                    <a:pt x="203" y="179"/>
                    <a:pt x="195" y="180"/>
                  </a:cubicBezTo>
                  <a:cubicBezTo>
                    <a:pt x="187" y="181"/>
                    <a:pt x="185" y="184"/>
                    <a:pt x="176" y="188"/>
                  </a:cubicBezTo>
                  <a:cubicBezTo>
                    <a:pt x="168" y="192"/>
                    <a:pt x="162" y="193"/>
                    <a:pt x="158" y="190"/>
                  </a:cubicBezTo>
                  <a:cubicBezTo>
                    <a:pt x="153" y="187"/>
                    <a:pt x="146" y="179"/>
                    <a:pt x="141" y="183"/>
                  </a:cubicBezTo>
                  <a:cubicBezTo>
                    <a:pt x="135" y="187"/>
                    <a:pt x="132" y="188"/>
                    <a:pt x="124" y="188"/>
                  </a:cubicBezTo>
                  <a:cubicBezTo>
                    <a:pt x="116" y="188"/>
                    <a:pt x="107" y="191"/>
                    <a:pt x="102" y="195"/>
                  </a:cubicBezTo>
                  <a:cubicBezTo>
                    <a:pt x="98" y="199"/>
                    <a:pt x="96" y="202"/>
                    <a:pt x="93" y="200"/>
                  </a:cubicBezTo>
                  <a:cubicBezTo>
                    <a:pt x="90" y="198"/>
                    <a:pt x="89" y="202"/>
                    <a:pt x="88" y="207"/>
                  </a:cubicBezTo>
                  <a:cubicBezTo>
                    <a:pt x="87" y="213"/>
                    <a:pt x="84" y="212"/>
                    <a:pt x="79" y="214"/>
                  </a:cubicBezTo>
                  <a:cubicBezTo>
                    <a:pt x="74" y="217"/>
                    <a:pt x="73" y="221"/>
                    <a:pt x="67" y="223"/>
                  </a:cubicBezTo>
                  <a:cubicBezTo>
                    <a:pt x="62" y="225"/>
                    <a:pt x="55" y="224"/>
                    <a:pt x="53" y="227"/>
                  </a:cubicBezTo>
                  <a:cubicBezTo>
                    <a:pt x="52" y="231"/>
                    <a:pt x="56" y="234"/>
                    <a:pt x="53" y="236"/>
                  </a:cubicBezTo>
                  <a:cubicBezTo>
                    <a:pt x="49" y="238"/>
                    <a:pt x="56" y="241"/>
                    <a:pt x="48" y="242"/>
                  </a:cubicBezTo>
                  <a:cubicBezTo>
                    <a:pt x="40" y="242"/>
                    <a:pt x="37" y="243"/>
                    <a:pt x="36" y="244"/>
                  </a:cubicBezTo>
                  <a:cubicBezTo>
                    <a:pt x="35" y="246"/>
                    <a:pt x="32" y="246"/>
                    <a:pt x="30" y="247"/>
                  </a:cubicBezTo>
                  <a:cubicBezTo>
                    <a:pt x="28" y="249"/>
                    <a:pt x="27" y="254"/>
                    <a:pt x="27" y="254"/>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3" name="Freeform 15"/>
            <p:cNvSpPr>
              <a:spLocks/>
            </p:cNvSpPr>
            <p:nvPr/>
          </p:nvSpPr>
          <p:spPr bwMode="auto">
            <a:xfrm>
              <a:off x="1460" y="2832"/>
              <a:ext cx="432" cy="421"/>
            </a:xfrm>
            <a:custGeom>
              <a:avLst/>
              <a:gdLst>
                <a:gd name="T0" fmla="*/ 50 w 207"/>
                <a:gd name="T1" fmla="*/ 36 h 202"/>
                <a:gd name="T2" fmla="*/ 66 w 207"/>
                <a:gd name="T3" fmla="*/ 31 h 202"/>
                <a:gd name="T4" fmla="*/ 62 w 207"/>
                <a:gd name="T5" fmla="*/ 9 h 202"/>
                <a:gd name="T6" fmla="*/ 77 w 207"/>
                <a:gd name="T7" fmla="*/ 8 h 202"/>
                <a:gd name="T8" fmla="*/ 84 w 207"/>
                <a:gd name="T9" fmla="*/ 34 h 202"/>
                <a:gd name="T10" fmla="*/ 100 w 207"/>
                <a:gd name="T11" fmla="*/ 43 h 202"/>
                <a:gd name="T12" fmla="*/ 109 w 207"/>
                <a:gd name="T13" fmla="*/ 20 h 202"/>
                <a:gd name="T14" fmla="*/ 138 w 207"/>
                <a:gd name="T15" fmla="*/ 20 h 202"/>
                <a:gd name="T16" fmla="*/ 158 w 207"/>
                <a:gd name="T17" fmla="*/ 30 h 202"/>
                <a:gd name="T18" fmla="*/ 166 w 207"/>
                <a:gd name="T19" fmla="*/ 34 h 202"/>
                <a:gd name="T20" fmla="*/ 172 w 207"/>
                <a:gd name="T21" fmla="*/ 54 h 202"/>
                <a:gd name="T22" fmla="*/ 182 w 207"/>
                <a:gd name="T23" fmla="*/ 69 h 202"/>
                <a:gd name="T24" fmla="*/ 196 w 207"/>
                <a:gd name="T25" fmla="*/ 76 h 202"/>
                <a:gd name="T26" fmla="*/ 207 w 207"/>
                <a:gd name="T27" fmla="*/ 77 h 202"/>
                <a:gd name="T28" fmla="*/ 195 w 207"/>
                <a:gd name="T29" fmla="*/ 96 h 202"/>
                <a:gd name="T30" fmla="*/ 198 w 207"/>
                <a:gd name="T31" fmla="*/ 112 h 202"/>
                <a:gd name="T32" fmla="*/ 195 w 207"/>
                <a:gd name="T33" fmla="*/ 127 h 202"/>
                <a:gd name="T34" fmla="*/ 171 w 207"/>
                <a:gd name="T35" fmla="*/ 123 h 202"/>
                <a:gd name="T36" fmla="*/ 157 w 207"/>
                <a:gd name="T37" fmla="*/ 109 h 202"/>
                <a:gd name="T38" fmla="*/ 141 w 207"/>
                <a:gd name="T39" fmla="*/ 100 h 202"/>
                <a:gd name="T40" fmla="*/ 139 w 207"/>
                <a:gd name="T41" fmla="*/ 110 h 202"/>
                <a:gd name="T42" fmla="*/ 144 w 207"/>
                <a:gd name="T43" fmla="*/ 126 h 202"/>
                <a:gd name="T44" fmla="*/ 138 w 207"/>
                <a:gd name="T45" fmla="*/ 134 h 202"/>
                <a:gd name="T46" fmla="*/ 141 w 207"/>
                <a:gd name="T47" fmla="*/ 144 h 202"/>
                <a:gd name="T48" fmla="*/ 129 w 207"/>
                <a:gd name="T49" fmla="*/ 152 h 202"/>
                <a:gd name="T50" fmla="*/ 126 w 207"/>
                <a:gd name="T51" fmla="*/ 163 h 202"/>
                <a:gd name="T52" fmla="*/ 140 w 207"/>
                <a:gd name="T53" fmla="*/ 161 h 202"/>
                <a:gd name="T54" fmla="*/ 154 w 207"/>
                <a:gd name="T55" fmla="*/ 159 h 202"/>
                <a:gd name="T56" fmla="*/ 135 w 207"/>
                <a:gd name="T57" fmla="*/ 187 h 202"/>
                <a:gd name="T58" fmla="*/ 129 w 207"/>
                <a:gd name="T59" fmla="*/ 202 h 202"/>
                <a:gd name="T60" fmla="*/ 113 w 207"/>
                <a:gd name="T61" fmla="*/ 202 h 202"/>
                <a:gd name="T62" fmla="*/ 112 w 207"/>
                <a:gd name="T63" fmla="*/ 196 h 202"/>
                <a:gd name="T64" fmla="*/ 98 w 207"/>
                <a:gd name="T65" fmla="*/ 193 h 202"/>
                <a:gd name="T66" fmla="*/ 95 w 207"/>
                <a:gd name="T67" fmla="*/ 184 h 202"/>
                <a:gd name="T68" fmla="*/ 88 w 207"/>
                <a:gd name="T69" fmla="*/ 175 h 202"/>
                <a:gd name="T70" fmla="*/ 78 w 207"/>
                <a:gd name="T71" fmla="*/ 176 h 202"/>
                <a:gd name="T72" fmla="*/ 68 w 207"/>
                <a:gd name="T73" fmla="*/ 163 h 202"/>
                <a:gd name="T74" fmla="*/ 54 w 207"/>
                <a:gd name="T75" fmla="*/ 165 h 202"/>
                <a:gd name="T76" fmla="*/ 44 w 207"/>
                <a:gd name="T77" fmla="*/ 150 h 202"/>
                <a:gd name="T78" fmla="*/ 35 w 207"/>
                <a:gd name="T79" fmla="*/ 143 h 202"/>
                <a:gd name="T80" fmla="*/ 22 w 207"/>
                <a:gd name="T81" fmla="*/ 137 h 202"/>
                <a:gd name="T82" fmla="*/ 10 w 207"/>
                <a:gd name="T83" fmla="*/ 129 h 202"/>
                <a:gd name="T84" fmla="*/ 5 w 207"/>
                <a:gd name="T85" fmla="*/ 122 h 202"/>
                <a:gd name="T86" fmla="*/ 0 w 207"/>
                <a:gd name="T87" fmla="*/ 110 h 202"/>
                <a:gd name="T88" fmla="*/ 8 w 207"/>
                <a:gd name="T89" fmla="*/ 95 h 202"/>
                <a:gd name="T90" fmla="*/ 19 w 207"/>
                <a:gd name="T91" fmla="*/ 83 h 202"/>
                <a:gd name="T92" fmla="*/ 25 w 207"/>
                <a:gd name="T93" fmla="*/ 70 h 202"/>
                <a:gd name="T94" fmla="*/ 22 w 207"/>
                <a:gd name="T95" fmla="*/ 60 h 202"/>
                <a:gd name="T96" fmla="*/ 30 w 207"/>
                <a:gd name="T97" fmla="*/ 43 h 202"/>
                <a:gd name="T98" fmla="*/ 38 w 207"/>
                <a:gd name="T99" fmla="*/ 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7" h="202">
                  <a:moveTo>
                    <a:pt x="46" y="29"/>
                  </a:moveTo>
                  <a:cubicBezTo>
                    <a:pt x="47" y="32"/>
                    <a:pt x="49" y="34"/>
                    <a:pt x="50" y="36"/>
                  </a:cubicBezTo>
                  <a:cubicBezTo>
                    <a:pt x="52" y="41"/>
                    <a:pt x="55" y="42"/>
                    <a:pt x="59" y="40"/>
                  </a:cubicBezTo>
                  <a:cubicBezTo>
                    <a:pt x="64" y="39"/>
                    <a:pt x="68" y="34"/>
                    <a:pt x="66" y="31"/>
                  </a:cubicBezTo>
                  <a:cubicBezTo>
                    <a:pt x="64" y="28"/>
                    <a:pt x="59" y="29"/>
                    <a:pt x="60" y="22"/>
                  </a:cubicBezTo>
                  <a:cubicBezTo>
                    <a:pt x="62" y="16"/>
                    <a:pt x="62" y="11"/>
                    <a:pt x="62" y="9"/>
                  </a:cubicBezTo>
                  <a:cubicBezTo>
                    <a:pt x="61" y="8"/>
                    <a:pt x="66" y="5"/>
                    <a:pt x="69" y="7"/>
                  </a:cubicBezTo>
                  <a:cubicBezTo>
                    <a:pt x="73" y="8"/>
                    <a:pt x="75" y="0"/>
                    <a:pt x="77" y="8"/>
                  </a:cubicBezTo>
                  <a:cubicBezTo>
                    <a:pt x="79" y="15"/>
                    <a:pt x="78" y="21"/>
                    <a:pt x="79" y="24"/>
                  </a:cubicBezTo>
                  <a:cubicBezTo>
                    <a:pt x="80" y="27"/>
                    <a:pt x="84" y="30"/>
                    <a:pt x="84" y="34"/>
                  </a:cubicBezTo>
                  <a:cubicBezTo>
                    <a:pt x="85" y="39"/>
                    <a:pt x="89" y="44"/>
                    <a:pt x="90" y="44"/>
                  </a:cubicBezTo>
                  <a:cubicBezTo>
                    <a:pt x="91" y="45"/>
                    <a:pt x="99" y="50"/>
                    <a:pt x="100" y="43"/>
                  </a:cubicBezTo>
                  <a:cubicBezTo>
                    <a:pt x="102" y="37"/>
                    <a:pt x="101" y="32"/>
                    <a:pt x="104" y="27"/>
                  </a:cubicBezTo>
                  <a:cubicBezTo>
                    <a:pt x="106" y="21"/>
                    <a:pt x="104" y="20"/>
                    <a:pt x="109" y="20"/>
                  </a:cubicBezTo>
                  <a:cubicBezTo>
                    <a:pt x="115" y="20"/>
                    <a:pt x="123" y="20"/>
                    <a:pt x="127" y="20"/>
                  </a:cubicBezTo>
                  <a:cubicBezTo>
                    <a:pt x="131" y="21"/>
                    <a:pt x="136" y="22"/>
                    <a:pt x="138" y="20"/>
                  </a:cubicBezTo>
                  <a:cubicBezTo>
                    <a:pt x="141" y="19"/>
                    <a:pt x="146" y="15"/>
                    <a:pt x="150" y="18"/>
                  </a:cubicBezTo>
                  <a:cubicBezTo>
                    <a:pt x="154" y="22"/>
                    <a:pt x="157" y="27"/>
                    <a:pt x="158" y="30"/>
                  </a:cubicBezTo>
                  <a:cubicBezTo>
                    <a:pt x="159" y="33"/>
                    <a:pt x="157" y="35"/>
                    <a:pt x="157" y="38"/>
                  </a:cubicBezTo>
                  <a:cubicBezTo>
                    <a:pt x="158" y="40"/>
                    <a:pt x="162" y="38"/>
                    <a:pt x="166" y="34"/>
                  </a:cubicBezTo>
                  <a:cubicBezTo>
                    <a:pt x="171" y="48"/>
                    <a:pt x="171" y="48"/>
                    <a:pt x="171" y="48"/>
                  </a:cubicBezTo>
                  <a:cubicBezTo>
                    <a:pt x="172" y="54"/>
                    <a:pt x="172" y="54"/>
                    <a:pt x="172" y="54"/>
                  </a:cubicBezTo>
                  <a:cubicBezTo>
                    <a:pt x="181" y="63"/>
                    <a:pt x="181" y="63"/>
                    <a:pt x="181" y="63"/>
                  </a:cubicBezTo>
                  <a:cubicBezTo>
                    <a:pt x="182" y="69"/>
                    <a:pt x="182" y="69"/>
                    <a:pt x="182" y="69"/>
                  </a:cubicBezTo>
                  <a:cubicBezTo>
                    <a:pt x="190" y="76"/>
                    <a:pt x="190" y="76"/>
                    <a:pt x="190" y="76"/>
                  </a:cubicBezTo>
                  <a:cubicBezTo>
                    <a:pt x="196" y="76"/>
                    <a:pt x="196" y="76"/>
                    <a:pt x="196" y="76"/>
                  </a:cubicBezTo>
                  <a:cubicBezTo>
                    <a:pt x="198" y="71"/>
                    <a:pt x="198" y="71"/>
                    <a:pt x="198" y="71"/>
                  </a:cubicBezTo>
                  <a:cubicBezTo>
                    <a:pt x="207" y="77"/>
                    <a:pt x="207" y="77"/>
                    <a:pt x="207" y="77"/>
                  </a:cubicBezTo>
                  <a:cubicBezTo>
                    <a:pt x="201" y="86"/>
                    <a:pt x="201" y="86"/>
                    <a:pt x="201" y="86"/>
                  </a:cubicBezTo>
                  <a:cubicBezTo>
                    <a:pt x="195" y="96"/>
                    <a:pt x="195" y="96"/>
                    <a:pt x="195" y="96"/>
                  </a:cubicBezTo>
                  <a:cubicBezTo>
                    <a:pt x="200" y="105"/>
                    <a:pt x="200" y="105"/>
                    <a:pt x="200" y="105"/>
                  </a:cubicBezTo>
                  <a:cubicBezTo>
                    <a:pt x="198" y="112"/>
                    <a:pt x="198" y="112"/>
                    <a:pt x="198" y="112"/>
                  </a:cubicBezTo>
                  <a:cubicBezTo>
                    <a:pt x="202" y="119"/>
                    <a:pt x="202" y="119"/>
                    <a:pt x="202" y="119"/>
                  </a:cubicBezTo>
                  <a:cubicBezTo>
                    <a:pt x="195" y="127"/>
                    <a:pt x="195" y="127"/>
                    <a:pt x="195" y="127"/>
                  </a:cubicBezTo>
                  <a:cubicBezTo>
                    <a:pt x="181" y="119"/>
                    <a:pt x="181" y="119"/>
                    <a:pt x="181" y="119"/>
                  </a:cubicBezTo>
                  <a:cubicBezTo>
                    <a:pt x="171" y="123"/>
                    <a:pt x="171" y="123"/>
                    <a:pt x="171" y="123"/>
                  </a:cubicBezTo>
                  <a:cubicBezTo>
                    <a:pt x="167" y="114"/>
                    <a:pt x="167" y="114"/>
                    <a:pt x="167" y="114"/>
                  </a:cubicBezTo>
                  <a:cubicBezTo>
                    <a:pt x="157" y="109"/>
                    <a:pt x="157" y="109"/>
                    <a:pt x="157" y="109"/>
                  </a:cubicBezTo>
                  <a:cubicBezTo>
                    <a:pt x="148" y="103"/>
                    <a:pt x="148" y="103"/>
                    <a:pt x="148" y="103"/>
                  </a:cubicBezTo>
                  <a:cubicBezTo>
                    <a:pt x="141" y="100"/>
                    <a:pt x="141" y="100"/>
                    <a:pt x="141" y="100"/>
                  </a:cubicBezTo>
                  <a:cubicBezTo>
                    <a:pt x="138" y="100"/>
                    <a:pt x="138" y="100"/>
                    <a:pt x="138" y="100"/>
                  </a:cubicBezTo>
                  <a:cubicBezTo>
                    <a:pt x="139" y="110"/>
                    <a:pt x="139" y="110"/>
                    <a:pt x="139" y="110"/>
                  </a:cubicBezTo>
                  <a:cubicBezTo>
                    <a:pt x="145" y="115"/>
                    <a:pt x="145" y="115"/>
                    <a:pt x="145" y="115"/>
                  </a:cubicBezTo>
                  <a:cubicBezTo>
                    <a:pt x="144" y="126"/>
                    <a:pt x="144" y="126"/>
                    <a:pt x="144" y="126"/>
                  </a:cubicBezTo>
                  <a:cubicBezTo>
                    <a:pt x="138" y="130"/>
                    <a:pt x="138" y="130"/>
                    <a:pt x="138" y="130"/>
                  </a:cubicBezTo>
                  <a:cubicBezTo>
                    <a:pt x="138" y="134"/>
                    <a:pt x="138" y="134"/>
                    <a:pt x="138" y="134"/>
                  </a:cubicBezTo>
                  <a:cubicBezTo>
                    <a:pt x="141" y="138"/>
                    <a:pt x="141" y="138"/>
                    <a:pt x="141" y="138"/>
                  </a:cubicBezTo>
                  <a:cubicBezTo>
                    <a:pt x="141" y="144"/>
                    <a:pt x="141" y="144"/>
                    <a:pt x="141" y="144"/>
                  </a:cubicBezTo>
                  <a:cubicBezTo>
                    <a:pt x="132" y="145"/>
                    <a:pt x="132" y="145"/>
                    <a:pt x="132" y="145"/>
                  </a:cubicBezTo>
                  <a:cubicBezTo>
                    <a:pt x="129" y="152"/>
                    <a:pt x="129" y="152"/>
                    <a:pt x="129" y="152"/>
                  </a:cubicBezTo>
                  <a:cubicBezTo>
                    <a:pt x="125" y="157"/>
                    <a:pt x="125" y="157"/>
                    <a:pt x="125" y="157"/>
                  </a:cubicBezTo>
                  <a:cubicBezTo>
                    <a:pt x="126" y="163"/>
                    <a:pt x="126" y="163"/>
                    <a:pt x="126" y="163"/>
                  </a:cubicBezTo>
                  <a:cubicBezTo>
                    <a:pt x="135" y="166"/>
                    <a:pt x="135" y="166"/>
                    <a:pt x="135" y="166"/>
                  </a:cubicBezTo>
                  <a:cubicBezTo>
                    <a:pt x="140" y="161"/>
                    <a:pt x="140" y="161"/>
                    <a:pt x="140" y="161"/>
                  </a:cubicBezTo>
                  <a:cubicBezTo>
                    <a:pt x="145" y="158"/>
                    <a:pt x="145" y="158"/>
                    <a:pt x="145" y="158"/>
                  </a:cubicBezTo>
                  <a:cubicBezTo>
                    <a:pt x="154" y="159"/>
                    <a:pt x="154" y="159"/>
                    <a:pt x="154" y="159"/>
                  </a:cubicBezTo>
                  <a:cubicBezTo>
                    <a:pt x="159" y="166"/>
                    <a:pt x="159" y="166"/>
                    <a:pt x="159" y="166"/>
                  </a:cubicBezTo>
                  <a:cubicBezTo>
                    <a:pt x="135" y="187"/>
                    <a:pt x="135" y="187"/>
                    <a:pt x="135" y="187"/>
                  </a:cubicBezTo>
                  <a:cubicBezTo>
                    <a:pt x="139" y="191"/>
                    <a:pt x="139" y="191"/>
                    <a:pt x="139" y="191"/>
                  </a:cubicBezTo>
                  <a:cubicBezTo>
                    <a:pt x="129" y="202"/>
                    <a:pt x="129" y="202"/>
                    <a:pt x="129" y="202"/>
                  </a:cubicBezTo>
                  <a:cubicBezTo>
                    <a:pt x="124" y="198"/>
                    <a:pt x="124" y="198"/>
                    <a:pt x="124" y="198"/>
                  </a:cubicBezTo>
                  <a:cubicBezTo>
                    <a:pt x="113" y="202"/>
                    <a:pt x="113" y="202"/>
                    <a:pt x="113" y="202"/>
                  </a:cubicBezTo>
                  <a:cubicBezTo>
                    <a:pt x="111" y="201"/>
                    <a:pt x="111" y="201"/>
                    <a:pt x="111" y="201"/>
                  </a:cubicBezTo>
                  <a:cubicBezTo>
                    <a:pt x="112" y="196"/>
                    <a:pt x="112" y="196"/>
                    <a:pt x="112" y="196"/>
                  </a:cubicBezTo>
                  <a:cubicBezTo>
                    <a:pt x="103" y="188"/>
                    <a:pt x="103" y="188"/>
                    <a:pt x="103" y="188"/>
                  </a:cubicBezTo>
                  <a:cubicBezTo>
                    <a:pt x="98" y="193"/>
                    <a:pt x="98" y="193"/>
                    <a:pt x="98" y="193"/>
                  </a:cubicBezTo>
                  <a:cubicBezTo>
                    <a:pt x="96" y="188"/>
                    <a:pt x="96" y="188"/>
                    <a:pt x="96" y="188"/>
                  </a:cubicBezTo>
                  <a:cubicBezTo>
                    <a:pt x="95" y="184"/>
                    <a:pt x="95" y="184"/>
                    <a:pt x="95" y="184"/>
                  </a:cubicBezTo>
                  <a:cubicBezTo>
                    <a:pt x="85" y="178"/>
                    <a:pt x="85" y="178"/>
                    <a:pt x="85" y="178"/>
                  </a:cubicBezTo>
                  <a:cubicBezTo>
                    <a:pt x="88" y="175"/>
                    <a:pt x="88" y="175"/>
                    <a:pt x="88" y="175"/>
                  </a:cubicBezTo>
                  <a:cubicBezTo>
                    <a:pt x="81" y="170"/>
                    <a:pt x="81" y="170"/>
                    <a:pt x="81" y="170"/>
                  </a:cubicBezTo>
                  <a:cubicBezTo>
                    <a:pt x="78" y="176"/>
                    <a:pt x="78" y="176"/>
                    <a:pt x="78" y="176"/>
                  </a:cubicBezTo>
                  <a:cubicBezTo>
                    <a:pt x="70" y="170"/>
                    <a:pt x="70" y="170"/>
                    <a:pt x="70" y="170"/>
                  </a:cubicBezTo>
                  <a:cubicBezTo>
                    <a:pt x="68" y="163"/>
                    <a:pt x="68" y="163"/>
                    <a:pt x="68" y="163"/>
                  </a:cubicBezTo>
                  <a:cubicBezTo>
                    <a:pt x="61" y="163"/>
                    <a:pt x="61" y="163"/>
                    <a:pt x="61" y="163"/>
                  </a:cubicBezTo>
                  <a:cubicBezTo>
                    <a:pt x="54" y="165"/>
                    <a:pt x="54" y="165"/>
                    <a:pt x="54" y="165"/>
                  </a:cubicBezTo>
                  <a:cubicBezTo>
                    <a:pt x="52" y="158"/>
                    <a:pt x="52" y="158"/>
                    <a:pt x="52" y="158"/>
                  </a:cubicBezTo>
                  <a:cubicBezTo>
                    <a:pt x="44" y="150"/>
                    <a:pt x="44" y="150"/>
                    <a:pt x="44" y="150"/>
                  </a:cubicBezTo>
                  <a:cubicBezTo>
                    <a:pt x="39" y="148"/>
                    <a:pt x="39" y="148"/>
                    <a:pt x="39" y="148"/>
                  </a:cubicBezTo>
                  <a:cubicBezTo>
                    <a:pt x="35" y="143"/>
                    <a:pt x="35" y="143"/>
                    <a:pt x="35" y="143"/>
                  </a:cubicBezTo>
                  <a:cubicBezTo>
                    <a:pt x="23" y="144"/>
                    <a:pt x="23" y="144"/>
                    <a:pt x="23" y="144"/>
                  </a:cubicBezTo>
                  <a:cubicBezTo>
                    <a:pt x="22" y="137"/>
                    <a:pt x="22" y="137"/>
                    <a:pt x="22" y="137"/>
                  </a:cubicBezTo>
                  <a:cubicBezTo>
                    <a:pt x="14" y="136"/>
                    <a:pt x="14" y="136"/>
                    <a:pt x="14" y="136"/>
                  </a:cubicBezTo>
                  <a:cubicBezTo>
                    <a:pt x="10" y="129"/>
                    <a:pt x="10" y="129"/>
                    <a:pt x="10" y="129"/>
                  </a:cubicBezTo>
                  <a:cubicBezTo>
                    <a:pt x="5" y="127"/>
                    <a:pt x="5" y="127"/>
                    <a:pt x="5" y="127"/>
                  </a:cubicBezTo>
                  <a:cubicBezTo>
                    <a:pt x="5" y="122"/>
                    <a:pt x="5" y="122"/>
                    <a:pt x="5" y="122"/>
                  </a:cubicBezTo>
                  <a:cubicBezTo>
                    <a:pt x="0" y="117"/>
                    <a:pt x="0" y="117"/>
                    <a:pt x="0" y="117"/>
                  </a:cubicBezTo>
                  <a:cubicBezTo>
                    <a:pt x="0" y="110"/>
                    <a:pt x="0" y="110"/>
                    <a:pt x="0" y="110"/>
                  </a:cubicBezTo>
                  <a:cubicBezTo>
                    <a:pt x="3" y="102"/>
                    <a:pt x="3" y="102"/>
                    <a:pt x="3" y="102"/>
                  </a:cubicBezTo>
                  <a:cubicBezTo>
                    <a:pt x="8" y="95"/>
                    <a:pt x="8" y="95"/>
                    <a:pt x="8" y="95"/>
                  </a:cubicBezTo>
                  <a:cubicBezTo>
                    <a:pt x="6" y="92"/>
                    <a:pt x="6" y="92"/>
                    <a:pt x="6" y="92"/>
                  </a:cubicBezTo>
                  <a:cubicBezTo>
                    <a:pt x="19" y="83"/>
                    <a:pt x="19" y="83"/>
                    <a:pt x="19" y="83"/>
                  </a:cubicBezTo>
                  <a:cubicBezTo>
                    <a:pt x="18" y="74"/>
                    <a:pt x="18" y="74"/>
                    <a:pt x="18" y="74"/>
                  </a:cubicBezTo>
                  <a:cubicBezTo>
                    <a:pt x="25" y="70"/>
                    <a:pt x="25" y="70"/>
                    <a:pt x="25" y="70"/>
                  </a:cubicBezTo>
                  <a:cubicBezTo>
                    <a:pt x="28" y="65"/>
                    <a:pt x="28" y="65"/>
                    <a:pt x="28" y="65"/>
                  </a:cubicBezTo>
                  <a:cubicBezTo>
                    <a:pt x="22" y="60"/>
                    <a:pt x="22" y="60"/>
                    <a:pt x="22" y="60"/>
                  </a:cubicBezTo>
                  <a:cubicBezTo>
                    <a:pt x="21" y="50"/>
                    <a:pt x="21" y="50"/>
                    <a:pt x="21" y="50"/>
                  </a:cubicBezTo>
                  <a:cubicBezTo>
                    <a:pt x="30" y="43"/>
                    <a:pt x="30" y="43"/>
                    <a:pt x="30" y="43"/>
                  </a:cubicBezTo>
                  <a:cubicBezTo>
                    <a:pt x="29" y="33"/>
                    <a:pt x="29" y="33"/>
                    <a:pt x="29" y="33"/>
                  </a:cubicBezTo>
                  <a:cubicBezTo>
                    <a:pt x="38" y="37"/>
                    <a:pt x="38" y="37"/>
                    <a:pt x="38" y="37"/>
                  </a:cubicBezTo>
                  <a:lnTo>
                    <a:pt x="46" y="2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4" name="Freeform 16"/>
            <p:cNvSpPr>
              <a:spLocks/>
            </p:cNvSpPr>
            <p:nvPr/>
          </p:nvSpPr>
          <p:spPr bwMode="auto">
            <a:xfrm>
              <a:off x="1544" y="2528"/>
              <a:ext cx="252" cy="317"/>
            </a:xfrm>
            <a:custGeom>
              <a:avLst/>
              <a:gdLst>
                <a:gd name="T0" fmla="*/ 0 w 121"/>
                <a:gd name="T1" fmla="*/ 59 h 152"/>
                <a:gd name="T2" fmla="*/ 6 w 121"/>
                <a:gd name="T3" fmla="*/ 48 h 152"/>
                <a:gd name="T4" fmla="*/ 25 w 121"/>
                <a:gd name="T5" fmla="*/ 45 h 152"/>
                <a:gd name="T6" fmla="*/ 31 w 121"/>
                <a:gd name="T7" fmla="*/ 35 h 152"/>
                <a:gd name="T8" fmla="*/ 34 w 121"/>
                <a:gd name="T9" fmla="*/ 26 h 152"/>
                <a:gd name="T10" fmla="*/ 37 w 121"/>
                <a:gd name="T11" fmla="*/ 15 h 152"/>
                <a:gd name="T12" fmla="*/ 49 w 121"/>
                <a:gd name="T13" fmla="*/ 8 h 152"/>
                <a:gd name="T14" fmla="*/ 56 w 121"/>
                <a:gd name="T15" fmla="*/ 2 h 152"/>
                <a:gd name="T16" fmla="*/ 62 w 121"/>
                <a:gd name="T17" fmla="*/ 5 h 152"/>
                <a:gd name="T18" fmla="*/ 72 w 121"/>
                <a:gd name="T19" fmla="*/ 6 h 152"/>
                <a:gd name="T20" fmla="*/ 80 w 121"/>
                <a:gd name="T21" fmla="*/ 11 h 152"/>
                <a:gd name="T22" fmla="*/ 86 w 121"/>
                <a:gd name="T23" fmla="*/ 6 h 152"/>
                <a:gd name="T24" fmla="*/ 90 w 121"/>
                <a:gd name="T25" fmla="*/ 10 h 152"/>
                <a:gd name="T26" fmla="*/ 98 w 121"/>
                <a:gd name="T27" fmla="*/ 14 h 152"/>
                <a:gd name="T28" fmla="*/ 98 w 121"/>
                <a:gd name="T29" fmla="*/ 23 h 152"/>
                <a:gd name="T30" fmla="*/ 91 w 121"/>
                <a:gd name="T31" fmla="*/ 22 h 152"/>
                <a:gd name="T32" fmla="*/ 95 w 121"/>
                <a:gd name="T33" fmla="*/ 33 h 152"/>
                <a:gd name="T34" fmla="*/ 105 w 121"/>
                <a:gd name="T35" fmla="*/ 49 h 152"/>
                <a:gd name="T36" fmla="*/ 113 w 121"/>
                <a:gd name="T37" fmla="*/ 65 h 152"/>
                <a:gd name="T38" fmla="*/ 114 w 121"/>
                <a:gd name="T39" fmla="*/ 92 h 152"/>
                <a:gd name="T40" fmla="*/ 118 w 121"/>
                <a:gd name="T41" fmla="*/ 112 h 152"/>
                <a:gd name="T42" fmla="*/ 120 w 121"/>
                <a:gd name="T43" fmla="*/ 128 h 152"/>
                <a:gd name="T44" fmla="*/ 113 w 121"/>
                <a:gd name="T45" fmla="*/ 144 h 152"/>
                <a:gd name="T46" fmla="*/ 82 w 121"/>
                <a:gd name="T47" fmla="*/ 152 h 152"/>
                <a:gd name="T48" fmla="*/ 65 w 121"/>
                <a:gd name="T49" fmla="*/ 144 h 152"/>
                <a:gd name="T50" fmla="*/ 56 w 121"/>
                <a:gd name="T51" fmla="*/ 124 h 152"/>
                <a:gd name="T52" fmla="*/ 46 w 121"/>
                <a:gd name="T53" fmla="*/ 109 h 152"/>
                <a:gd name="T54" fmla="*/ 39 w 121"/>
                <a:gd name="T55" fmla="*/ 91 h 152"/>
                <a:gd name="T56" fmla="*/ 37 w 121"/>
                <a:gd name="T57" fmla="*/ 78 h 152"/>
                <a:gd name="T58" fmla="*/ 34 w 121"/>
                <a:gd name="T59" fmla="*/ 74 h 152"/>
                <a:gd name="T60" fmla="*/ 32 w 121"/>
                <a:gd name="T61" fmla="*/ 91 h 152"/>
                <a:gd name="T62" fmla="*/ 32 w 121"/>
                <a:gd name="T63" fmla="*/ 93 h 152"/>
                <a:gd name="T64" fmla="*/ 17 w 121"/>
                <a:gd name="T65" fmla="*/ 87 h 152"/>
                <a:gd name="T66" fmla="*/ 13 w 121"/>
                <a:gd name="T67" fmla="*/ 82 h 152"/>
                <a:gd name="T68" fmla="*/ 15 w 121"/>
                <a:gd name="T69" fmla="*/ 71 h 152"/>
                <a:gd name="T70" fmla="*/ 0 w 121"/>
                <a:gd name="T7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52">
                  <a:moveTo>
                    <a:pt x="0" y="59"/>
                  </a:moveTo>
                  <a:cubicBezTo>
                    <a:pt x="3" y="54"/>
                    <a:pt x="5" y="50"/>
                    <a:pt x="6" y="48"/>
                  </a:cubicBezTo>
                  <a:cubicBezTo>
                    <a:pt x="9" y="43"/>
                    <a:pt x="18" y="45"/>
                    <a:pt x="25" y="45"/>
                  </a:cubicBezTo>
                  <a:cubicBezTo>
                    <a:pt x="33" y="45"/>
                    <a:pt x="31" y="39"/>
                    <a:pt x="31" y="35"/>
                  </a:cubicBezTo>
                  <a:cubicBezTo>
                    <a:pt x="31" y="32"/>
                    <a:pt x="36" y="29"/>
                    <a:pt x="34" y="26"/>
                  </a:cubicBezTo>
                  <a:cubicBezTo>
                    <a:pt x="32" y="22"/>
                    <a:pt x="34" y="17"/>
                    <a:pt x="37" y="15"/>
                  </a:cubicBezTo>
                  <a:cubicBezTo>
                    <a:pt x="40" y="13"/>
                    <a:pt x="43" y="8"/>
                    <a:pt x="49" y="8"/>
                  </a:cubicBezTo>
                  <a:cubicBezTo>
                    <a:pt x="54" y="7"/>
                    <a:pt x="53" y="5"/>
                    <a:pt x="56" y="2"/>
                  </a:cubicBezTo>
                  <a:cubicBezTo>
                    <a:pt x="60" y="0"/>
                    <a:pt x="62" y="5"/>
                    <a:pt x="62" y="5"/>
                  </a:cubicBezTo>
                  <a:cubicBezTo>
                    <a:pt x="62" y="5"/>
                    <a:pt x="68" y="10"/>
                    <a:pt x="72" y="6"/>
                  </a:cubicBezTo>
                  <a:cubicBezTo>
                    <a:pt x="75" y="3"/>
                    <a:pt x="77" y="11"/>
                    <a:pt x="80" y="11"/>
                  </a:cubicBezTo>
                  <a:cubicBezTo>
                    <a:pt x="82" y="11"/>
                    <a:pt x="85" y="8"/>
                    <a:pt x="86" y="6"/>
                  </a:cubicBezTo>
                  <a:cubicBezTo>
                    <a:pt x="88" y="9"/>
                    <a:pt x="85" y="11"/>
                    <a:pt x="90" y="10"/>
                  </a:cubicBezTo>
                  <a:cubicBezTo>
                    <a:pt x="95" y="10"/>
                    <a:pt x="97" y="10"/>
                    <a:pt x="98" y="14"/>
                  </a:cubicBezTo>
                  <a:cubicBezTo>
                    <a:pt x="100" y="17"/>
                    <a:pt x="101" y="24"/>
                    <a:pt x="98" y="23"/>
                  </a:cubicBezTo>
                  <a:cubicBezTo>
                    <a:pt x="95" y="22"/>
                    <a:pt x="93" y="21"/>
                    <a:pt x="91" y="22"/>
                  </a:cubicBezTo>
                  <a:cubicBezTo>
                    <a:pt x="89" y="24"/>
                    <a:pt x="93" y="29"/>
                    <a:pt x="95" y="33"/>
                  </a:cubicBezTo>
                  <a:cubicBezTo>
                    <a:pt x="98" y="37"/>
                    <a:pt x="99" y="45"/>
                    <a:pt x="105" y="49"/>
                  </a:cubicBezTo>
                  <a:cubicBezTo>
                    <a:pt x="111" y="53"/>
                    <a:pt x="113" y="61"/>
                    <a:pt x="113" y="65"/>
                  </a:cubicBezTo>
                  <a:cubicBezTo>
                    <a:pt x="112" y="70"/>
                    <a:pt x="113" y="86"/>
                    <a:pt x="114" y="92"/>
                  </a:cubicBezTo>
                  <a:cubicBezTo>
                    <a:pt x="114" y="98"/>
                    <a:pt x="114" y="104"/>
                    <a:pt x="118" y="112"/>
                  </a:cubicBezTo>
                  <a:cubicBezTo>
                    <a:pt x="121" y="120"/>
                    <a:pt x="121" y="125"/>
                    <a:pt x="120" y="128"/>
                  </a:cubicBezTo>
                  <a:cubicBezTo>
                    <a:pt x="119" y="131"/>
                    <a:pt x="115" y="140"/>
                    <a:pt x="113" y="144"/>
                  </a:cubicBezTo>
                  <a:cubicBezTo>
                    <a:pt x="111" y="149"/>
                    <a:pt x="89" y="152"/>
                    <a:pt x="82" y="152"/>
                  </a:cubicBezTo>
                  <a:cubicBezTo>
                    <a:pt x="75" y="152"/>
                    <a:pt x="69" y="148"/>
                    <a:pt x="65" y="144"/>
                  </a:cubicBezTo>
                  <a:cubicBezTo>
                    <a:pt x="61" y="139"/>
                    <a:pt x="60" y="129"/>
                    <a:pt x="56" y="124"/>
                  </a:cubicBezTo>
                  <a:cubicBezTo>
                    <a:pt x="52" y="118"/>
                    <a:pt x="45" y="115"/>
                    <a:pt x="46" y="109"/>
                  </a:cubicBezTo>
                  <a:cubicBezTo>
                    <a:pt x="46" y="103"/>
                    <a:pt x="41" y="96"/>
                    <a:pt x="39" y="91"/>
                  </a:cubicBezTo>
                  <a:cubicBezTo>
                    <a:pt x="37" y="87"/>
                    <a:pt x="38" y="82"/>
                    <a:pt x="37" y="78"/>
                  </a:cubicBezTo>
                  <a:cubicBezTo>
                    <a:pt x="36" y="74"/>
                    <a:pt x="35" y="69"/>
                    <a:pt x="34" y="74"/>
                  </a:cubicBezTo>
                  <a:cubicBezTo>
                    <a:pt x="32" y="78"/>
                    <a:pt x="34" y="85"/>
                    <a:pt x="32" y="91"/>
                  </a:cubicBezTo>
                  <a:cubicBezTo>
                    <a:pt x="32" y="92"/>
                    <a:pt x="32" y="92"/>
                    <a:pt x="32" y="93"/>
                  </a:cubicBezTo>
                  <a:cubicBezTo>
                    <a:pt x="17" y="87"/>
                    <a:pt x="17" y="87"/>
                    <a:pt x="17" y="87"/>
                  </a:cubicBezTo>
                  <a:cubicBezTo>
                    <a:pt x="13" y="82"/>
                    <a:pt x="13" y="82"/>
                    <a:pt x="13" y="82"/>
                  </a:cubicBezTo>
                  <a:cubicBezTo>
                    <a:pt x="15" y="71"/>
                    <a:pt x="15" y="71"/>
                    <a:pt x="15" y="71"/>
                  </a:cubicBezTo>
                  <a:lnTo>
                    <a:pt x="0" y="5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5" name="Freeform 17"/>
            <p:cNvSpPr>
              <a:spLocks/>
            </p:cNvSpPr>
            <p:nvPr/>
          </p:nvSpPr>
          <p:spPr bwMode="auto">
            <a:xfrm>
              <a:off x="1298" y="2999"/>
              <a:ext cx="367" cy="300"/>
            </a:xfrm>
            <a:custGeom>
              <a:avLst/>
              <a:gdLst>
                <a:gd name="T0" fmla="*/ 344 w 367"/>
                <a:gd name="T1" fmla="*/ 258 h 300"/>
                <a:gd name="T2" fmla="*/ 321 w 367"/>
                <a:gd name="T3" fmla="*/ 258 h 300"/>
                <a:gd name="T4" fmla="*/ 327 w 367"/>
                <a:gd name="T5" fmla="*/ 281 h 300"/>
                <a:gd name="T6" fmla="*/ 323 w 367"/>
                <a:gd name="T7" fmla="*/ 298 h 300"/>
                <a:gd name="T8" fmla="*/ 296 w 367"/>
                <a:gd name="T9" fmla="*/ 298 h 300"/>
                <a:gd name="T10" fmla="*/ 275 w 367"/>
                <a:gd name="T11" fmla="*/ 300 h 300"/>
                <a:gd name="T12" fmla="*/ 241 w 367"/>
                <a:gd name="T13" fmla="*/ 271 h 300"/>
                <a:gd name="T14" fmla="*/ 223 w 367"/>
                <a:gd name="T15" fmla="*/ 246 h 300"/>
                <a:gd name="T16" fmla="*/ 191 w 367"/>
                <a:gd name="T17" fmla="*/ 219 h 300"/>
                <a:gd name="T18" fmla="*/ 158 w 367"/>
                <a:gd name="T19" fmla="*/ 221 h 300"/>
                <a:gd name="T20" fmla="*/ 112 w 367"/>
                <a:gd name="T21" fmla="*/ 212 h 300"/>
                <a:gd name="T22" fmla="*/ 104 w 367"/>
                <a:gd name="T23" fmla="*/ 175 h 300"/>
                <a:gd name="T24" fmla="*/ 73 w 367"/>
                <a:gd name="T25" fmla="*/ 160 h 300"/>
                <a:gd name="T26" fmla="*/ 46 w 367"/>
                <a:gd name="T27" fmla="*/ 133 h 300"/>
                <a:gd name="T28" fmla="*/ 16 w 367"/>
                <a:gd name="T29" fmla="*/ 131 h 300"/>
                <a:gd name="T30" fmla="*/ 14 w 367"/>
                <a:gd name="T31" fmla="*/ 104 h 300"/>
                <a:gd name="T32" fmla="*/ 8 w 367"/>
                <a:gd name="T33" fmla="*/ 79 h 300"/>
                <a:gd name="T34" fmla="*/ 19 w 367"/>
                <a:gd name="T35" fmla="*/ 75 h 300"/>
                <a:gd name="T36" fmla="*/ 62 w 367"/>
                <a:gd name="T37" fmla="*/ 33 h 300"/>
                <a:gd name="T38" fmla="*/ 89 w 367"/>
                <a:gd name="T39" fmla="*/ 8 h 300"/>
                <a:gd name="T40" fmla="*/ 112 w 367"/>
                <a:gd name="T41" fmla="*/ 4 h 300"/>
                <a:gd name="T42" fmla="*/ 139 w 367"/>
                <a:gd name="T43" fmla="*/ 8 h 300"/>
                <a:gd name="T44" fmla="*/ 166 w 367"/>
                <a:gd name="T45" fmla="*/ 8 h 300"/>
                <a:gd name="T46" fmla="*/ 169 w 367"/>
                <a:gd name="T47" fmla="*/ 46 h 300"/>
                <a:gd name="T48" fmla="*/ 162 w 367"/>
                <a:gd name="T49" fmla="*/ 77 h 300"/>
                <a:gd name="T50" fmla="*/ 173 w 367"/>
                <a:gd name="T51" fmla="*/ 98 h 300"/>
                <a:gd name="T52" fmla="*/ 191 w 367"/>
                <a:gd name="T53" fmla="*/ 117 h 300"/>
                <a:gd name="T54" fmla="*/ 210 w 367"/>
                <a:gd name="T55" fmla="*/ 133 h 300"/>
                <a:gd name="T56" fmla="*/ 244 w 367"/>
                <a:gd name="T57" fmla="*/ 142 h 300"/>
                <a:gd name="T58" fmla="*/ 271 w 367"/>
                <a:gd name="T59" fmla="*/ 162 h 300"/>
                <a:gd name="T60" fmla="*/ 289 w 367"/>
                <a:gd name="T61" fmla="*/ 173 h 300"/>
                <a:gd name="T62" fmla="*/ 308 w 367"/>
                <a:gd name="T63" fmla="*/ 187 h 300"/>
                <a:gd name="T64" fmla="*/ 331 w 367"/>
                <a:gd name="T65" fmla="*/ 187 h 300"/>
                <a:gd name="T66" fmla="*/ 339 w 367"/>
                <a:gd name="T67" fmla="*/ 204 h 300"/>
                <a:gd name="T68" fmla="*/ 362 w 367"/>
                <a:gd name="T69" fmla="*/ 22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300">
                  <a:moveTo>
                    <a:pt x="367" y="235"/>
                  </a:moveTo>
                  <a:lnTo>
                    <a:pt x="344" y="258"/>
                  </a:lnTo>
                  <a:lnTo>
                    <a:pt x="331" y="250"/>
                  </a:lnTo>
                  <a:lnTo>
                    <a:pt x="321" y="258"/>
                  </a:lnTo>
                  <a:lnTo>
                    <a:pt x="337" y="273"/>
                  </a:lnTo>
                  <a:lnTo>
                    <a:pt x="327" y="281"/>
                  </a:lnTo>
                  <a:lnTo>
                    <a:pt x="327" y="292"/>
                  </a:lnTo>
                  <a:lnTo>
                    <a:pt x="323" y="298"/>
                  </a:lnTo>
                  <a:lnTo>
                    <a:pt x="306" y="281"/>
                  </a:lnTo>
                  <a:lnTo>
                    <a:pt x="296" y="298"/>
                  </a:lnTo>
                  <a:lnTo>
                    <a:pt x="283" y="294"/>
                  </a:lnTo>
                  <a:lnTo>
                    <a:pt x="275" y="300"/>
                  </a:lnTo>
                  <a:lnTo>
                    <a:pt x="264" y="281"/>
                  </a:lnTo>
                  <a:lnTo>
                    <a:pt x="241" y="271"/>
                  </a:lnTo>
                  <a:lnTo>
                    <a:pt x="237" y="260"/>
                  </a:lnTo>
                  <a:lnTo>
                    <a:pt x="223" y="246"/>
                  </a:lnTo>
                  <a:lnTo>
                    <a:pt x="206" y="242"/>
                  </a:lnTo>
                  <a:lnTo>
                    <a:pt x="191" y="219"/>
                  </a:lnTo>
                  <a:lnTo>
                    <a:pt x="179" y="225"/>
                  </a:lnTo>
                  <a:lnTo>
                    <a:pt x="158" y="221"/>
                  </a:lnTo>
                  <a:lnTo>
                    <a:pt x="131" y="231"/>
                  </a:lnTo>
                  <a:lnTo>
                    <a:pt x="112" y="212"/>
                  </a:lnTo>
                  <a:lnTo>
                    <a:pt x="112" y="185"/>
                  </a:lnTo>
                  <a:lnTo>
                    <a:pt x="104" y="175"/>
                  </a:lnTo>
                  <a:lnTo>
                    <a:pt x="96" y="181"/>
                  </a:lnTo>
                  <a:lnTo>
                    <a:pt x="73" y="160"/>
                  </a:lnTo>
                  <a:lnTo>
                    <a:pt x="48" y="160"/>
                  </a:lnTo>
                  <a:lnTo>
                    <a:pt x="46" y="133"/>
                  </a:lnTo>
                  <a:lnTo>
                    <a:pt x="19" y="133"/>
                  </a:lnTo>
                  <a:lnTo>
                    <a:pt x="16" y="131"/>
                  </a:lnTo>
                  <a:lnTo>
                    <a:pt x="21" y="117"/>
                  </a:lnTo>
                  <a:lnTo>
                    <a:pt x="14" y="104"/>
                  </a:lnTo>
                  <a:lnTo>
                    <a:pt x="0" y="96"/>
                  </a:lnTo>
                  <a:lnTo>
                    <a:pt x="8" y="79"/>
                  </a:lnTo>
                  <a:lnTo>
                    <a:pt x="8" y="75"/>
                  </a:lnTo>
                  <a:lnTo>
                    <a:pt x="19" y="75"/>
                  </a:lnTo>
                  <a:lnTo>
                    <a:pt x="41" y="71"/>
                  </a:lnTo>
                  <a:lnTo>
                    <a:pt x="62" y="33"/>
                  </a:lnTo>
                  <a:lnTo>
                    <a:pt x="81" y="23"/>
                  </a:lnTo>
                  <a:lnTo>
                    <a:pt x="89" y="8"/>
                  </a:lnTo>
                  <a:lnTo>
                    <a:pt x="100" y="12"/>
                  </a:lnTo>
                  <a:lnTo>
                    <a:pt x="112" y="4"/>
                  </a:lnTo>
                  <a:lnTo>
                    <a:pt x="131" y="0"/>
                  </a:lnTo>
                  <a:lnTo>
                    <a:pt x="139" y="8"/>
                  </a:lnTo>
                  <a:lnTo>
                    <a:pt x="150" y="6"/>
                  </a:lnTo>
                  <a:lnTo>
                    <a:pt x="166" y="8"/>
                  </a:lnTo>
                  <a:lnTo>
                    <a:pt x="179" y="31"/>
                  </a:lnTo>
                  <a:lnTo>
                    <a:pt x="169" y="46"/>
                  </a:lnTo>
                  <a:lnTo>
                    <a:pt x="162" y="62"/>
                  </a:lnTo>
                  <a:lnTo>
                    <a:pt x="162" y="77"/>
                  </a:lnTo>
                  <a:lnTo>
                    <a:pt x="173" y="87"/>
                  </a:lnTo>
                  <a:lnTo>
                    <a:pt x="173" y="98"/>
                  </a:lnTo>
                  <a:lnTo>
                    <a:pt x="183" y="102"/>
                  </a:lnTo>
                  <a:lnTo>
                    <a:pt x="191" y="117"/>
                  </a:lnTo>
                  <a:lnTo>
                    <a:pt x="208" y="119"/>
                  </a:lnTo>
                  <a:lnTo>
                    <a:pt x="210" y="133"/>
                  </a:lnTo>
                  <a:lnTo>
                    <a:pt x="235" y="131"/>
                  </a:lnTo>
                  <a:lnTo>
                    <a:pt x="244" y="142"/>
                  </a:lnTo>
                  <a:lnTo>
                    <a:pt x="254" y="146"/>
                  </a:lnTo>
                  <a:lnTo>
                    <a:pt x="271" y="162"/>
                  </a:lnTo>
                  <a:lnTo>
                    <a:pt x="275" y="177"/>
                  </a:lnTo>
                  <a:lnTo>
                    <a:pt x="289" y="173"/>
                  </a:lnTo>
                  <a:lnTo>
                    <a:pt x="304" y="173"/>
                  </a:lnTo>
                  <a:lnTo>
                    <a:pt x="308" y="187"/>
                  </a:lnTo>
                  <a:lnTo>
                    <a:pt x="325" y="200"/>
                  </a:lnTo>
                  <a:lnTo>
                    <a:pt x="331" y="187"/>
                  </a:lnTo>
                  <a:lnTo>
                    <a:pt x="346" y="198"/>
                  </a:lnTo>
                  <a:lnTo>
                    <a:pt x="339" y="204"/>
                  </a:lnTo>
                  <a:lnTo>
                    <a:pt x="360" y="217"/>
                  </a:lnTo>
                  <a:lnTo>
                    <a:pt x="362" y="225"/>
                  </a:lnTo>
                  <a:lnTo>
                    <a:pt x="367" y="235"/>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6" name="Freeform 18"/>
            <p:cNvSpPr>
              <a:spLocks/>
            </p:cNvSpPr>
            <p:nvPr/>
          </p:nvSpPr>
          <p:spPr bwMode="auto">
            <a:xfrm>
              <a:off x="1152" y="2855"/>
              <a:ext cx="208" cy="219"/>
            </a:xfrm>
            <a:custGeom>
              <a:avLst/>
              <a:gdLst>
                <a:gd name="T0" fmla="*/ 16 w 100"/>
                <a:gd name="T1" fmla="*/ 18 h 105"/>
                <a:gd name="T2" fmla="*/ 20 w 100"/>
                <a:gd name="T3" fmla="*/ 15 h 105"/>
                <a:gd name="T4" fmla="*/ 30 w 100"/>
                <a:gd name="T5" fmla="*/ 19 h 105"/>
                <a:gd name="T6" fmla="*/ 37 w 100"/>
                <a:gd name="T7" fmla="*/ 23 h 105"/>
                <a:gd name="T8" fmla="*/ 40 w 100"/>
                <a:gd name="T9" fmla="*/ 26 h 105"/>
                <a:gd name="T10" fmla="*/ 37 w 100"/>
                <a:gd name="T11" fmla="*/ 32 h 105"/>
                <a:gd name="T12" fmla="*/ 45 w 100"/>
                <a:gd name="T13" fmla="*/ 40 h 105"/>
                <a:gd name="T14" fmla="*/ 52 w 100"/>
                <a:gd name="T15" fmla="*/ 32 h 105"/>
                <a:gd name="T16" fmla="*/ 46 w 100"/>
                <a:gd name="T17" fmla="*/ 25 h 105"/>
                <a:gd name="T18" fmla="*/ 45 w 100"/>
                <a:gd name="T19" fmla="*/ 23 h 105"/>
                <a:gd name="T20" fmla="*/ 40 w 100"/>
                <a:gd name="T21" fmla="*/ 14 h 105"/>
                <a:gd name="T22" fmla="*/ 39 w 100"/>
                <a:gd name="T23" fmla="*/ 3 h 105"/>
                <a:gd name="T24" fmla="*/ 35 w 100"/>
                <a:gd name="T25" fmla="*/ 0 h 105"/>
                <a:gd name="T26" fmla="*/ 67 w 100"/>
                <a:gd name="T27" fmla="*/ 0 h 105"/>
                <a:gd name="T28" fmla="*/ 68 w 100"/>
                <a:gd name="T29" fmla="*/ 0 h 105"/>
                <a:gd name="T30" fmla="*/ 68 w 100"/>
                <a:gd name="T31" fmla="*/ 13 h 105"/>
                <a:gd name="T32" fmla="*/ 83 w 100"/>
                <a:gd name="T33" fmla="*/ 58 h 105"/>
                <a:gd name="T34" fmla="*/ 92 w 100"/>
                <a:gd name="T35" fmla="*/ 62 h 105"/>
                <a:gd name="T36" fmla="*/ 100 w 100"/>
                <a:gd name="T37" fmla="*/ 85 h 105"/>
                <a:gd name="T38" fmla="*/ 90 w 100"/>
                <a:gd name="T39" fmla="*/ 103 h 105"/>
                <a:gd name="T40" fmla="*/ 79 w 100"/>
                <a:gd name="T41" fmla="*/ 105 h 105"/>
                <a:gd name="T42" fmla="*/ 74 w 100"/>
                <a:gd name="T43" fmla="*/ 105 h 105"/>
                <a:gd name="T44" fmla="*/ 72 w 100"/>
                <a:gd name="T45" fmla="*/ 97 h 105"/>
                <a:gd name="T46" fmla="*/ 64 w 100"/>
                <a:gd name="T47" fmla="*/ 94 h 105"/>
                <a:gd name="T48" fmla="*/ 68 w 100"/>
                <a:gd name="T49" fmla="*/ 85 h 105"/>
                <a:gd name="T50" fmla="*/ 63 w 100"/>
                <a:gd name="T51" fmla="*/ 83 h 105"/>
                <a:gd name="T52" fmla="*/ 64 w 100"/>
                <a:gd name="T53" fmla="*/ 79 h 105"/>
                <a:gd name="T54" fmla="*/ 57 w 100"/>
                <a:gd name="T55" fmla="*/ 79 h 105"/>
                <a:gd name="T56" fmla="*/ 55 w 100"/>
                <a:gd name="T57" fmla="*/ 81 h 105"/>
                <a:gd name="T58" fmla="*/ 52 w 100"/>
                <a:gd name="T59" fmla="*/ 78 h 105"/>
                <a:gd name="T60" fmla="*/ 54 w 100"/>
                <a:gd name="T61" fmla="*/ 70 h 105"/>
                <a:gd name="T62" fmla="*/ 46 w 100"/>
                <a:gd name="T63" fmla="*/ 64 h 105"/>
                <a:gd name="T64" fmla="*/ 42 w 100"/>
                <a:gd name="T65" fmla="*/ 67 h 105"/>
                <a:gd name="T66" fmla="*/ 38 w 100"/>
                <a:gd name="T67" fmla="*/ 68 h 105"/>
                <a:gd name="T68" fmla="*/ 32 w 100"/>
                <a:gd name="T69" fmla="*/ 65 h 105"/>
                <a:gd name="T70" fmla="*/ 21 w 100"/>
                <a:gd name="T71" fmla="*/ 65 h 105"/>
                <a:gd name="T72" fmla="*/ 20 w 100"/>
                <a:gd name="T73" fmla="*/ 60 h 105"/>
                <a:gd name="T74" fmla="*/ 14 w 100"/>
                <a:gd name="T75" fmla="*/ 64 h 105"/>
                <a:gd name="T76" fmla="*/ 9 w 100"/>
                <a:gd name="T77" fmla="*/ 63 h 105"/>
                <a:gd name="T78" fmla="*/ 9 w 100"/>
                <a:gd name="T79" fmla="*/ 63 h 105"/>
                <a:gd name="T80" fmla="*/ 7 w 100"/>
                <a:gd name="T81" fmla="*/ 56 h 105"/>
                <a:gd name="T82" fmla="*/ 9 w 100"/>
                <a:gd name="T83" fmla="*/ 50 h 105"/>
                <a:gd name="T84" fmla="*/ 8 w 100"/>
                <a:gd name="T85" fmla="*/ 42 h 105"/>
                <a:gd name="T86" fmla="*/ 2 w 100"/>
                <a:gd name="T87" fmla="*/ 35 h 105"/>
                <a:gd name="T88" fmla="*/ 4 w 100"/>
                <a:gd name="T89" fmla="*/ 31 h 105"/>
                <a:gd name="T90" fmla="*/ 0 w 100"/>
                <a:gd name="T91" fmla="*/ 27 h 105"/>
                <a:gd name="T92" fmla="*/ 16 w 100"/>
                <a:gd name="T93" fmla="*/ 26 h 105"/>
                <a:gd name="T94" fmla="*/ 16 w 100"/>
                <a:gd name="T95" fmla="*/ 1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5">
                  <a:moveTo>
                    <a:pt x="16" y="18"/>
                  </a:moveTo>
                  <a:cubicBezTo>
                    <a:pt x="18" y="18"/>
                    <a:pt x="19" y="16"/>
                    <a:pt x="20" y="15"/>
                  </a:cubicBezTo>
                  <a:cubicBezTo>
                    <a:pt x="22" y="11"/>
                    <a:pt x="29" y="16"/>
                    <a:pt x="30" y="19"/>
                  </a:cubicBezTo>
                  <a:cubicBezTo>
                    <a:pt x="32" y="23"/>
                    <a:pt x="35" y="22"/>
                    <a:pt x="37" y="23"/>
                  </a:cubicBezTo>
                  <a:cubicBezTo>
                    <a:pt x="38" y="23"/>
                    <a:pt x="39" y="25"/>
                    <a:pt x="40" y="26"/>
                  </a:cubicBezTo>
                  <a:cubicBezTo>
                    <a:pt x="39" y="28"/>
                    <a:pt x="37" y="30"/>
                    <a:pt x="37" y="32"/>
                  </a:cubicBezTo>
                  <a:cubicBezTo>
                    <a:pt x="37" y="36"/>
                    <a:pt x="41" y="40"/>
                    <a:pt x="45" y="40"/>
                  </a:cubicBezTo>
                  <a:cubicBezTo>
                    <a:pt x="49" y="40"/>
                    <a:pt x="52" y="36"/>
                    <a:pt x="52" y="32"/>
                  </a:cubicBezTo>
                  <a:cubicBezTo>
                    <a:pt x="52" y="29"/>
                    <a:pt x="49" y="25"/>
                    <a:pt x="46" y="25"/>
                  </a:cubicBezTo>
                  <a:cubicBezTo>
                    <a:pt x="45" y="24"/>
                    <a:pt x="45" y="24"/>
                    <a:pt x="45" y="23"/>
                  </a:cubicBezTo>
                  <a:cubicBezTo>
                    <a:pt x="40" y="19"/>
                    <a:pt x="39" y="17"/>
                    <a:pt x="40" y="14"/>
                  </a:cubicBezTo>
                  <a:cubicBezTo>
                    <a:pt x="41" y="10"/>
                    <a:pt x="48" y="9"/>
                    <a:pt x="39" y="3"/>
                  </a:cubicBezTo>
                  <a:cubicBezTo>
                    <a:pt x="37" y="2"/>
                    <a:pt x="36" y="1"/>
                    <a:pt x="35" y="0"/>
                  </a:cubicBezTo>
                  <a:cubicBezTo>
                    <a:pt x="46" y="0"/>
                    <a:pt x="60" y="0"/>
                    <a:pt x="67" y="0"/>
                  </a:cubicBezTo>
                  <a:cubicBezTo>
                    <a:pt x="68" y="0"/>
                    <a:pt x="68" y="0"/>
                    <a:pt x="68" y="0"/>
                  </a:cubicBezTo>
                  <a:cubicBezTo>
                    <a:pt x="68" y="13"/>
                    <a:pt x="68" y="13"/>
                    <a:pt x="68" y="13"/>
                  </a:cubicBezTo>
                  <a:cubicBezTo>
                    <a:pt x="83" y="58"/>
                    <a:pt x="83" y="58"/>
                    <a:pt x="83" y="58"/>
                  </a:cubicBezTo>
                  <a:cubicBezTo>
                    <a:pt x="92" y="62"/>
                    <a:pt x="92" y="62"/>
                    <a:pt x="92" y="62"/>
                  </a:cubicBezTo>
                  <a:cubicBezTo>
                    <a:pt x="100" y="85"/>
                    <a:pt x="100" y="85"/>
                    <a:pt x="100" y="85"/>
                  </a:cubicBezTo>
                  <a:cubicBezTo>
                    <a:pt x="90" y="103"/>
                    <a:pt x="90" y="103"/>
                    <a:pt x="90" y="103"/>
                  </a:cubicBezTo>
                  <a:cubicBezTo>
                    <a:pt x="79" y="105"/>
                    <a:pt x="79" y="105"/>
                    <a:pt x="79" y="105"/>
                  </a:cubicBezTo>
                  <a:cubicBezTo>
                    <a:pt x="74" y="105"/>
                    <a:pt x="74" y="105"/>
                    <a:pt x="74" y="105"/>
                  </a:cubicBezTo>
                  <a:cubicBezTo>
                    <a:pt x="72" y="97"/>
                    <a:pt x="72" y="97"/>
                    <a:pt x="72" y="97"/>
                  </a:cubicBezTo>
                  <a:cubicBezTo>
                    <a:pt x="64" y="94"/>
                    <a:pt x="64" y="94"/>
                    <a:pt x="64" y="94"/>
                  </a:cubicBezTo>
                  <a:cubicBezTo>
                    <a:pt x="68" y="85"/>
                    <a:pt x="68" y="85"/>
                    <a:pt x="68" y="85"/>
                  </a:cubicBezTo>
                  <a:cubicBezTo>
                    <a:pt x="63" y="83"/>
                    <a:pt x="63" y="83"/>
                    <a:pt x="63" y="83"/>
                  </a:cubicBezTo>
                  <a:cubicBezTo>
                    <a:pt x="64" y="79"/>
                    <a:pt x="64" y="79"/>
                    <a:pt x="64" y="79"/>
                  </a:cubicBezTo>
                  <a:cubicBezTo>
                    <a:pt x="57" y="79"/>
                    <a:pt x="57" y="79"/>
                    <a:pt x="57" y="79"/>
                  </a:cubicBezTo>
                  <a:cubicBezTo>
                    <a:pt x="55" y="81"/>
                    <a:pt x="55" y="81"/>
                    <a:pt x="55" y="81"/>
                  </a:cubicBezTo>
                  <a:cubicBezTo>
                    <a:pt x="52" y="78"/>
                    <a:pt x="52" y="78"/>
                    <a:pt x="52" y="78"/>
                  </a:cubicBezTo>
                  <a:cubicBezTo>
                    <a:pt x="54" y="70"/>
                    <a:pt x="54" y="70"/>
                    <a:pt x="54" y="70"/>
                  </a:cubicBezTo>
                  <a:cubicBezTo>
                    <a:pt x="46" y="64"/>
                    <a:pt x="46" y="64"/>
                    <a:pt x="46" y="64"/>
                  </a:cubicBezTo>
                  <a:cubicBezTo>
                    <a:pt x="42" y="67"/>
                    <a:pt x="42" y="67"/>
                    <a:pt x="42" y="67"/>
                  </a:cubicBezTo>
                  <a:cubicBezTo>
                    <a:pt x="38" y="68"/>
                    <a:pt x="38" y="68"/>
                    <a:pt x="38" y="68"/>
                  </a:cubicBezTo>
                  <a:cubicBezTo>
                    <a:pt x="32" y="65"/>
                    <a:pt x="32" y="65"/>
                    <a:pt x="32" y="65"/>
                  </a:cubicBezTo>
                  <a:cubicBezTo>
                    <a:pt x="21" y="65"/>
                    <a:pt x="21" y="65"/>
                    <a:pt x="21" y="65"/>
                  </a:cubicBezTo>
                  <a:cubicBezTo>
                    <a:pt x="20" y="60"/>
                    <a:pt x="20" y="60"/>
                    <a:pt x="20" y="60"/>
                  </a:cubicBezTo>
                  <a:cubicBezTo>
                    <a:pt x="14" y="64"/>
                    <a:pt x="14" y="64"/>
                    <a:pt x="14" y="64"/>
                  </a:cubicBezTo>
                  <a:cubicBezTo>
                    <a:pt x="9" y="63"/>
                    <a:pt x="9" y="63"/>
                    <a:pt x="9" y="63"/>
                  </a:cubicBezTo>
                  <a:cubicBezTo>
                    <a:pt x="9" y="63"/>
                    <a:pt x="9" y="63"/>
                    <a:pt x="9" y="63"/>
                  </a:cubicBezTo>
                  <a:cubicBezTo>
                    <a:pt x="7" y="56"/>
                    <a:pt x="7" y="56"/>
                    <a:pt x="7" y="56"/>
                  </a:cubicBezTo>
                  <a:cubicBezTo>
                    <a:pt x="9" y="50"/>
                    <a:pt x="9" y="50"/>
                    <a:pt x="9" y="50"/>
                  </a:cubicBezTo>
                  <a:cubicBezTo>
                    <a:pt x="8" y="42"/>
                    <a:pt x="8" y="42"/>
                    <a:pt x="8" y="42"/>
                  </a:cubicBezTo>
                  <a:cubicBezTo>
                    <a:pt x="2" y="35"/>
                    <a:pt x="2" y="35"/>
                    <a:pt x="2" y="35"/>
                  </a:cubicBezTo>
                  <a:cubicBezTo>
                    <a:pt x="4" y="31"/>
                    <a:pt x="4" y="31"/>
                    <a:pt x="4" y="31"/>
                  </a:cubicBezTo>
                  <a:cubicBezTo>
                    <a:pt x="0" y="27"/>
                    <a:pt x="0" y="27"/>
                    <a:pt x="0" y="27"/>
                  </a:cubicBezTo>
                  <a:cubicBezTo>
                    <a:pt x="6" y="27"/>
                    <a:pt x="13" y="27"/>
                    <a:pt x="16" y="26"/>
                  </a:cubicBezTo>
                  <a:cubicBezTo>
                    <a:pt x="17" y="25"/>
                    <a:pt x="17" y="22"/>
                    <a:pt x="16" y="18"/>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7" name="Freeform 19"/>
            <p:cNvSpPr>
              <a:spLocks/>
            </p:cNvSpPr>
            <p:nvPr/>
          </p:nvSpPr>
          <p:spPr bwMode="auto">
            <a:xfrm>
              <a:off x="1121" y="2980"/>
              <a:ext cx="198" cy="150"/>
            </a:xfrm>
            <a:custGeom>
              <a:avLst/>
              <a:gdLst>
                <a:gd name="T0" fmla="*/ 193 w 198"/>
                <a:gd name="T1" fmla="*/ 150 h 150"/>
                <a:gd name="T2" fmla="*/ 164 w 198"/>
                <a:gd name="T3" fmla="*/ 134 h 150"/>
                <a:gd name="T4" fmla="*/ 164 w 198"/>
                <a:gd name="T5" fmla="*/ 138 h 150"/>
                <a:gd name="T6" fmla="*/ 158 w 198"/>
                <a:gd name="T7" fmla="*/ 142 h 150"/>
                <a:gd name="T8" fmla="*/ 148 w 198"/>
                <a:gd name="T9" fmla="*/ 131 h 150"/>
                <a:gd name="T10" fmla="*/ 137 w 198"/>
                <a:gd name="T11" fmla="*/ 131 h 150"/>
                <a:gd name="T12" fmla="*/ 131 w 198"/>
                <a:gd name="T13" fmla="*/ 121 h 150"/>
                <a:gd name="T14" fmla="*/ 129 w 198"/>
                <a:gd name="T15" fmla="*/ 111 h 150"/>
                <a:gd name="T16" fmla="*/ 114 w 198"/>
                <a:gd name="T17" fmla="*/ 108 h 150"/>
                <a:gd name="T18" fmla="*/ 106 w 198"/>
                <a:gd name="T19" fmla="*/ 117 h 150"/>
                <a:gd name="T20" fmla="*/ 93 w 198"/>
                <a:gd name="T21" fmla="*/ 115 h 150"/>
                <a:gd name="T22" fmla="*/ 85 w 198"/>
                <a:gd name="T23" fmla="*/ 123 h 150"/>
                <a:gd name="T24" fmla="*/ 79 w 198"/>
                <a:gd name="T25" fmla="*/ 123 h 150"/>
                <a:gd name="T26" fmla="*/ 68 w 198"/>
                <a:gd name="T27" fmla="*/ 117 h 150"/>
                <a:gd name="T28" fmla="*/ 52 w 198"/>
                <a:gd name="T29" fmla="*/ 117 h 150"/>
                <a:gd name="T30" fmla="*/ 50 w 198"/>
                <a:gd name="T31" fmla="*/ 111 h 150"/>
                <a:gd name="T32" fmla="*/ 37 w 198"/>
                <a:gd name="T33" fmla="*/ 111 h 150"/>
                <a:gd name="T34" fmla="*/ 31 w 198"/>
                <a:gd name="T35" fmla="*/ 104 h 150"/>
                <a:gd name="T36" fmla="*/ 10 w 198"/>
                <a:gd name="T37" fmla="*/ 100 h 150"/>
                <a:gd name="T38" fmla="*/ 0 w 198"/>
                <a:gd name="T39" fmla="*/ 92 h 150"/>
                <a:gd name="T40" fmla="*/ 2 w 198"/>
                <a:gd name="T41" fmla="*/ 77 h 150"/>
                <a:gd name="T42" fmla="*/ 12 w 198"/>
                <a:gd name="T43" fmla="*/ 75 h 150"/>
                <a:gd name="T44" fmla="*/ 14 w 198"/>
                <a:gd name="T45" fmla="*/ 63 h 150"/>
                <a:gd name="T46" fmla="*/ 27 w 198"/>
                <a:gd name="T47" fmla="*/ 54 h 150"/>
                <a:gd name="T48" fmla="*/ 37 w 198"/>
                <a:gd name="T49" fmla="*/ 42 h 150"/>
                <a:gd name="T50" fmla="*/ 29 w 198"/>
                <a:gd name="T51" fmla="*/ 27 h 150"/>
                <a:gd name="T52" fmla="*/ 33 w 198"/>
                <a:gd name="T53" fmla="*/ 17 h 150"/>
                <a:gd name="T54" fmla="*/ 39 w 198"/>
                <a:gd name="T55" fmla="*/ 11 h 150"/>
                <a:gd name="T56" fmla="*/ 50 w 198"/>
                <a:gd name="T57" fmla="*/ 6 h 150"/>
                <a:gd name="T58" fmla="*/ 50 w 198"/>
                <a:gd name="T59" fmla="*/ 6 h 150"/>
                <a:gd name="T60" fmla="*/ 60 w 198"/>
                <a:gd name="T61" fmla="*/ 8 h 150"/>
                <a:gd name="T62" fmla="*/ 73 w 198"/>
                <a:gd name="T63" fmla="*/ 0 h 150"/>
                <a:gd name="T64" fmla="*/ 75 w 198"/>
                <a:gd name="T65" fmla="*/ 11 h 150"/>
                <a:gd name="T66" fmla="*/ 98 w 198"/>
                <a:gd name="T67" fmla="*/ 11 h 150"/>
                <a:gd name="T68" fmla="*/ 110 w 198"/>
                <a:gd name="T69" fmla="*/ 17 h 150"/>
                <a:gd name="T70" fmla="*/ 118 w 198"/>
                <a:gd name="T71" fmla="*/ 15 h 150"/>
                <a:gd name="T72" fmla="*/ 127 w 198"/>
                <a:gd name="T73" fmla="*/ 8 h 150"/>
                <a:gd name="T74" fmla="*/ 143 w 198"/>
                <a:gd name="T75" fmla="*/ 21 h 150"/>
                <a:gd name="T76" fmla="*/ 139 w 198"/>
                <a:gd name="T77" fmla="*/ 38 h 150"/>
                <a:gd name="T78" fmla="*/ 145 w 198"/>
                <a:gd name="T79" fmla="*/ 44 h 150"/>
                <a:gd name="T80" fmla="*/ 150 w 198"/>
                <a:gd name="T81" fmla="*/ 40 h 150"/>
                <a:gd name="T82" fmla="*/ 164 w 198"/>
                <a:gd name="T83" fmla="*/ 40 h 150"/>
                <a:gd name="T84" fmla="*/ 162 w 198"/>
                <a:gd name="T85" fmla="*/ 48 h 150"/>
                <a:gd name="T86" fmla="*/ 173 w 198"/>
                <a:gd name="T87" fmla="*/ 52 h 150"/>
                <a:gd name="T88" fmla="*/ 164 w 198"/>
                <a:gd name="T89" fmla="*/ 71 h 150"/>
                <a:gd name="T90" fmla="*/ 181 w 198"/>
                <a:gd name="T91" fmla="*/ 77 h 150"/>
                <a:gd name="T92" fmla="*/ 185 w 198"/>
                <a:gd name="T93" fmla="*/ 98 h 150"/>
                <a:gd name="T94" fmla="*/ 177 w 198"/>
                <a:gd name="T95" fmla="*/ 115 h 150"/>
                <a:gd name="T96" fmla="*/ 191 w 198"/>
                <a:gd name="T97" fmla="*/ 123 h 150"/>
                <a:gd name="T98" fmla="*/ 198 w 198"/>
                <a:gd name="T99" fmla="*/ 136 h 150"/>
                <a:gd name="T100" fmla="*/ 193 w 198"/>
                <a:gd name="T10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 h="150">
                  <a:moveTo>
                    <a:pt x="193" y="150"/>
                  </a:moveTo>
                  <a:lnTo>
                    <a:pt x="164" y="134"/>
                  </a:lnTo>
                  <a:lnTo>
                    <a:pt x="164" y="138"/>
                  </a:lnTo>
                  <a:lnTo>
                    <a:pt x="158" y="142"/>
                  </a:lnTo>
                  <a:lnTo>
                    <a:pt x="148" y="131"/>
                  </a:lnTo>
                  <a:lnTo>
                    <a:pt x="137" y="131"/>
                  </a:lnTo>
                  <a:lnTo>
                    <a:pt x="131" y="121"/>
                  </a:lnTo>
                  <a:lnTo>
                    <a:pt x="129" y="111"/>
                  </a:lnTo>
                  <a:lnTo>
                    <a:pt x="114" y="108"/>
                  </a:lnTo>
                  <a:lnTo>
                    <a:pt x="106" y="117"/>
                  </a:lnTo>
                  <a:lnTo>
                    <a:pt x="93" y="115"/>
                  </a:lnTo>
                  <a:lnTo>
                    <a:pt x="85" y="123"/>
                  </a:lnTo>
                  <a:lnTo>
                    <a:pt x="79" y="123"/>
                  </a:lnTo>
                  <a:lnTo>
                    <a:pt x="68" y="117"/>
                  </a:lnTo>
                  <a:lnTo>
                    <a:pt x="52" y="117"/>
                  </a:lnTo>
                  <a:lnTo>
                    <a:pt x="50" y="111"/>
                  </a:lnTo>
                  <a:lnTo>
                    <a:pt x="37" y="111"/>
                  </a:lnTo>
                  <a:lnTo>
                    <a:pt x="31" y="104"/>
                  </a:lnTo>
                  <a:lnTo>
                    <a:pt x="10" y="100"/>
                  </a:lnTo>
                  <a:lnTo>
                    <a:pt x="0" y="92"/>
                  </a:lnTo>
                  <a:lnTo>
                    <a:pt x="2" y="77"/>
                  </a:lnTo>
                  <a:lnTo>
                    <a:pt x="12" y="75"/>
                  </a:lnTo>
                  <a:lnTo>
                    <a:pt x="14" y="63"/>
                  </a:lnTo>
                  <a:lnTo>
                    <a:pt x="27" y="54"/>
                  </a:lnTo>
                  <a:lnTo>
                    <a:pt x="37" y="42"/>
                  </a:lnTo>
                  <a:lnTo>
                    <a:pt x="29" y="27"/>
                  </a:lnTo>
                  <a:lnTo>
                    <a:pt x="33" y="17"/>
                  </a:lnTo>
                  <a:lnTo>
                    <a:pt x="39" y="11"/>
                  </a:lnTo>
                  <a:lnTo>
                    <a:pt x="50" y="6"/>
                  </a:lnTo>
                  <a:lnTo>
                    <a:pt x="50" y="6"/>
                  </a:lnTo>
                  <a:lnTo>
                    <a:pt x="60" y="8"/>
                  </a:lnTo>
                  <a:lnTo>
                    <a:pt x="73" y="0"/>
                  </a:lnTo>
                  <a:lnTo>
                    <a:pt x="75" y="11"/>
                  </a:lnTo>
                  <a:lnTo>
                    <a:pt x="98" y="11"/>
                  </a:lnTo>
                  <a:lnTo>
                    <a:pt x="110" y="17"/>
                  </a:lnTo>
                  <a:lnTo>
                    <a:pt x="118" y="15"/>
                  </a:lnTo>
                  <a:lnTo>
                    <a:pt x="127" y="8"/>
                  </a:lnTo>
                  <a:lnTo>
                    <a:pt x="143" y="21"/>
                  </a:lnTo>
                  <a:lnTo>
                    <a:pt x="139" y="38"/>
                  </a:lnTo>
                  <a:lnTo>
                    <a:pt x="145" y="44"/>
                  </a:lnTo>
                  <a:lnTo>
                    <a:pt x="150" y="40"/>
                  </a:lnTo>
                  <a:lnTo>
                    <a:pt x="164" y="40"/>
                  </a:lnTo>
                  <a:lnTo>
                    <a:pt x="162" y="48"/>
                  </a:lnTo>
                  <a:lnTo>
                    <a:pt x="173" y="52"/>
                  </a:lnTo>
                  <a:lnTo>
                    <a:pt x="164" y="71"/>
                  </a:lnTo>
                  <a:lnTo>
                    <a:pt x="181" y="77"/>
                  </a:lnTo>
                  <a:lnTo>
                    <a:pt x="185" y="98"/>
                  </a:lnTo>
                  <a:lnTo>
                    <a:pt x="177" y="115"/>
                  </a:lnTo>
                  <a:lnTo>
                    <a:pt x="191" y="123"/>
                  </a:lnTo>
                  <a:lnTo>
                    <a:pt x="198" y="136"/>
                  </a:lnTo>
                  <a:lnTo>
                    <a:pt x="193" y="15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8" name="Freeform 20"/>
            <p:cNvSpPr>
              <a:spLocks/>
            </p:cNvSpPr>
            <p:nvPr/>
          </p:nvSpPr>
          <p:spPr bwMode="auto">
            <a:xfrm>
              <a:off x="1029" y="2911"/>
              <a:ext cx="142" cy="225"/>
            </a:xfrm>
            <a:custGeom>
              <a:avLst/>
              <a:gdLst>
                <a:gd name="T0" fmla="*/ 44 w 68"/>
                <a:gd name="T1" fmla="*/ 77 h 108"/>
                <a:gd name="T2" fmla="*/ 42 w 68"/>
                <a:gd name="T3" fmla="*/ 83 h 108"/>
                <a:gd name="T4" fmla="*/ 37 w 68"/>
                <a:gd name="T5" fmla="*/ 86 h 108"/>
                <a:gd name="T6" fmla="*/ 38 w 68"/>
                <a:gd name="T7" fmla="*/ 93 h 108"/>
                <a:gd name="T8" fmla="*/ 34 w 68"/>
                <a:gd name="T9" fmla="*/ 100 h 108"/>
                <a:gd name="T10" fmla="*/ 29 w 68"/>
                <a:gd name="T11" fmla="*/ 102 h 108"/>
                <a:gd name="T12" fmla="*/ 26 w 68"/>
                <a:gd name="T13" fmla="*/ 108 h 108"/>
                <a:gd name="T14" fmla="*/ 23 w 68"/>
                <a:gd name="T15" fmla="*/ 102 h 108"/>
                <a:gd name="T16" fmla="*/ 18 w 68"/>
                <a:gd name="T17" fmla="*/ 102 h 108"/>
                <a:gd name="T18" fmla="*/ 17 w 68"/>
                <a:gd name="T19" fmla="*/ 95 h 108"/>
                <a:gd name="T20" fmla="*/ 10 w 68"/>
                <a:gd name="T21" fmla="*/ 85 h 108"/>
                <a:gd name="T22" fmla="*/ 8 w 68"/>
                <a:gd name="T23" fmla="*/ 79 h 108"/>
                <a:gd name="T24" fmla="*/ 3 w 68"/>
                <a:gd name="T25" fmla="*/ 69 h 108"/>
                <a:gd name="T26" fmla="*/ 1 w 68"/>
                <a:gd name="T27" fmla="*/ 60 h 108"/>
                <a:gd name="T28" fmla="*/ 11 w 68"/>
                <a:gd name="T29" fmla="*/ 49 h 108"/>
                <a:gd name="T30" fmla="*/ 13 w 68"/>
                <a:gd name="T31" fmla="*/ 37 h 108"/>
                <a:gd name="T32" fmla="*/ 24 w 68"/>
                <a:gd name="T33" fmla="*/ 34 h 108"/>
                <a:gd name="T34" fmla="*/ 26 w 68"/>
                <a:gd name="T35" fmla="*/ 21 h 108"/>
                <a:gd name="T36" fmla="*/ 38 w 68"/>
                <a:gd name="T37" fmla="*/ 20 h 108"/>
                <a:gd name="T38" fmla="*/ 44 w 68"/>
                <a:gd name="T39" fmla="*/ 11 h 108"/>
                <a:gd name="T40" fmla="*/ 56 w 68"/>
                <a:gd name="T41" fmla="*/ 1 h 108"/>
                <a:gd name="T42" fmla="*/ 59 w 68"/>
                <a:gd name="T43" fmla="*/ 0 h 108"/>
                <a:gd name="T44" fmla="*/ 63 w 68"/>
                <a:gd name="T45" fmla="*/ 4 h 108"/>
                <a:gd name="T46" fmla="*/ 61 w 68"/>
                <a:gd name="T47" fmla="*/ 8 h 108"/>
                <a:gd name="T48" fmla="*/ 67 w 68"/>
                <a:gd name="T49" fmla="*/ 15 h 108"/>
                <a:gd name="T50" fmla="*/ 68 w 68"/>
                <a:gd name="T51" fmla="*/ 23 h 108"/>
                <a:gd name="T52" fmla="*/ 66 w 68"/>
                <a:gd name="T53" fmla="*/ 29 h 108"/>
                <a:gd name="T54" fmla="*/ 68 w 68"/>
                <a:gd name="T55" fmla="*/ 36 h 108"/>
                <a:gd name="T56" fmla="*/ 63 w 68"/>
                <a:gd name="T57" fmla="*/ 38 h 108"/>
                <a:gd name="T58" fmla="*/ 60 w 68"/>
                <a:gd name="T59" fmla="*/ 41 h 108"/>
                <a:gd name="T60" fmla="*/ 58 w 68"/>
                <a:gd name="T61" fmla="*/ 46 h 108"/>
                <a:gd name="T62" fmla="*/ 62 w 68"/>
                <a:gd name="T63" fmla="*/ 53 h 108"/>
                <a:gd name="T64" fmla="*/ 57 w 68"/>
                <a:gd name="T65" fmla="*/ 59 h 108"/>
                <a:gd name="T66" fmla="*/ 51 w 68"/>
                <a:gd name="T67" fmla="*/ 63 h 108"/>
                <a:gd name="T68" fmla="*/ 50 w 68"/>
                <a:gd name="T69" fmla="*/ 69 h 108"/>
                <a:gd name="T70" fmla="*/ 45 w 68"/>
                <a:gd name="T71" fmla="*/ 70 h 108"/>
                <a:gd name="T72" fmla="*/ 44 w 68"/>
                <a:gd name="T73" fmla="*/ 7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 h="108">
                  <a:moveTo>
                    <a:pt x="44" y="77"/>
                  </a:moveTo>
                  <a:cubicBezTo>
                    <a:pt x="42" y="83"/>
                    <a:pt x="42" y="83"/>
                    <a:pt x="42" y="83"/>
                  </a:cubicBezTo>
                  <a:cubicBezTo>
                    <a:pt x="37" y="86"/>
                    <a:pt x="37" y="86"/>
                    <a:pt x="37" y="86"/>
                  </a:cubicBezTo>
                  <a:cubicBezTo>
                    <a:pt x="38" y="93"/>
                    <a:pt x="38" y="93"/>
                    <a:pt x="38" y="93"/>
                  </a:cubicBezTo>
                  <a:cubicBezTo>
                    <a:pt x="34" y="100"/>
                    <a:pt x="34" y="100"/>
                    <a:pt x="34" y="100"/>
                  </a:cubicBezTo>
                  <a:cubicBezTo>
                    <a:pt x="29" y="102"/>
                    <a:pt x="29" y="102"/>
                    <a:pt x="29" y="102"/>
                  </a:cubicBezTo>
                  <a:cubicBezTo>
                    <a:pt x="26" y="108"/>
                    <a:pt x="26" y="108"/>
                    <a:pt x="26" y="108"/>
                  </a:cubicBezTo>
                  <a:cubicBezTo>
                    <a:pt x="23" y="102"/>
                    <a:pt x="23" y="102"/>
                    <a:pt x="23" y="102"/>
                  </a:cubicBezTo>
                  <a:cubicBezTo>
                    <a:pt x="18" y="102"/>
                    <a:pt x="18" y="102"/>
                    <a:pt x="18" y="102"/>
                  </a:cubicBezTo>
                  <a:cubicBezTo>
                    <a:pt x="18" y="101"/>
                    <a:pt x="17" y="98"/>
                    <a:pt x="17" y="95"/>
                  </a:cubicBezTo>
                  <a:cubicBezTo>
                    <a:pt x="17" y="88"/>
                    <a:pt x="15" y="86"/>
                    <a:pt x="10" y="85"/>
                  </a:cubicBezTo>
                  <a:cubicBezTo>
                    <a:pt x="6" y="84"/>
                    <a:pt x="5" y="82"/>
                    <a:pt x="8" y="79"/>
                  </a:cubicBezTo>
                  <a:cubicBezTo>
                    <a:pt x="12" y="75"/>
                    <a:pt x="6" y="72"/>
                    <a:pt x="3" y="69"/>
                  </a:cubicBezTo>
                  <a:cubicBezTo>
                    <a:pt x="1" y="66"/>
                    <a:pt x="2" y="62"/>
                    <a:pt x="1" y="60"/>
                  </a:cubicBezTo>
                  <a:cubicBezTo>
                    <a:pt x="0" y="57"/>
                    <a:pt x="7" y="53"/>
                    <a:pt x="11" y="49"/>
                  </a:cubicBezTo>
                  <a:cubicBezTo>
                    <a:pt x="14" y="44"/>
                    <a:pt x="12" y="40"/>
                    <a:pt x="13" y="37"/>
                  </a:cubicBezTo>
                  <a:cubicBezTo>
                    <a:pt x="14" y="35"/>
                    <a:pt x="22" y="36"/>
                    <a:pt x="24" y="34"/>
                  </a:cubicBezTo>
                  <a:cubicBezTo>
                    <a:pt x="25" y="32"/>
                    <a:pt x="26" y="21"/>
                    <a:pt x="26" y="21"/>
                  </a:cubicBezTo>
                  <a:cubicBezTo>
                    <a:pt x="26" y="21"/>
                    <a:pt x="34" y="20"/>
                    <a:pt x="38" y="20"/>
                  </a:cubicBezTo>
                  <a:cubicBezTo>
                    <a:pt x="42" y="19"/>
                    <a:pt x="43" y="16"/>
                    <a:pt x="44" y="11"/>
                  </a:cubicBezTo>
                  <a:cubicBezTo>
                    <a:pt x="44" y="6"/>
                    <a:pt x="50" y="2"/>
                    <a:pt x="56" y="1"/>
                  </a:cubicBezTo>
                  <a:cubicBezTo>
                    <a:pt x="57" y="1"/>
                    <a:pt x="58" y="0"/>
                    <a:pt x="59" y="0"/>
                  </a:cubicBezTo>
                  <a:cubicBezTo>
                    <a:pt x="63" y="4"/>
                    <a:pt x="63" y="4"/>
                    <a:pt x="63" y="4"/>
                  </a:cubicBezTo>
                  <a:cubicBezTo>
                    <a:pt x="61" y="8"/>
                    <a:pt x="61" y="8"/>
                    <a:pt x="61" y="8"/>
                  </a:cubicBezTo>
                  <a:cubicBezTo>
                    <a:pt x="67" y="15"/>
                    <a:pt x="67" y="15"/>
                    <a:pt x="67" y="15"/>
                  </a:cubicBezTo>
                  <a:cubicBezTo>
                    <a:pt x="68" y="23"/>
                    <a:pt x="68" y="23"/>
                    <a:pt x="68" y="23"/>
                  </a:cubicBezTo>
                  <a:cubicBezTo>
                    <a:pt x="66" y="29"/>
                    <a:pt x="66" y="29"/>
                    <a:pt x="66" y="29"/>
                  </a:cubicBezTo>
                  <a:cubicBezTo>
                    <a:pt x="68" y="36"/>
                    <a:pt x="68" y="36"/>
                    <a:pt x="68" y="36"/>
                  </a:cubicBezTo>
                  <a:cubicBezTo>
                    <a:pt x="63" y="38"/>
                    <a:pt x="63" y="38"/>
                    <a:pt x="63" y="38"/>
                  </a:cubicBezTo>
                  <a:cubicBezTo>
                    <a:pt x="60" y="41"/>
                    <a:pt x="60" y="41"/>
                    <a:pt x="60" y="41"/>
                  </a:cubicBezTo>
                  <a:cubicBezTo>
                    <a:pt x="58" y="46"/>
                    <a:pt x="58" y="46"/>
                    <a:pt x="58" y="46"/>
                  </a:cubicBezTo>
                  <a:cubicBezTo>
                    <a:pt x="62" y="53"/>
                    <a:pt x="62" y="53"/>
                    <a:pt x="62" y="53"/>
                  </a:cubicBezTo>
                  <a:cubicBezTo>
                    <a:pt x="57" y="59"/>
                    <a:pt x="57" y="59"/>
                    <a:pt x="57" y="59"/>
                  </a:cubicBezTo>
                  <a:cubicBezTo>
                    <a:pt x="51" y="63"/>
                    <a:pt x="51" y="63"/>
                    <a:pt x="51" y="63"/>
                  </a:cubicBezTo>
                  <a:cubicBezTo>
                    <a:pt x="50" y="69"/>
                    <a:pt x="50" y="69"/>
                    <a:pt x="50" y="69"/>
                  </a:cubicBezTo>
                  <a:cubicBezTo>
                    <a:pt x="45" y="70"/>
                    <a:pt x="45" y="70"/>
                    <a:pt x="45" y="70"/>
                  </a:cubicBezTo>
                  <a:lnTo>
                    <a:pt x="44" y="7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49" name="Freeform 22"/>
            <p:cNvSpPr>
              <a:spLocks/>
            </p:cNvSpPr>
            <p:nvPr/>
          </p:nvSpPr>
          <p:spPr bwMode="auto">
            <a:xfrm>
              <a:off x="1046" y="3595"/>
              <a:ext cx="256" cy="237"/>
            </a:xfrm>
            <a:custGeom>
              <a:avLst/>
              <a:gdLst>
                <a:gd name="T0" fmla="*/ 123 w 123"/>
                <a:gd name="T1" fmla="*/ 83 h 114"/>
                <a:gd name="T2" fmla="*/ 120 w 123"/>
                <a:gd name="T3" fmla="*/ 87 h 114"/>
                <a:gd name="T4" fmla="*/ 108 w 123"/>
                <a:gd name="T5" fmla="*/ 92 h 114"/>
                <a:gd name="T6" fmla="*/ 101 w 123"/>
                <a:gd name="T7" fmla="*/ 108 h 114"/>
                <a:gd name="T8" fmla="*/ 87 w 123"/>
                <a:gd name="T9" fmla="*/ 114 h 114"/>
                <a:gd name="T10" fmla="*/ 83 w 123"/>
                <a:gd name="T11" fmla="*/ 104 h 114"/>
                <a:gd name="T12" fmla="*/ 72 w 123"/>
                <a:gd name="T13" fmla="*/ 105 h 114"/>
                <a:gd name="T14" fmla="*/ 65 w 123"/>
                <a:gd name="T15" fmla="*/ 103 h 114"/>
                <a:gd name="T16" fmla="*/ 64 w 123"/>
                <a:gd name="T17" fmla="*/ 101 h 114"/>
                <a:gd name="T18" fmla="*/ 54 w 123"/>
                <a:gd name="T19" fmla="*/ 102 h 114"/>
                <a:gd name="T20" fmla="*/ 51 w 123"/>
                <a:gd name="T21" fmla="*/ 108 h 114"/>
                <a:gd name="T22" fmla="*/ 47 w 123"/>
                <a:gd name="T23" fmla="*/ 107 h 114"/>
                <a:gd name="T24" fmla="*/ 42 w 123"/>
                <a:gd name="T25" fmla="*/ 104 h 114"/>
                <a:gd name="T26" fmla="*/ 42 w 123"/>
                <a:gd name="T27" fmla="*/ 97 h 114"/>
                <a:gd name="T28" fmla="*/ 39 w 123"/>
                <a:gd name="T29" fmla="*/ 96 h 114"/>
                <a:gd name="T30" fmla="*/ 37 w 123"/>
                <a:gd name="T31" fmla="*/ 101 h 114"/>
                <a:gd name="T32" fmla="*/ 35 w 123"/>
                <a:gd name="T33" fmla="*/ 106 h 114"/>
                <a:gd name="T34" fmla="*/ 31 w 123"/>
                <a:gd name="T35" fmla="*/ 103 h 114"/>
                <a:gd name="T36" fmla="*/ 24 w 123"/>
                <a:gd name="T37" fmla="*/ 104 h 114"/>
                <a:gd name="T38" fmla="*/ 20 w 123"/>
                <a:gd name="T39" fmla="*/ 101 h 114"/>
                <a:gd name="T40" fmla="*/ 15 w 123"/>
                <a:gd name="T41" fmla="*/ 106 h 114"/>
                <a:gd name="T42" fmla="*/ 15 w 123"/>
                <a:gd name="T43" fmla="*/ 106 h 114"/>
                <a:gd name="T44" fmla="*/ 14 w 123"/>
                <a:gd name="T45" fmla="*/ 104 h 114"/>
                <a:gd name="T46" fmla="*/ 9 w 123"/>
                <a:gd name="T47" fmla="*/ 97 h 114"/>
                <a:gd name="T48" fmla="*/ 9 w 123"/>
                <a:gd name="T49" fmla="*/ 89 h 114"/>
                <a:gd name="T50" fmla="*/ 8 w 123"/>
                <a:gd name="T51" fmla="*/ 80 h 114"/>
                <a:gd name="T52" fmla="*/ 2 w 123"/>
                <a:gd name="T53" fmla="*/ 75 h 114"/>
                <a:gd name="T54" fmla="*/ 6 w 123"/>
                <a:gd name="T55" fmla="*/ 69 h 114"/>
                <a:gd name="T56" fmla="*/ 12 w 123"/>
                <a:gd name="T57" fmla="*/ 65 h 114"/>
                <a:gd name="T58" fmla="*/ 18 w 123"/>
                <a:gd name="T59" fmla="*/ 69 h 114"/>
                <a:gd name="T60" fmla="*/ 25 w 123"/>
                <a:gd name="T61" fmla="*/ 66 h 114"/>
                <a:gd name="T62" fmla="*/ 27 w 123"/>
                <a:gd name="T63" fmla="*/ 56 h 114"/>
                <a:gd name="T64" fmla="*/ 25 w 123"/>
                <a:gd name="T65" fmla="*/ 46 h 114"/>
                <a:gd name="T66" fmla="*/ 34 w 123"/>
                <a:gd name="T67" fmla="*/ 36 h 114"/>
                <a:gd name="T68" fmla="*/ 35 w 123"/>
                <a:gd name="T69" fmla="*/ 31 h 114"/>
                <a:gd name="T70" fmla="*/ 30 w 123"/>
                <a:gd name="T71" fmla="*/ 19 h 114"/>
                <a:gd name="T72" fmla="*/ 31 w 123"/>
                <a:gd name="T73" fmla="*/ 19 h 114"/>
                <a:gd name="T74" fmla="*/ 40 w 123"/>
                <a:gd name="T75" fmla="*/ 8 h 114"/>
                <a:gd name="T76" fmla="*/ 40 w 123"/>
                <a:gd name="T77" fmla="*/ 3 h 114"/>
                <a:gd name="T78" fmla="*/ 51 w 123"/>
                <a:gd name="T79" fmla="*/ 3 h 114"/>
                <a:gd name="T80" fmla="*/ 56 w 123"/>
                <a:gd name="T81" fmla="*/ 0 h 114"/>
                <a:gd name="T82" fmla="*/ 62 w 123"/>
                <a:gd name="T83" fmla="*/ 3 h 114"/>
                <a:gd name="T84" fmla="*/ 67 w 123"/>
                <a:gd name="T85" fmla="*/ 6 h 114"/>
                <a:gd name="T86" fmla="*/ 73 w 123"/>
                <a:gd name="T87" fmla="*/ 7 h 114"/>
                <a:gd name="T88" fmla="*/ 75 w 123"/>
                <a:gd name="T89" fmla="*/ 21 h 114"/>
                <a:gd name="T90" fmla="*/ 81 w 123"/>
                <a:gd name="T91" fmla="*/ 22 h 114"/>
                <a:gd name="T92" fmla="*/ 87 w 123"/>
                <a:gd name="T93" fmla="*/ 25 h 114"/>
                <a:gd name="T94" fmla="*/ 88 w 123"/>
                <a:gd name="T95" fmla="*/ 29 h 114"/>
                <a:gd name="T96" fmla="*/ 92 w 123"/>
                <a:gd name="T97" fmla="*/ 27 h 114"/>
                <a:gd name="T98" fmla="*/ 103 w 123"/>
                <a:gd name="T99" fmla="*/ 37 h 114"/>
                <a:gd name="T100" fmla="*/ 102 w 123"/>
                <a:gd name="T101" fmla="*/ 45 h 114"/>
                <a:gd name="T102" fmla="*/ 97 w 123"/>
                <a:gd name="T103" fmla="*/ 51 h 114"/>
                <a:gd name="T104" fmla="*/ 101 w 123"/>
                <a:gd name="T105" fmla="*/ 56 h 114"/>
                <a:gd name="T106" fmla="*/ 105 w 123"/>
                <a:gd name="T107" fmla="*/ 54 h 114"/>
                <a:gd name="T108" fmla="*/ 110 w 123"/>
                <a:gd name="T109" fmla="*/ 56 h 114"/>
                <a:gd name="T110" fmla="*/ 110 w 123"/>
                <a:gd name="T111" fmla="*/ 62 h 114"/>
                <a:gd name="T112" fmla="*/ 113 w 123"/>
                <a:gd name="T113" fmla="*/ 64 h 114"/>
                <a:gd name="T114" fmla="*/ 118 w 123"/>
                <a:gd name="T115" fmla="*/ 65 h 114"/>
                <a:gd name="T116" fmla="*/ 119 w 123"/>
                <a:gd name="T117" fmla="*/ 70 h 114"/>
                <a:gd name="T118" fmla="*/ 122 w 123"/>
                <a:gd name="T119" fmla="*/ 73 h 114"/>
                <a:gd name="T120" fmla="*/ 123 w 123"/>
                <a:gd name="T121" fmla="*/ 8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 h="114">
                  <a:moveTo>
                    <a:pt x="123" y="83"/>
                  </a:moveTo>
                  <a:cubicBezTo>
                    <a:pt x="122" y="84"/>
                    <a:pt x="121" y="86"/>
                    <a:pt x="120" y="87"/>
                  </a:cubicBezTo>
                  <a:cubicBezTo>
                    <a:pt x="115" y="92"/>
                    <a:pt x="113" y="88"/>
                    <a:pt x="108" y="92"/>
                  </a:cubicBezTo>
                  <a:cubicBezTo>
                    <a:pt x="103" y="96"/>
                    <a:pt x="104" y="102"/>
                    <a:pt x="101" y="108"/>
                  </a:cubicBezTo>
                  <a:cubicBezTo>
                    <a:pt x="99" y="113"/>
                    <a:pt x="93" y="110"/>
                    <a:pt x="87" y="114"/>
                  </a:cubicBezTo>
                  <a:cubicBezTo>
                    <a:pt x="83" y="104"/>
                    <a:pt x="83" y="104"/>
                    <a:pt x="83" y="104"/>
                  </a:cubicBezTo>
                  <a:cubicBezTo>
                    <a:pt x="72" y="105"/>
                    <a:pt x="72" y="105"/>
                    <a:pt x="72" y="105"/>
                  </a:cubicBezTo>
                  <a:cubicBezTo>
                    <a:pt x="65" y="103"/>
                    <a:pt x="65" y="103"/>
                    <a:pt x="65" y="103"/>
                  </a:cubicBezTo>
                  <a:cubicBezTo>
                    <a:pt x="64" y="101"/>
                    <a:pt x="64" y="101"/>
                    <a:pt x="64" y="101"/>
                  </a:cubicBezTo>
                  <a:cubicBezTo>
                    <a:pt x="54" y="102"/>
                    <a:pt x="54" y="102"/>
                    <a:pt x="54" y="102"/>
                  </a:cubicBezTo>
                  <a:cubicBezTo>
                    <a:pt x="51" y="108"/>
                    <a:pt x="51" y="108"/>
                    <a:pt x="51" y="108"/>
                  </a:cubicBezTo>
                  <a:cubicBezTo>
                    <a:pt x="47" y="107"/>
                    <a:pt x="47" y="107"/>
                    <a:pt x="47" y="107"/>
                  </a:cubicBezTo>
                  <a:cubicBezTo>
                    <a:pt x="42" y="104"/>
                    <a:pt x="42" y="104"/>
                    <a:pt x="42" y="104"/>
                  </a:cubicBezTo>
                  <a:cubicBezTo>
                    <a:pt x="42" y="97"/>
                    <a:pt x="42" y="97"/>
                    <a:pt x="42" y="97"/>
                  </a:cubicBezTo>
                  <a:cubicBezTo>
                    <a:pt x="39" y="96"/>
                    <a:pt x="39" y="96"/>
                    <a:pt x="39" y="96"/>
                  </a:cubicBezTo>
                  <a:cubicBezTo>
                    <a:pt x="37" y="101"/>
                    <a:pt x="37" y="101"/>
                    <a:pt x="37" y="101"/>
                  </a:cubicBezTo>
                  <a:cubicBezTo>
                    <a:pt x="35" y="106"/>
                    <a:pt x="35" y="106"/>
                    <a:pt x="35" y="106"/>
                  </a:cubicBezTo>
                  <a:cubicBezTo>
                    <a:pt x="31" y="103"/>
                    <a:pt x="31" y="103"/>
                    <a:pt x="31" y="103"/>
                  </a:cubicBezTo>
                  <a:cubicBezTo>
                    <a:pt x="24" y="104"/>
                    <a:pt x="24" y="104"/>
                    <a:pt x="24" y="104"/>
                  </a:cubicBezTo>
                  <a:cubicBezTo>
                    <a:pt x="20" y="101"/>
                    <a:pt x="20" y="101"/>
                    <a:pt x="20" y="101"/>
                  </a:cubicBezTo>
                  <a:cubicBezTo>
                    <a:pt x="15" y="106"/>
                    <a:pt x="15" y="106"/>
                    <a:pt x="15" y="106"/>
                  </a:cubicBezTo>
                  <a:cubicBezTo>
                    <a:pt x="15" y="106"/>
                    <a:pt x="15" y="106"/>
                    <a:pt x="15" y="106"/>
                  </a:cubicBezTo>
                  <a:cubicBezTo>
                    <a:pt x="15" y="105"/>
                    <a:pt x="15" y="104"/>
                    <a:pt x="14" y="104"/>
                  </a:cubicBezTo>
                  <a:cubicBezTo>
                    <a:pt x="13" y="104"/>
                    <a:pt x="9" y="100"/>
                    <a:pt x="9" y="97"/>
                  </a:cubicBezTo>
                  <a:cubicBezTo>
                    <a:pt x="8" y="94"/>
                    <a:pt x="8" y="92"/>
                    <a:pt x="9" y="89"/>
                  </a:cubicBezTo>
                  <a:cubicBezTo>
                    <a:pt x="10" y="86"/>
                    <a:pt x="10" y="82"/>
                    <a:pt x="8" y="80"/>
                  </a:cubicBezTo>
                  <a:cubicBezTo>
                    <a:pt x="5" y="78"/>
                    <a:pt x="0" y="77"/>
                    <a:pt x="2" y="75"/>
                  </a:cubicBezTo>
                  <a:cubicBezTo>
                    <a:pt x="3" y="74"/>
                    <a:pt x="6" y="72"/>
                    <a:pt x="6" y="69"/>
                  </a:cubicBezTo>
                  <a:cubicBezTo>
                    <a:pt x="6" y="66"/>
                    <a:pt x="11" y="64"/>
                    <a:pt x="12" y="65"/>
                  </a:cubicBezTo>
                  <a:cubicBezTo>
                    <a:pt x="13" y="66"/>
                    <a:pt x="13" y="69"/>
                    <a:pt x="18" y="69"/>
                  </a:cubicBezTo>
                  <a:cubicBezTo>
                    <a:pt x="23" y="69"/>
                    <a:pt x="22" y="70"/>
                    <a:pt x="25" y="66"/>
                  </a:cubicBezTo>
                  <a:cubicBezTo>
                    <a:pt x="27" y="61"/>
                    <a:pt x="29" y="59"/>
                    <a:pt x="27" y="56"/>
                  </a:cubicBezTo>
                  <a:cubicBezTo>
                    <a:pt x="26" y="52"/>
                    <a:pt x="23" y="48"/>
                    <a:pt x="25" y="46"/>
                  </a:cubicBezTo>
                  <a:cubicBezTo>
                    <a:pt x="27" y="44"/>
                    <a:pt x="33" y="38"/>
                    <a:pt x="34" y="36"/>
                  </a:cubicBezTo>
                  <a:cubicBezTo>
                    <a:pt x="35" y="34"/>
                    <a:pt x="36" y="33"/>
                    <a:pt x="35" y="31"/>
                  </a:cubicBezTo>
                  <a:cubicBezTo>
                    <a:pt x="33" y="29"/>
                    <a:pt x="31" y="22"/>
                    <a:pt x="30" y="19"/>
                  </a:cubicBezTo>
                  <a:cubicBezTo>
                    <a:pt x="31" y="19"/>
                    <a:pt x="31" y="19"/>
                    <a:pt x="31" y="19"/>
                  </a:cubicBezTo>
                  <a:cubicBezTo>
                    <a:pt x="31" y="19"/>
                    <a:pt x="41" y="11"/>
                    <a:pt x="40" y="8"/>
                  </a:cubicBezTo>
                  <a:cubicBezTo>
                    <a:pt x="40" y="6"/>
                    <a:pt x="40" y="3"/>
                    <a:pt x="40" y="3"/>
                  </a:cubicBezTo>
                  <a:cubicBezTo>
                    <a:pt x="51" y="3"/>
                    <a:pt x="51" y="3"/>
                    <a:pt x="51" y="3"/>
                  </a:cubicBezTo>
                  <a:cubicBezTo>
                    <a:pt x="51" y="3"/>
                    <a:pt x="53" y="0"/>
                    <a:pt x="56" y="0"/>
                  </a:cubicBezTo>
                  <a:cubicBezTo>
                    <a:pt x="58" y="0"/>
                    <a:pt x="62" y="0"/>
                    <a:pt x="62" y="3"/>
                  </a:cubicBezTo>
                  <a:cubicBezTo>
                    <a:pt x="62" y="5"/>
                    <a:pt x="66" y="6"/>
                    <a:pt x="67" y="6"/>
                  </a:cubicBezTo>
                  <a:cubicBezTo>
                    <a:pt x="67" y="6"/>
                    <a:pt x="73" y="7"/>
                    <a:pt x="73" y="7"/>
                  </a:cubicBezTo>
                  <a:cubicBezTo>
                    <a:pt x="75" y="21"/>
                    <a:pt x="75" y="21"/>
                    <a:pt x="75" y="21"/>
                  </a:cubicBezTo>
                  <a:cubicBezTo>
                    <a:pt x="75" y="21"/>
                    <a:pt x="79" y="20"/>
                    <a:pt x="81" y="22"/>
                  </a:cubicBezTo>
                  <a:cubicBezTo>
                    <a:pt x="84" y="24"/>
                    <a:pt x="87" y="25"/>
                    <a:pt x="87" y="25"/>
                  </a:cubicBezTo>
                  <a:cubicBezTo>
                    <a:pt x="88" y="29"/>
                    <a:pt x="88" y="29"/>
                    <a:pt x="88" y="29"/>
                  </a:cubicBezTo>
                  <a:cubicBezTo>
                    <a:pt x="92" y="27"/>
                    <a:pt x="92" y="27"/>
                    <a:pt x="92" y="27"/>
                  </a:cubicBezTo>
                  <a:cubicBezTo>
                    <a:pt x="103" y="37"/>
                    <a:pt x="103" y="37"/>
                    <a:pt x="103" y="37"/>
                  </a:cubicBezTo>
                  <a:cubicBezTo>
                    <a:pt x="102" y="45"/>
                    <a:pt x="102" y="45"/>
                    <a:pt x="102" y="45"/>
                  </a:cubicBezTo>
                  <a:cubicBezTo>
                    <a:pt x="97" y="51"/>
                    <a:pt x="97" y="51"/>
                    <a:pt x="97" y="51"/>
                  </a:cubicBezTo>
                  <a:cubicBezTo>
                    <a:pt x="101" y="56"/>
                    <a:pt x="101" y="56"/>
                    <a:pt x="101" y="56"/>
                  </a:cubicBezTo>
                  <a:cubicBezTo>
                    <a:pt x="105" y="54"/>
                    <a:pt x="105" y="54"/>
                    <a:pt x="105" y="54"/>
                  </a:cubicBezTo>
                  <a:cubicBezTo>
                    <a:pt x="110" y="56"/>
                    <a:pt x="110" y="56"/>
                    <a:pt x="110" y="56"/>
                  </a:cubicBezTo>
                  <a:cubicBezTo>
                    <a:pt x="110" y="62"/>
                    <a:pt x="110" y="62"/>
                    <a:pt x="110" y="62"/>
                  </a:cubicBezTo>
                  <a:cubicBezTo>
                    <a:pt x="113" y="64"/>
                    <a:pt x="113" y="64"/>
                    <a:pt x="113" y="64"/>
                  </a:cubicBezTo>
                  <a:cubicBezTo>
                    <a:pt x="118" y="65"/>
                    <a:pt x="118" y="65"/>
                    <a:pt x="118" y="65"/>
                  </a:cubicBezTo>
                  <a:cubicBezTo>
                    <a:pt x="119" y="70"/>
                    <a:pt x="119" y="70"/>
                    <a:pt x="119" y="70"/>
                  </a:cubicBezTo>
                  <a:cubicBezTo>
                    <a:pt x="122" y="73"/>
                    <a:pt x="122" y="73"/>
                    <a:pt x="122" y="73"/>
                  </a:cubicBezTo>
                  <a:lnTo>
                    <a:pt x="123" y="83"/>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0" name="Freeform 23"/>
            <p:cNvSpPr>
              <a:spLocks noEditPoints="1"/>
            </p:cNvSpPr>
            <p:nvPr/>
          </p:nvSpPr>
          <p:spPr bwMode="auto">
            <a:xfrm>
              <a:off x="1133" y="3805"/>
              <a:ext cx="115" cy="213"/>
            </a:xfrm>
            <a:custGeom>
              <a:avLst/>
              <a:gdLst>
                <a:gd name="T0" fmla="*/ 45 w 55"/>
                <a:gd name="T1" fmla="*/ 13 h 102"/>
                <a:gd name="T2" fmla="*/ 44 w 55"/>
                <a:gd name="T3" fmla="*/ 13 h 102"/>
                <a:gd name="T4" fmla="*/ 45 w 55"/>
                <a:gd name="T5" fmla="*/ 29 h 102"/>
                <a:gd name="T6" fmla="*/ 40 w 55"/>
                <a:gd name="T7" fmla="*/ 39 h 102"/>
                <a:gd name="T8" fmla="*/ 51 w 55"/>
                <a:gd name="T9" fmla="*/ 46 h 102"/>
                <a:gd name="T10" fmla="*/ 54 w 55"/>
                <a:gd name="T11" fmla="*/ 58 h 102"/>
                <a:gd name="T12" fmla="*/ 53 w 55"/>
                <a:gd name="T13" fmla="*/ 76 h 102"/>
                <a:gd name="T14" fmla="*/ 47 w 55"/>
                <a:gd name="T15" fmla="*/ 83 h 102"/>
                <a:gd name="T16" fmla="*/ 44 w 55"/>
                <a:gd name="T17" fmla="*/ 85 h 102"/>
                <a:gd name="T18" fmla="*/ 49 w 55"/>
                <a:gd name="T19" fmla="*/ 98 h 102"/>
                <a:gd name="T20" fmla="*/ 41 w 55"/>
                <a:gd name="T21" fmla="*/ 100 h 102"/>
                <a:gd name="T22" fmla="*/ 31 w 55"/>
                <a:gd name="T23" fmla="*/ 102 h 102"/>
                <a:gd name="T24" fmla="*/ 24 w 55"/>
                <a:gd name="T25" fmla="*/ 100 h 102"/>
                <a:gd name="T26" fmla="*/ 13 w 55"/>
                <a:gd name="T27" fmla="*/ 97 h 102"/>
                <a:gd name="T28" fmla="*/ 6 w 55"/>
                <a:gd name="T29" fmla="*/ 94 h 102"/>
                <a:gd name="T30" fmla="*/ 6 w 55"/>
                <a:gd name="T31" fmla="*/ 94 h 102"/>
                <a:gd name="T32" fmla="*/ 6 w 55"/>
                <a:gd name="T33" fmla="*/ 81 h 102"/>
                <a:gd name="T34" fmla="*/ 5 w 55"/>
                <a:gd name="T35" fmla="*/ 77 h 102"/>
                <a:gd name="T36" fmla="*/ 2 w 55"/>
                <a:gd name="T37" fmla="*/ 71 h 102"/>
                <a:gd name="T38" fmla="*/ 3 w 55"/>
                <a:gd name="T39" fmla="*/ 67 h 102"/>
                <a:gd name="T40" fmla="*/ 6 w 55"/>
                <a:gd name="T41" fmla="*/ 66 h 102"/>
                <a:gd name="T42" fmla="*/ 11 w 55"/>
                <a:gd name="T43" fmla="*/ 68 h 102"/>
                <a:gd name="T44" fmla="*/ 11 w 55"/>
                <a:gd name="T45" fmla="*/ 66 h 102"/>
                <a:gd name="T46" fmla="*/ 18 w 55"/>
                <a:gd name="T47" fmla="*/ 65 h 102"/>
                <a:gd name="T48" fmla="*/ 20 w 55"/>
                <a:gd name="T49" fmla="*/ 61 h 102"/>
                <a:gd name="T50" fmla="*/ 18 w 55"/>
                <a:gd name="T51" fmla="*/ 59 h 102"/>
                <a:gd name="T52" fmla="*/ 18 w 55"/>
                <a:gd name="T53" fmla="*/ 57 h 102"/>
                <a:gd name="T54" fmla="*/ 19 w 55"/>
                <a:gd name="T55" fmla="*/ 54 h 102"/>
                <a:gd name="T56" fmla="*/ 20 w 55"/>
                <a:gd name="T57" fmla="*/ 49 h 102"/>
                <a:gd name="T58" fmla="*/ 24 w 55"/>
                <a:gd name="T59" fmla="*/ 45 h 102"/>
                <a:gd name="T60" fmla="*/ 25 w 55"/>
                <a:gd name="T61" fmla="*/ 39 h 102"/>
                <a:gd name="T62" fmla="*/ 18 w 55"/>
                <a:gd name="T63" fmla="*/ 40 h 102"/>
                <a:gd name="T64" fmla="*/ 14 w 55"/>
                <a:gd name="T65" fmla="*/ 34 h 102"/>
                <a:gd name="T66" fmla="*/ 13 w 55"/>
                <a:gd name="T67" fmla="*/ 25 h 102"/>
                <a:gd name="T68" fmla="*/ 16 w 55"/>
                <a:gd name="T69" fmla="*/ 18 h 102"/>
                <a:gd name="T70" fmla="*/ 13 w 55"/>
                <a:gd name="T71" fmla="*/ 16 h 102"/>
                <a:gd name="T72" fmla="*/ 10 w 55"/>
                <a:gd name="T73" fmla="*/ 7 h 102"/>
                <a:gd name="T74" fmla="*/ 9 w 55"/>
                <a:gd name="T75" fmla="*/ 7 h 102"/>
                <a:gd name="T76" fmla="*/ 12 w 55"/>
                <a:gd name="T77" fmla="*/ 1 h 102"/>
                <a:gd name="T78" fmla="*/ 22 w 55"/>
                <a:gd name="T79" fmla="*/ 0 h 102"/>
                <a:gd name="T80" fmla="*/ 23 w 55"/>
                <a:gd name="T81" fmla="*/ 2 h 102"/>
                <a:gd name="T82" fmla="*/ 30 w 55"/>
                <a:gd name="T83" fmla="*/ 4 h 102"/>
                <a:gd name="T84" fmla="*/ 41 w 55"/>
                <a:gd name="T85" fmla="*/ 3 h 102"/>
                <a:gd name="T86" fmla="*/ 45 w 55"/>
                <a:gd name="T87" fmla="*/ 13 h 102"/>
                <a:gd name="T88" fmla="*/ 0 w 55"/>
                <a:gd name="T89" fmla="*/ 100 h 102"/>
                <a:gd name="T90" fmla="*/ 0 w 55"/>
                <a:gd name="T91" fmla="*/ 100 h 102"/>
                <a:gd name="T92" fmla="*/ 0 w 55"/>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102">
                  <a:moveTo>
                    <a:pt x="45" y="13"/>
                  </a:moveTo>
                  <a:cubicBezTo>
                    <a:pt x="44" y="13"/>
                    <a:pt x="44" y="13"/>
                    <a:pt x="44" y="13"/>
                  </a:cubicBezTo>
                  <a:cubicBezTo>
                    <a:pt x="37" y="18"/>
                    <a:pt x="42" y="23"/>
                    <a:pt x="45" y="29"/>
                  </a:cubicBezTo>
                  <a:cubicBezTo>
                    <a:pt x="47" y="35"/>
                    <a:pt x="38" y="35"/>
                    <a:pt x="40" y="39"/>
                  </a:cubicBezTo>
                  <a:cubicBezTo>
                    <a:pt x="41" y="44"/>
                    <a:pt x="48" y="44"/>
                    <a:pt x="51" y="46"/>
                  </a:cubicBezTo>
                  <a:cubicBezTo>
                    <a:pt x="55" y="48"/>
                    <a:pt x="54" y="54"/>
                    <a:pt x="54" y="58"/>
                  </a:cubicBezTo>
                  <a:cubicBezTo>
                    <a:pt x="54" y="62"/>
                    <a:pt x="53" y="65"/>
                    <a:pt x="53" y="76"/>
                  </a:cubicBezTo>
                  <a:cubicBezTo>
                    <a:pt x="53" y="87"/>
                    <a:pt x="48" y="85"/>
                    <a:pt x="47" y="83"/>
                  </a:cubicBezTo>
                  <a:cubicBezTo>
                    <a:pt x="47" y="81"/>
                    <a:pt x="41" y="79"/>
                    <a:pt x="44" y="85"/>
                  </a:cubicBezTo>
                  <a:cubicBezTo>
                    <a:pt x="46" y="88"/>
                    <a:pt x="48" y="94"/>
                    <a:pt x="49" y="98"/>
                  </a:cubicBezTo>
                  <a:cubicBezTo>
                    <a:pt x="47" y="100"/>
                    <a:pt x="43" y="100"/>
                    <a:pt x="41" y="100"/>
                  </a:cubicBezTo>
                  <a:cubicBezTo>
                    <a:pt x="38" y="99"/>
                    <a:pt x="36" y="101"/>
                    <a:pt x="31" y="102"/>
                  </a:cubicBezTo>
                  <a:cubicBezTo>
                    <a:pt x="27" y="102"/>
                    <a:pt x="32" y="100"/>
                    <a:pt x="24" y="100"/>
                  </a:cubicBezTo>
                  <a:cubicBezTo>
                    <a:pt x="17" y="99"/>
                    <a:pt x="15" y="99"/>
                    <a:pt x="13" y="97"/>
                  </a:cubicBezTo>
                  <a:cubicBezTo>
                    <a:pt x="11" y="95"/>
                    <a:pt x="11" y="93"/>
                    <a:pt x="6" y="94"/>
                  </a:cubicBezTo>
                  <a:cubicBezTo>
                    <a:pt x="6" y="94"/>
                    <a:pt x="6" y="94"/>
                    <a:pt x="6" y="94"/>
                  </a:cubicBezTo>
                  <a:cubicBezTo>
                    <a:pt x="6" y="81"/>
                    <a:pt x="6" y="81"/>
                    <a:pt x="6" y="81"/>
                  </a:cubicBezTo>
                  <a:cubicBezTo>
                    <a:pt x="5" y="77"/>
                    <a:pt x="5" y="77"/>
                    <a:pt x="5" y="77"/>
                  </a:cubicBezTo>
                  <a:cubicBezTo>
                    <a:pt x="2" y="71"/>
                    <a:pt x="2" y="71"/>
                    <a:pt x="2" y="71"/>
                  </a:cubicBezTo>
                  <a:cubicBezTo>
                    <a:pt x="3" y="67"/>
                    <a:pt x="3" y="67"/>
                    <a:pt x="3" y="67"/>
                  </a:cubicBezTo>
                  <a:cubicBezTo>
                    <a:pt x="6" y="66"/>
                    <a:pt x="6" y="66"/>
                    <a:pt x="6" y="66"/>
                  </a:cubicBezTo>
                  <a:cubicBezTo>
                    <a:pt x="11" y="68"/>
                    <a:pt x="11" y="68"/>
                    <a:pt x="11" y="68"/>
                  </a:cubicBezTo>
                  <a:cubicBezTo>
                    <a:pt x="11" y="66"/>
                    <a:pt x="11" y="66"/>
                    <a:pt x="11" y="66"/>
                  </a:cubicBezTo>
                  <a:cubicBezTo>
                    <a:pt x="18" y="65"/>
                    <a:pt x="18" y="65"/>
                    <a:pt x="18" y="65"/>
                  </a:cubicBezTo>
                  <a:cubicBezTo>
                    <a:pt x="20" y="61"/>
                    <a:pt x="20" y="61"/>
                    <a:pt x="20" y="61"/>
                  </a:cubicBezTo>
                  <a:cubicBezTo>
                    <a:pt x="18" y="59"/>
                    <a:pt x="18" y="59"/>
                    <a:pt x="18" y="59"/>
                  </a:cubicBezTo>
                  <a:cubicBezTo>
                    <a:pt x="18" y="57"/>
                    <a:pt x="18" y="57"/>
                    <a:pt x="18" y="57"/>
                  </a:cubicBezTo>
                  <a:cubicBezTo>
                    <a:pt x="19" y="54"/>
                    <a:pt x="19" y="54"/>
                    <a:pt x="19" y="54"/>
                  </a:cubicBezTo>
                  <a:cubicBezTo>
                    <a:pt x="20" y="49"/>
                    <a:pt x="20" y="49"/>
                    <a:pt x="20" y="49"/>
                  </a:cubicBezTo>
                  <a:cubicBezTo>
                    <a:pt x="24" y="45"/>
                    <a:pt x="24" y="45"/>
                    <a:pt x="24" y="45"/>
                  </a:cubicBezTo>
                  <a:cubicBezTo>
                    <a:pt x="25" y="39"/>
                    <a:pt x="25" y="39"/>
                    <a:pt x="25" y="39"/>
                  </a:cubicBezTo>
                  <a:cubicBezTo>
                    <a:pt x="18" y="40"/>
                    <a:pt x="18" y="40"/>
                    <a:pt x="18" y="40"/>
                  </a:cubicBezTo>
                  <a:cubicBezTo>
                    <a:pt x="14" y="34"/>
                    <a:pt x="14" y="34"/>
                    <a:pt x="14" y="34"/>
                  </a:cubicBezTo>
                  <a:cubicBezTo>
                    <a:pt x="13" y="25"/>
                    <a:pt x="13" y="25"/>
                    <a:pt x="13" y="25"/>
                  </a:cubicBezTo>
                  <a:cubicBezTo>
                    <a:pt x="16" y="18"/>
                    <a:pt x="16" y="18"/>
                    <a:pt x="16" y="18"/>
                  </a:cubicBezTo>
                  <a:cubicBezTo>
                    <a:pt x="13" y="16"/>
                    <a:pt x="13" y="16"/>
                    <a:pt x="13" y="16"/>
                  </a:cubicBezTo>
                  <a:cubicBezTo>
                    <a:pt x="10" y="7"/>
                    <a:pt x="10" y="7"/>
                    <a:pt x="10" y="7"/>
                  </a:cubicBezTo>
                  <a:cubicBezTo>
                    <a:pt x="9" y="7"/>
                    <a:pt x="9" y="7"/>
                    <a:pt x="9" y="7"/>
                  </a:cubicBezTo>
                  <a:cubicBezTo>
                    <a:pt x="12" y="1"/>
                    <a:pt x="12" y="1"/>
                    <a:pt x="12" y="1"/>
                  </a:cubicBezTo>
                  <a:cubicBezTo>
                    <a:pt x="22" y="0"/>
                    <a:pt x="22" y="0"/>
                    <a:pt x="22" y="0"/>
                  </a:cubicBezTo>
                  <a:cubicBezTo>
                    <a:pt x="23" y="2"/>
                    <a:pt x="23" y="2"/>
                    <a:pt x="23" y="2"/>
                  </a:cubicBezTo>
                  <a:cubicBezTo>
                    <a:pt x="30" y="4"/>
                    <a:pt x="30" y="4"/>
                    <a:pt x="30" y="4"/>
                  </a:cubicBezTo>
                  <a:cubicBezTo>
                    <a:pt x="41" y="3"/>
                    <a:pt x="41" y="3"/>
                    <a:pt x="41" y="3"/>
                  </a:cubicBezTo>
                  <a:cubicBezTo>
                    <a:pt x="45" y="13"/>
                    <a:pt x="45" y="13"/>
                    <a:pt x="45" y="13"/>
                  </a:cubicBezTo>
                  <a:close/>
                  <a:moveTo>
                    <a:pt x="0" y="100"/>
                  </a:moveTo>
                  <a:cubicBezTo>
                    <a:pt x="0" y="100"/>
                    <a:pt x="0" y="100"/>
                    <a:pt x="0" y="100"/>
                  </a:cubicBezTo>
                  <a:cubicBezTo>
                    <a:pt x="0" y="100"/>
                    <a:pt x="0" y="100"/>
                    <a:pt x="0" y="100"/>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1" name="Freeform 24"/>
            <p:cNvSpPr>
              <a:spLocks/>
            </p:cNvSpPr>
            <p:nvPr/>
          </p:nvSpPr>
          <p:spPr bwMode="auto">
            <a:xfrm>
              <a:off x="889" y="3622"/>
              <a:ext cx="232" cy="254"/>
            </a:xfrm>
            <a:custGeom>
              <a:avLst/>
              <a:gdLst>
                <a:gd name="T0" fmla="*/ 31 w 111"/>
                <a:gd name="T1" fmla="*/ 101 h 122"/>
                <a:gd name="T2" fmla="*/ 27 w 111"/>
                <a:gd name="T3" fmla="*/ 99 h 122"/>
                <a:gd name="T4" fmla="*/ 27 w 111"/>
                <a:gd name="T5" fmla="*/ 100 h 122"/>
                <a:gd name="T6" fmla="*/ 28 w 111"/>
                <a:gd name="T7" fmla="*/ 88 h 122"/>
                <a:gd name="T8" fmla="*/ 17 w 111"/>
                <a:gd name="T9" fmla="*/ 76 h 122"/>
                <a:gd name="T10" fmla="*/ 19 w 111"/>
                <a:gd name="T11" fmla="*/ 68 h 122"/>
                <a:gd name="T12" fmla="*/ 21 w 111"/>
                <a:gd name="T13" fmla="*/ 64 h 122"/>
                <a:gd name="T14" fmla="*/ 11 w 111"/>
                <a:gd name="T15" fmla="*/ 54 h 122"/>
                <a:gd name="T16" fmla="*/ 3 w 111"/>
                <a:gd name="T17" fmla="*/ 53 h 122"/>
                <a:gd name="T18" fmla="*/ 0 w 111"/>
                <a:gd name="T19" fmla="*/ 36 h 122"/>
                <a:gd name="T20" fmla="*/ 7 w 111"/>
                <a:gd name="T21" fmla="*/ 41 h 122"/>
                <a:gd name="T22" fmla="*/ 19 w 111"/>
                <a:gd name="T23" fmla="*/ 42 h 122"/>
                <a:gd name="T24" fmla="*/ 6 w 111"/>
                <a:gd name="T25" fmla="*/ 32 h 122"/>
                <a:gd name="T26" fmla="*/ 4 w 111"/>
                <a:gd name="T27" fmla="*/ 31 h 122"/>
                <a:gd name="T28" fmla="*/ 9 w 111"/>
                <a:gd name="T29" fmla="*/ 25 h 122"/>
                <a:gd name="T30" fmla="*/ 16 w 111"/>
                <a:gd name="T31" fmla="*/ 22 h 122"/>
                <a:gd name="T32" fmla="*/ 24 w 111"/>
                <a:gd name="T33" fmla="*/ 24 h 122"/>
                <a:gd name="T34" fmla="*/ 33 w 111"/>
                <a:gd name="T35" fmla="*/ 28 h 122"/>
                <a:gd name="T36" fmla="*/ 41 w 111"/>
                <a:gd name="T37" fmla="*/ 35 h 122"/>
                <a:gd name="T38" fmla="*/ 51 w 111"/>
                <a:gd name="T39" fmla="*/ 27 h 122"/>
                <a:gd name="T40" fmla="*/ 57 w 111"/>
                <a:gd name="T41" fmla="*/ 17 h 122"/>
                <a:gd name="T42" fmla="*/ 62 w 111"/>
                <a:gd name="T43" fmla="*/ 11 h 122"/>
                <a:gd name="T44" fmla="*/ 71 w 111"/>
                <a:gd name="T45" fmla="*/ 10 h 122"/>
                <a:gd name="T46" fmla="*/ 77 w 111"/>
                <a:gd name="T47" fmla="*/ 4 h 122"/>
                <a:gd name="T48" fmla="*/ 77 w 111"/>
                <a:gd name="T49" fmla="*/ 1 h 122"/>
                <a:gd name="T50" fmla="*/ 80 w 111"/>
                <a:gd name="T51" fmla="*/ 0 h 122"/>
                <a:gd name="T52" fmla="*/ 81 w 111"/>
                <a:gd name="T53" fmla="*/ 5 h 122"/>
                <a:gd name="T54" fmla="*/ 87 w 111"/>
                <a:gd name="T55" fmla="*/ 6 h 122"/>
                <a:gd name="T56" fmla="*/ 90 w 111"/>
                <a:gd name="T57" fmla="*/ 10 h 122"/>
                <a:gd name="T58" fmla="*/ 95 w 111"/>
                <a:gd name="T59" fmla="*/ 8 h 122"/>
                <a:gd name="T60" fmla="*/ 97 w 111"/>
                <a:gd name="T61" fmla="*/ 6 h 122"/>
                <a:gd name="T62" fmla="*/ 105 w 111"/>
                <a:gd name="T63" fmla="*/ 6 h 122"/>
                <a:gd name="T64" fmla="*/ 110 w 111"/>
                <a:gd name="T65" fmla="*/ 18 h 122"/>
                <a:gd name="T66" fmla="*/ 109 w 111"/>
                <a:gd name="T67" fmla="*/ 23 h 122"/>
                <a:gd name="T68" fmla="*/ 100 w 111"/>
                <a:gd name="T69" fmla="*/ 33 h 122"/>
                <a:gd name="T70" fmla="*/ 102 w 111"/>
                <a:gd name="T71" fmla="*/ 43 h 122"/>
                <a:gd name="T72" fmla="*/ 100 w 111"/>
                <a:gd name="T73" fmla="*/ 53 h 122"/>
                <a:gd name="T74" fmla="*/ 93 w 111"/>
                <a:gd name="T75" fmla="*/ 56 h 122"/>
                <a:gd name="T76" fmla="*/ 87 w 111"/>
                <a:gd name="T77" fmla="*/ 52 h 122"/>
                <a:gd name="T78" fmla="*/ 81 w 111"/>
                <a:gd name="T79" fmla="*/ 56 h 122"/>
                <a:gd name="T80" fmla="*/ 77 w 111"/>
                <a:gd name="T81" fmla="*/ 62 h 122"/>
                <a:gd name="T82" fmla="*/ 83 w 111"/>
                <a:gd name="T83" fmla="*/ 67 h 122"/>
                <a:gd name="T84" fmla="*/ 84 w 111"/>
                <a:gd name="T85" fmla="*/ 76 h 122"/>
                <a:gd name="T86" fmla="*/ 84 w 111"/>
                <a:gd name="T87" fmla="*/ 84 h 122"/>
                <a:gd name="T88" fmla="*/ 89 w 111"/>
                <a:gd name="T89" fmla="*/ 91 h 122"/>
                <a:gd name="T90" fmla="*/ 91 w 111"/>
                <a:gd name="T91" fmla="*/ 99 h 122"/>
                <a:gd name="T92" fmla="*/ 95 w 111"/>
                <a:gd name="T93" fmla="*/ 100 h 122"/>
                <a:gd name="T94" fmla="*/ 100 w 111"/>
                <a:gd name="T95" fmla="*/ 101 h 122"/>
                <a:gd name="T96" fmla="*/ 96 w 111"/>
                <a:gd name="T97" fmla="*/ 109 h 122"/>
                <a:gd name="T98" fmla="*/ 86 w 111"/>
                <a:gd name="T99" fmla="*/ 114 h 122"/>
                <a:gd name="T100" fmla="*/ 79 w 111"/>
                <a:gd name="T101" fmla="*/ 116 h 122"/>
                <a:gd name="T102" fmla="*/ 74 w 111"/>
                <a:gd name="T103" fmla="*/ 121 h 122"/>
                <a:gd name="T104" fmla="*/ 65 w 111"/>
                <a:gd name="T105" fmla="*/ 119 h 122"/>
                <a:gd name="T106" fmla="*/ 61 w 111"/>
                <a:gd name="T107" fmla="*/ 107 h 122"/>
                <a:gd name="T108" fmla="*/ 54 w 111"/>
                <a:gd name="T109" fmla="*/ 104 h 122"/>
                <a:gd name="T110" fmla="*/ 53 w 111"/>
                <a:gd name="T111" fmla="*/ 96 h 122"/>
                <a:gd name="T112" fmla="*/ 48 w 111"/>
                <a:gd name="T113" fmla="*/ 98 h 122"/>
                <a:gd name="T114" fmla="*/ 41 w 111"/>
                <a:gd name="T115" fmla="*/ 100 h 122"/>
                <a:gd name="T116" fmla="*/ 35 w 111"/>
                <a:gd name="T117" fmla="*/ 99 h 122"/>
                <a:gd name="T118" fmla="*/ 31 w 111"/>
                <a:gd name="T11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22">
                  <a:moveTo>
                    <a:pt x="31" y="101"/>
                  </a:moveTo>
                  <a:cubicBezTo>
                    <a:pt x="30" y="100"/>
                    <a:pt x="29" y="99"/>
                    <a:pt x="27" y="99"/>
                  </a:cubicBezTo>
                  <a:cubicBezTo>
                    <a:pt x="27" y="99"/>
                    <a:pt x="27" y="99"/>
                    <a:pt x="27" y="100"/>
                  </a:cubicBezTo>
                  <a:cubicBezTo>
                    <a:pt x="28" y="88"/>
                    <a:pt x="28" y="88"/>
                    <a:pt x="28" y="88"/>
                  </a:cubicBezTo>
                  <a:cubicBezTo>
                    <a:pt x="28" y="88"/>
                    <a:pt x="16" y="76"/>
                    <a:pt x="17" y="76"/>
                  </a:cubicBezTo>
                  <a:cubicBezTo>
                    <a:pt x="19" y="76"/>
                    <a:pt x="19" y="69"/>
                    <a:pt x="19" y="68"/>
                  </a:cubicBezTo>
                  <a:cubicBezTo>
                    <a:pt x="19" y="67"/>
                    <a:pt x="21" y="64"/>
                    <a:pt x="21" y="64"/>
                  </a:cubicBezTo>
                  <a:cubicBezTo>
                    <a:pt x="21" y="64"/>
                    <a:pt x="14" y="53"/>
                    <a:pt x="11" y="54"/>
                  </a:cubicBezTo>
                  <a:cubicBezTo>
                    <a:pt x="9" y="55"/>
                    <a:pt x="4" y="55"/>
                    <a:pt x="3" y="53"/>
                  </a:cubicBezTo>
                  <a:cubicBezTo>
                    <a:pt x="3" y="52"/>
                    <a:pt x="1" y="41"/>
                    <a:pt x="0" y="36"/>
                  </a:cubicBezTo>
                  <a:cubicBezTo>
                    <a:pt x="2" y="36"/>
                    <a:pt x="5" y="40"/>
                    <a:pt x="7" y="41"/>
                  </a:cubicBezTo>
                  <a:cubicBezTo>
                    <a:pt x="9" y="42"/>
                    <a:pt x="18" y="46"/>
                    <a:pt x="19" y="42"/>
                  </a:cubicBezTo>
                  <a:cubicBezTo>
                    <a:pt x="19" y="39"/>
                    <a:pt x="10" y="34"/>
                    <a:pt x="6" y="32"/>
                  </a:cubicBezTo>
                  <a:cubicBezTo>
                    <a:pt x="5" y="32"/>
                    <a:pt x="5" y="32"/>
                    <a:pt x="4" y="31"/>
                  </a:cubicBezTo>
                  <a:cubicBezTo>
                    <a:pt x="6" y="29"/>
                    <a:pt x="8" y="26"/>
                    <a:pt x="9" y="25"/>
                  </a:cubicBezTo>
                  <a:cubicBezTo>
                    <a:pt x="10" y="22"/>
                    <a:pt x="12" y="21"/>
                    <a:pt x="16" y="22"/>
                  </a:cubicBezTo>
                  <a:cubicBezTo>
                    <a:pt x="21" y="23"/>
                    <a:pt x="20" y="24"/>
                    <a:pt x="24" y="24"/>
                  </a:cubicBezTo>
                  <a:cubicBezTo>
                    <a:pt x="28" y="23"/>
                    <a:pt x="31" y="25"/>
                    <a:pt x="33" y="28"/>
                  </a:cubicBezTo>
                  <a:cubicBezTo>
                    <a:pt x="35" y="32"/>
                    <a:pt x="37" y="33"/>
                    <a:pt x="41" y="35"/>
                  </a:cubicBezTo>
                  <a:cubicBezTo>
                    <a:pt x="44" y="36"/>
                    <a:pt x="49" y="29"/>
                    <a:pt x="51" y="27"/>
                  </a:cubicBezTo>
                  <a:cubicBezTo>
                    <a:pt x="54" y="25"/>
                    <a:pt x="56" y="20"/>
                    <a:pt x="57" y="17"/>
                  </a:cubicBezTo>
                  <a:cubicBezTo>
                    <a:pt x="57" y="14"/>
                    <a:pt x="58" y="14"/>
                    <a:pt x="62" y="11"/>
                  </a:cubicBezTo>
                  <a:cubicBezTo>
                    <a:pt x="65" y="7"/>
                    <a:pt x="67" y="10"/>
                    <a:pt x="71" y="10"/>
                  </a:cubicBezTo>
                  <a:cubicBezTo>
                    <a:pt x="75" y="10"/>
                    <a:pt x="75" y="8"/>
                    <a:pt x="77" y="4"/>
                  </a:cubicBezTo>
                  <a:cubicBezTo>
                    <a:pt x="77" y="2"/>
                    <a:pt x="77" y="2"/>
                    <a:pt x="77" y="1"/>
                  </a:cubicBezTo>
                  <a:cubicBezTo>
                    <a:pt x="80" y="0"/>
                    <a:pt x="80" y="0"/>
                    <a:pt x="80" y="0"/>
                  </a:cubicBezTo>
                  <a:cubicBezTo>
                    <a:pt x="81" y="5"/>
                    <a:pt x="81" y="5"/>
                    <a:pt x="81" y="5"/>
                  </a:cubicBezTo>
                  <a:cubicBezTo>
                    <a:pt x="87" y="6"/>
                    <a:pt x="87" y="6"/>
                    <a:pt x="87" y="6"/>
                  </a:cubicBezTo>
                  <a:cubicBezTo>
                    <a:pt x="87" y="6"/>
                    <a:pt x="89" y="10"/>
                    <a:pt x="90" y="10"/>
                  </a:cubicBezTo>
                  <a:cubicBezTo>
                    <a:pt x="92" y="10"/>
                    <a:pt x="95" y="10"/>
                    <a:pt x="95" y="8"/>
                  </a:cubicBezTo>
                  <a:cubicBezTo>
                    <a:pt x="95" y="7"/>
                    <a:pt x="97" y="6"/>
                    <a:pt x="97" y="6"/>
                  </a:cubicBezTo>
                  <a:cubicBezTo>
                    <a:pt x="105" y="6"/>
                    <a:pt x="105" y="6"/>
                    <a:pt x="105" y="6"/>
                  </a:cubicBezTo>
                  <a:cubicBezTo>
                    <a:pt x="106" y="9"/>
                    <a:pt x="108" y="16"/>
                    <a:pt x="110" y="18"/>
                  </a:cubicBezTo>
                  <a:cubicBezTo>
                    <a:pt x="111" y="20"/>
                    <a:pt x="110" y="21"/>
                    <a:pt x="109" y="23"/>
                  </a:cubicBezTo>
                  <a:cubicBezTo>
                    <a:pt x="108" y="25"/>
                    <a:pt x="102" y="31"/>
                    <a:pt x="100" y="33"/>
                  </a:cubicBezTo>
                  <a:cubicBezTo>
                    <a:pt x="98" y="35"/>
                    <a:pt x="101" y="39"/>
                    <a:pt x="102" y="43"/>
                  </a:cubicBezTo>
                  <a:cubicBezTo>
                    <a:pt x="104" y="46"/>
                    <a:pt x="102" y="48"/>
                    <a:pt x="100" y="53"/>
                  </a:cubicBezTo>
                  <a:cubicBezTo>
                    <a:pt x="97" y="57"/>
                    <a:pt x="98" y="56"/>
                    <a:pt x="93" y="56"/>
                  </a:cubicBezTo>
                  <a:cubicBezTo>
                    <a:pt x="88" y="56"/>
                    <a:pt x="88" y="53"/>
                    <a:pt x="87" y="52"/>
                  </a:cubicBezTo>
                  <a:cubicBezTo>
                    <a:pt x="86" y="51"/>
                    <a:pt x="81" y="53"/>
                    <a:pt x="81" y="56"/>
                  </a:cubicBezTo>
                  <a:cubicBezTo>
                    <a:pt x="81" y="59"/>
                    <a:pt x="78" y="61"/>
                    <a:pt x="77" y="62"/>
                  </a:cubicBezTo>
                  <a:cubicBezTo>
                    <a:pt x="75" y="64"/>
                    <a:pt x="80" y="65"/>
                    <a:pt x="83" y="67"/>
                  </a:cubicBezTo>
                  <a:cubicBezTo>
                    <a:pt x="85" y="69"/>
                    <a:pt x="85" y="73"/>
                    <a:pt x="84" y="76"/>
                  </a:cubicBezTo>
                  <a:cubicBezTo>
                    <a:pt x="83" y="79"/>
                    <a:pt x="83" y="81"/>
                    <a:pt x="84" y="84"/>
                  </a:cubicBezTo>
                  <a:cubicBezTo>
                    <a:pt x="84" y="87"/>
                    <a:pt x="88" y="91"/>
                    <a:pt x="89" y="91"/>
                  </a:cubicBezTo>
                  <a:cubicBezTo>
                    <a:pt x="91" y="92"/>
                    <a:pt x="91" y="96"/>
                    <a:pt x="91" y="99"/>
                  </a:cubicBezTo>
                  <a:cubicBezTo>
                    <a:pt x="90" y="101"/>
                    <a:pt x="92" y="101"/>
                    <a:pt x="95" y="100"/>
                  </a:cubicBezTo>
                  <a:cubicBezTo>
                    <a:pt x="98" y="99"/>
                    <a:pt x="100" y="98"/>
                    <a:pt x="100" y="101"/>
                  </a:cubicBezTo>
                  <a:cubicBezTo>
                    <a:pt x="100" y="103"/>
                    <a:pt x="99" y="106"/>
                    <a:pt x="96" y="109"/>
                  </a:cubicBezTo>
                  <a:cubicBezTo>
                    <a:pt x="93" y="112"/>
                    <a:pt x="92" y="116"/>
                    <a:pt x="86" y="114"/>
                  </a:cubicBezTo>
                  <a:cubicBezTo>
                    <a:pt x="80" y="113"/>
                    <a:pt x="80" y="114"/>
                    <a:pt x="79" y="116"/>
                  </a:cubicBezTo>
                  <a:cubicBezTo>
                    <a:pt x="78" y="118"/>
                    <a:pt x="77" y="120"/>
                    <a:pt x="74" y="121"/>
                  </a:cubicBezTo>
                  <a:cubicBezTo>
                    <a:pt x="70" y="122"/>
                    <a:pt x="68" y="122"/>
                    <a:pt x="65" y="119"/>
                  </a:cubicBezTo>
                  <a:cubicBezTo>
                    <a:pt x="62" y="117"/>
                    <a:pt x="62" y="110"/>
                    <a:pt x="61" y="107"/>
                  </a:cubicBezTo>
                  <a:cubicBezTo>
                    <a:pt x="61" y="104"/>
                    <a:pt x="54" y="105"/>
                    <a:pt x="54" y="104"/>
                  </a:cubicBezTo>
                  <a:cubicBezTo>
                    <a:pt x="53" y="103"/>
                    <a:pt x="53" y="99"/>
                    <a:pt x="53" y="96"/>
                  </a:cubicBezTo>
                  <a:cubicBezTo>
                    <a:pt x="53" y="93"/>
                    <a:pt x="48" y="96"/>
                    <a:pt x="48" y="98"/>
                  </a:cubicBezTo>
                  <a:cubicBezTo>
                    <a:pt x="48" y="101"/>
                    <a:pt x="44" y="100"/>
                    <a:pt x="41" y="100"/>
                  </a:cubicBezTo>
                  <a:cubicBezTo>
                    <a:pt x="38" y="99"/>
                    <a:pt x="35" y="99"/>
                    <a:pt x="35" y="99"/>
                  </a:cubicBezTo>
                  <a:lnTo>
                    <a:pt x="31" y="101"/>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2" name="Freeform 25"/>
            <p:cNvSpPr>
              <a:spLocks/>
            </p:cNvSpPr>
            <p:nvPr/>
          </p:nvSpPr>
          <p:spPr bwMode="auto">
            <a:xfrm>
              <a:off x="1519" y="3224"/>
              <a:ext cx="287" cy="317"/>
            </a:xfrm>
            <a:custGeom>
              <a:avLst/>
              <a:gdLst>
                <a:gd name="T0" fmla="*/ 39 w 287"/>
                <a:gd name="T1" fmla="*/ 121 h 317"/>
                <a:gd name="T2" fmla="*/ 62 w 287"/>
                <a:gd name="T3" fmla="*/ 121 h 317"/>
                <a:gd name="T4" fmla="*/ 93 w 287"/>
                <a:gd name="T5" fmla="*/ 115 h 317"/>
                <a:gd name="T6" fmla="*/ 106 w 287"/>
                <a:gd name="T7" fmla="*/ 67 h 317"/>
                <a:gd name="T8" fmla="*/ 116 w 287"/>
                <a:gd name="T9" fmla="*/ 48 h 317"/>
                <a:gd name="T10" fmla="*/ 110 w 287"/>
                <a:gd name="T11" fmla="*/ 25 h 317"/>
                <a:gd name="T12" fmla="*/ 156 w 287"/>
                <a:gd name="T13" fmla="*/ 0 h 317"/>
                <a:gd name="T14" fmla="*/ 173 w 287"/>
                <a:gd name="T15" fmla="*/ 27 h 317"/>
                <a:gd name="T16" fmla="*/ 173 w 287"/>
                <a:gd name="T17" fmla="*/ 46 h 317"/>
                <a:gd name="T18" fmla="*/ 158 w 287"/>
                <a:gd name="T19" fmla="*/ 62 h 317"/>
                <a:gd name="T20" fmla="*/ 148 w 287"/>
                <a:gd name="T21" fmla="*/ 85 h 317"/>
                <a:gd name="T22" fmla="*/ 156 w 287"/>
                <a:gd name="T23" fmla="*/ 104 h 317"/>
                <a:gd name="T24" fmla="*/ 154 w 287"/>
                <a:gd name="T25" fmla="*/ 133 h 317"/>
                <a:gd name="T26" fmla="*/ 171 w 287"/>
                <a:gd name="T27" fmla="*/ 127 h 317"/>
                <a:gd name="T28" fmla="*/ 185 w 287"/>
                <a:gd name="T29" fmla="*/ 110 h 317"/>
                <a:gd name="T30" fmla="*/ 206 w 287"/>
                <a:gd name="T31" fmla="*/ 125 h 317"/>
                <a:gd name="T32" fmla="*/ 227 w 287"/>
                <a:gd name="T33" fmla="*/ 129 h 317"/>
                <a:gd name="T34" fmla="*/ 241 w 287"/>
                <a:gd name="T35" fmla="*/ 121 h 317"/>
                <a:gd name="T36" fmla="*/ 275 w 287"/>
                <a:gd name="T37" fmla="*/ 137 h 317"/>
                <a:gd name="T38" fmla="*/ 287 w 287"/>
                <a:gd name="T39" fmla="*/ 162 h 317"/>
                <a:gd name="T40" fmla="*/ 254 w 287"/>
                <a:gd name="T41" fmla="*/ 196 h 317"/>
                <a:gd name="T42" fmla="*/ 258 w 287"/>
                <a:gd name="T43" fmla="*/ 213 h 317"/>
                <a:gd name="T44" fmla="*/ 243 w 287"/>
                <a:gd name="T45" fmla="*/ 242 h 317"/>
                <a:gd name="T46" fmla="*/ 231 w 287"/>
                <a:gd name="T47" fmla="*/ 225 h 317"/>
                <a:gd name="T48" fmla="*/ 193 w 287"/>
                <a:gd name="T49" fmla="*/ 210 h 317"/>
                <a:gd name="T50" fmla="*/ 168 w 287"/>
                <a:gd name="T51" fmla="*/ 254 h 317"/>
                <a:gd name="T52" fmla="*/ 143 w 287"/>
                <a:gd name="T53" fmla="*/ 248 h 317"/>
                <a:gd name="T54" fmla="*/ 127 w 287"/>
                <a:gd name="T55" fmla="*/ 281 h 317"/>
                <a:gd name="T56" fmla="*/ 102 w 287"/>
                <a:gd name="T57" fmla="*/ 317 h 317"/>
                <a:gd name="T58" fmla="*/ 85 w 287"/>
                <a:gd name="T59" fmla="*/ 279 h 317"/>
                <a:gd name="T60" fmla="*/ 87 w 287"/>
                <a:gd name="T61" fmla="*/ 242 h 317"/>
                <a:gd name="T62" fmla="*/ 71 w 287"/>
                <a:gd name="T63" fmla="*/ 221 h 317"/>
                <a:gd name="T64" fmla="*/ 46 w 287"/>
                <a:gd name="T65" fmla="*/ 208 h 317"/>
                <a:gd name="T66" fmla="*/ 31 w 287"/>
                <a:gd name="T67" fmla="*/ 213 h 317"/>
                <a:gd name="T68" fmla="*/ 0 w 287"/>
                <a:gd name="T69" fmla="*/ 198 h 317"/>
                <a:gd name="T70" fmla="*/ 27 w 287"/>
                <a:gd name="T71" fmla="*/ 177 h 317"/>
                <a:gd name="T72" fmla="*/ 62 w 287"/>
                <a:gd name="T73" fmla="*/ 165 h 317"/>
                <a:gd name="T74" fmla="*/ 29 w 287"/>
                <a:gd name="T75" fmla="*/ 1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317">
                  <a:moveTo>
                    <a:pt x="29" y="133"/>
                  </a:moveTo>
                  <a:lnTo>
                    <a:pt x="39" y="121"/>
                  </a:lnTo>
                  <a:lnTo>
                    <a:pt x="56" y="117"/>
                  </a:lnTo>
                  <a:lnTo>
                    <a:pt x="62" y="121"/>
                  </a:lnTo>
                  <a:lnTo>
                    <a:pt x="73" y="115"/>
                  </a:lnTo>
                  <a:lnTo>
                    <a:pt x="93" y="115"/>
                  </a:lnTo>
                  <a:lnTo>
                    <a:pt x="96" y="79"/>
                  </a:lnTo>
                  <a:lnTo>
                    <a:pt x="106" y="67"/>
                  </a:lnTo>
                  <a:lnTo>
                    <a:pt x="106" y="56"/>
                  </a:lnTo>
                  <a:lnTo>
                    <a:pt x="116" y="48"/>
                  </a:lnTo>
                  <a:lnTo>
                    <a:pt x="100" y="33"/>
                  </a:lnTo>
                  <a:lnTo>
                    <a:pt x="110" y="25"/>
                  </a:lnTo>
                  <a:lnTo>
                    <a:pt x="123" y="33"/>
                  </a:lnTo>
                  <a:lnTo>
                    <a:pt x="156" y="0"/>
                  </a:lnTo>
                  <a:lnTo>
                    <a:pt x="175" y="17"/>
                  </a:lnTo>
                  <a:lnTo>
                    <a:pt x="173" y="27"/>
                  </a:lnTo>
                  <a:lnTo>
                    <a:pt x="181" y="33"/>
                  </a:lnTo>
                  <a:lnTo>
                    <a:pt x="173" y="46"/>
                  </a:lnTo>
                  <a:lnTo>
                    <a:pt x="171" y="62"/>
                  </a:lnTo>
                  <a:lnTo>
                    <a:pt x="158" y="62"/>
                  </a:lnTo>
                  <a:lnTo>
                    <a:pt x="154" y="75"/>
                  </a:lnTo>
                  <a:lnTo>
                    <a:pt x="148" y="85"/>
                  </a:lnTo>
                  <a:lnTo>
                    <a:pt x="146" y="96"/>
                  </a:lnTo>
                  <a:lnTo>
                    <a:pt x="156" y="104"/>
                  </a:lnTo>
                  <a:lnTo>
                    <a:pt x="156" y="125"/>
                  </a:lnTo>
                  <a:lnTo>
                    <a:pt x="154" y="133"/>
                  </a:lnTo>
                  <a:lnTo>
                    <a:pt x="160" y="137"/>
                  </a:lnTo>
                  <a:lnTo>
                    <a:pt x="171" y="127"/>
                  </a:lnTo>
                  <a:lnTo>
                    <a:pt x="173" y="115"/>
                  </a:lnTo>
                  <a:lnTo>
                    <a:pt x="185" y="110"/>
                  </a:lnTo>
                  <a:lnTo>
                    <a:pt x="200" y="121"/>
                  </a:lnTo>
                  <a:lnTo>
                    <a:pt x="206" y="125"/>
                  </a:lnTo>
                  <a:lnTo>
                    <a:pt x="218" y="115"/>
                  </a:lnTo>
                  <a:lnTo>
                    <a:pt x="227" y="129"/>
                  </a:lnTo>
                  <a:lnTo>
                    <a:pt x="235" y="129"/>
                  </a:lnTo>
                  <a:lnTo>
                    <a:pt x="241" y="121"/>
                  </a:lnTo>
                  <a:lnTo>
                    <a:pt x="252" y="121"/>
                  </a:lnTo>
                  <a:lnTo>
                    <a:pt x="275" y="137"/>
                  </a:lnTo>
                  <a:lnTo>
                    <a:pt x="287" y="148"/>
                  </a:lnTo>
                  <a:lnTo>
                    <a:pt x="287" y="162"/>
                  </a:lnTo>
                  <a:lnTo>
                    <a:pt x="262" y="183"/>
                  </a:lnTo>
                  <a:lnTo>
                    <a:pt x="254" y="196"/>
                  </a:lnTo>
                  <a:lnTo>
                    <a:pt x="258" y="204"/>
                  </a:lnTo>
                  <a:lnTo>
                    <a:pt x="258" y="213"/>
                  </a:lnTo>
                  <a:lnTo>
                    <a:pt x="256" y="229"/>
                  </a:lnTo>
                  <a:lnTo>
                    <a:pt x="243" y="242"/>
                  </a:lnTo>
                  <a:lnTo>
                    <a:pt x="227" y="238"/>
                  </a:lnTo>
                  <a:lnTo>
                    <a:pt x="231" y="225"/>
                  </a:lnTo>
                  <a:lnTo>
                    <a:pt x="210" y="221"/>
                  </a:lnTo>
                  <a:lnTo>
                    <a:pt x="193" y="210"/>
                  </a:lnTo>
                  <a:lnTo>
                    <a:pt x="175" y="233"/>
                  </a:lnTo>
                  <a:lnTo>
                    <a:pt x="168" y="254"/>
                  </a:lnTo>
                  <a:lnTo>
                    <a:pt x="156" y="256"/>
                  </a:lnTo>
                  <a:lnTo>
                    <a:pt x="143" y="248"/>
                  </a:lnTo>
                  <a:lnTo>
                    <a:pt x="129" y="256"/>
                  </a:lnTo>
                  <a:lnTo>
                    <a:pt x="127" y="281"/>
                  </a:lnTo>
                  <a:lnTo>
                    <a:pt x="112" y="306"/>
                  </a:lnTo>
                  <a:lnTo>
                    <a:pt x="102" y="317"/>
                  </a:lnTo>
                  <a:lnTo>
                    <a:pt x="91" y="302"/>
                  </a:lnTo>
                  <a:lnTo>
                    <a:pt x="85" y="279"/>
                  </a:lnTo>
                  <a:lnTo>
                    <a:pt x="85" y="265"/>
                  </a:lnTo>
                  <a:lnTo>
                    <a:pt x="87" y="242"/>
                  </a:lnTo>
                  <a:lnTo>
                    <a:pt x="73" y="238"/>
                  </a:lnTo>
                  <a:lnTo>
                    <a:pt x="71" y="221"/>
                  </a:lnTo>
                  <a:lnTo>
                    <a:pt x="58" y="221"/>
                  </a:lnTo>
                  <a:lnTo>
                    <a:pt x="46" y="208"/>
                  </a:lnTo>
                  <a:lnTo>
                    <a:pt x="37" y="219"/>
                  </a:lnTo>
                  <a:lnTo>
                    <a:pt x="31" y="213"/>
                  </a:lnTo>
                  <a:lnTo>
                    <a:pt x="16" y="219"/>
                  </a:lnTo>
                  <a:lnTo>
                    <a:pt x="0" y="198"/>
                  </a:lnTo>
                  <a:lnTo>
                    <a:pt x="18" y="177"/>
                  </a:lnTo>
                  <a:lnTo>
                    <a:pt x="27" y="177"/>
                  </a:lnTo>
                  <a:lnTo>
                    <a:pt x="43" y="181"/>
                  </a:lnTo>
                  <a:lnTo>
                    <a:pt x="62" y="165"/>
                  </a:lnTo>
                  <a:lnTo>
                    <a:pt x="29" y="131"/>
                  </a:lnTo>
                  <a:lnTo>
                    <a:pt x="29" y="133"/>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3" name="Freeform 26"/>
            <p:cNvSpPr>
              <a:spLocks/>
            </p:cNvSpPr>
            <p:nvPr/>
          </p:nvSpPr>
          <p:spPr bwMode="auto">
            <a:xfrm>
              <a:off x="1317" y="3332"/>
              <a:ext cx="264" cy="175"/>
            </a:xfrm>
            <a:custGeom>
              <a:avLst/>
              <a:gdLst>
                <a:gd name="T0" fmla="*/ 12 w 264"/>
                <a:gd name="T1" fmla="*/ 113 h 175"/>
                <a:gd name="T2" fmla="*/ 12 w 264"/>
                <a:gd name="T3" fmla="*/ 100 h 175"/>
                <a:gd name="T4" fmla="*/ 0 w 264"/>
                <a:gd name="T5" fmla="*/ 88 h 175"/>
                <a:gd name="T6" fmla="*/ 2 w 264"/>
                <a:gd name="T7" fmla="*/ 73 h 175"/>
                <a:gd name="T8" fmla="*/ 12 w 264"/>
                <a:gd name="T9" fmla="*/ 65 h 175"/>
                <a:gd name="T10" fmla="*/ 20 w 264"/>
                <a:gd name="T11" fmla="*/ 65 h 175"/>
                <a:gd name="T12" fmla="*/ 29 w 264"/>
                <a:gd name="T13" fmla="*/ 57 h 175"/>
                <a:gd name="T14" fmla="*/ 43 w 264"/>
                <a:gd name="T15" fmla="*/ 54 h 175"/>
                <a:gd name="T16" fmla="*/ 56 w 264"/>
                <a:gd name="T17" fmla="*/ 50 h 175"/>
                <a:gd name="T18" fmla="*/ 72 w 264"/>
                <a:gd name="T19" fmla="*/ 48 h 175"/>
                <a:gd name="T20" fmla="*/ 83 w 264"/>
                <a:gd name="T21" fmla="*/ 38 h 175"/>
                <a:gd name="T22" fmla="*/ 87 w 264"/>
                <a:gd name="T23" fmla="*/ 23 h 175"/>
                <a:gd name="T24" fmla="*/ 95 w 264"/>
                <a:gd name="T25" fmla="*/ 15 h 175"/>
                <a:gd name="T26" fmla="*/ 106 w 264"/>
                <a:gd name="T27" fmla="*/ 25 h 175"/>
                <a:gd name="T28" fmla="*/ 122 w 264"/>
                <a:gd name="T29" fmla="*/ 25 h 175"/>
                <a:gd name="T30" fmla="*/ 122 w 264"/>
                <a:gd name="T31" fmla="*/ 13 h 175"/>
                <a:gd name="T32" fmla="*/ 150 w 264"/>
                <a:gd name="T33" fmla="*/ 13 h 175"/>
                <a:gd name="T34" fmla="*/ 158 w 264"/>
                <a:gd name="T35" fmla="*/ 17 h 175"/>
                <a:gd name="T36" fmla="*/ 162 w 264"/>
                <a:gd name="T37" fmla="*/ 9 h 175"/>
                <a:gd name="T38" fmla="*/ 172 w 264"/>
                <a:gd name="T39" fmla="*/ 11 h 175"/>
                <a:gd name="T40" fmla="*/ 187 w 264"/>
                <a:gd name="T41" fmla="*/ 0 h 175"/>
                <a:gd name="T42" fmla="*/ 197 w 264"/>
                <a:gd name="T43" fmla="*/ 2 h 175"/>
                <a:gd name="T44" fmla="*/ 208 w 264"/>
                <a:gd name="T45" fmla="*/ 19 h 175"/>
                <a:gd name="T46" fmla="*/ 227 w 264"/>
                <a:gd name="T47" fmla="*/ 19 h 175"/>
                <a:gd name="T48" fmla="*/ 231 w 264"/>
                <a:gd name="T49" fmla="*/ 25 h 175"/>
                <a:gd name="T50" fmla="*/ 231 w 264"/>
                <a:gd name="T51" fmla="*/ 23 h 175"/>
                <a:gd name="T52" fmla="*/ 264 w 264"/>
                <a:gd name="T53" fmla="*/ 57 h 175"/>
                <a:gd name="T54" fmla="*/ 245 w 264"/>
                <a:gd name="T55" fmla="*/ 73 h 175"/>
                <a:gd name="T56" fmla="*/ 229 w 264"/>
                <a:gd name="T57" fmla="*/ 69 h 175"/>
                <a:gd name="T58" fmla="*/ 220 w 264"/>
                <a:gd name="T59" fmla="*/ 69 h 175"/>
                <a:gd name="T60" fmla="*/ 202 w 264"/>
                <a:gd name="T61" fmla="*/ 90 h 175"/>
                <a:gd name="T62" fmla="*/ 181 w 264"/>
                <a:gd name="T63" fmla="*/ 77 h 175"/>
                <a:gd name="T64" fmla="*/ 175 w 264"/>
                <a:gd name="T65" fmla="*/ 88 h 175"/>
                <a:gd name="T66" fmla="*/ 156 w 264"/>
                <a:gd name="T67" fmla="*/ 88 h 175"/>
                <a:gd name="T68" fmla="*/ 158 w 264"/>
                <a:gd name="T69" fmla="*/ 100 h 175"/>
                <a:gd name="T70" fmla="*/ 147 w 264"/>
                <a:gd name="T71" fmla="*/ 111 h 175"/>
                <a:gd name="T72" fmla="*/ 156 w 264"/>
                <a:gd name="T73" fmla="*/ 123 h 175"/>
                <a:gd name="T74" fmla="*/ 135 w 264"/>
                <a:gd name="T75" fmla="*/ 138 h 175"/>
                <a:gd name="T76" fmla="*/ 135 w 264"/>
                <a:gd name="T77" fmla="*/ 155 h 175"/>
                <a:gd name="T78" fmla="*/ 112 w 264"/>
                <a:gd name="T79" fmla="*/ 173 h 175"/>
                <a:gd name="T80" fmla="*/ 118 w 264"/>
                <a:gd name="T81" fmla="*/ 175 h 175"/>
                <a:gd name="T82" fmla="*/ 108 w 264"/>
                <a:gd name="T83" fmla="*/ 171 h 175"/>
                <a:gd name="T84" fmla="*/ 108 w 264"/>
                <a:gd name="T85" fmla="*/ 159 h 175"/>
                <a:gd name="T86" fmla="*/ 95 w 264"/>
                <a:gd name="T87" fmla="*/ 157 h 175"/>
                <a:gd name="T88" fmla="*/ 91 w 264"/>
                <a:gd name="T89" fmla="*/ 165 h 175"/>
                <a:gd name="T90" fmla="*/ 79 w 264"/>
                <a:gd name="T91" fmla="*/ 163 h 175"/>
                <a:gd name="T92" fmla="*/ 68 w 264"/>
                <a:gd name="T93" fmla="*/ 169 h 175"/>
                <a:gd name="T94" fmla="*/ 56 w 264"/>
                <a:gd name="T95" fmla="*/ 169 h 175"/>
                <a:gd name="T96" fmla="*/ 56 w 264"/>
                <a:gd name="T97" fmla="*/ 161 h 175"/>
                <a:gd name="T98" fmla="*/ 45 w 264"/>
                <a:gd name="T99" fmla="*/ 150 h 175"/>
                <a:gd name="T100" fmla="*/ 45 w 264"/>
                <a:gd name="T101" fmla="*/ 136 h 175"/>
                <a:gd name="T102" fmla="*/ 35 w 264"/>
                <a:gd name="T103" fmla="*/ 127 h 175"/>
                <a:gd name="T104" fmla="*/ 35 w 264"/>
                <a:gd name="T105" fmla="*/ 117 h 175"/>
                <a:gd name="T106" fmla="*/ 20 w 264"/>
                <a:gd name="T107" fmla="*/ 117 h 175"/>
                <a:gd name="T108" fmla="*/ 12 w 264"/>
                <a:gd name="T109"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4" h="175">
                  <a:moveTo>
                    <a:pt x="12" y="113"/>
                  </a:moveTo>
                  <a:lnTo>
                    <a:pt x="12" y="100"/>
                  </a:lnTo>
                  <a:lnTo>
                    <a:pt x="0" y="88"/>
                  </a:lnTo>
                  <a:lnTo>
                    <a:pt x="2" y="73"/>
                  </a:lnTo>
                  <a:lnTo>
                    <a:pt x="12" y="65"/>
                  </a:lnTo>
                  <a:lnTo>
                    <a:pt x="20" y="65"/>
                  </a:lnTo>
                  <a:lnTo>
                    <a:pt x="29" y="57"/>
                  </a:lnTo>
                  <a:lnTo>
                    <a:pt x="43" y="54"/>
                  </a:lnTo>
                  <a:lnTo>
                    <a:pt x="56" y="50"/>
                  </a:lnTo>
                  <a:lnTo>
                    <a:pt x="72" y="48"/>
                  </a:lnTo>
                  <a:lnTo>
                    <a:pt x="83" y="38"/>
                  </a:lnTo>
                  <a:lnTo>
                    <a:pt x="87" y="23"/>
                  </a:lnTo>
                  <a:lnTo>
                    <a:pt x="95" y="15"/>
                  </a:lnTo>
                  <a:lnTo>
                    <a:pt x="106" y="25"/>
                  </a:lnTo>
                  <a:lnTo>
                    <a:pt x="122" y="25"/>
                  </a:lnTo>
                  <a:lnTo>
                    <a:pt x="122" y="13"/>
                  </a:lnTo>
                  <a:lnTo>
                    <a:pt x="150" y="13"/>
                  </a:lnTo>
                  <a:lnTo>
                    <a:pt x="158" y="17"/>
                  </a:lnTo>
                  <a:lnTo>
                    <a:pt x="162" y="9"/>
                  </a:lnTo>
                  <a:lnTo>
                    <a:pt x="172" y="11"/>
                  </a:lnTo>
                  <a:lnTo>
                    <a:pt x="187" y="0"/>
                  </a:lnTo>
                  <a:lnTo>
                    <a:pt x="197" y="2"/>
                  </a:lnTo>
                  <a:lnTo>
                    <a:pt x="208" y="19"/>
                  </a:lnTo>
                  <a:lnTo>
                    <a:pt x="227" y="19"/>
                  </a:lnTo>
                  <a:lnTo>
                    <a:pt x="231" y="25"/>
                  </a:lnTo>
                  <a:lnTo>
                    <a:pt x="231" y="23"/>
                  </a:lnTo>
                  <a:lnTo>
                    <a:pt x="264" y="57"/>
                  </a:lnTo>
                  <a:lnTo>
                    <a:pt x="245" y="73"/>
                  </a:lnTo>
                  <a:lnTo>
                    <a:pt x="229" y="69"/>
                  </a:lnTo>
                  <a:lnTo>
                    <a:pt x="220" y="69"/>
                  </a:lnTo>
                  <a:lnTo>
                    <a:pt x="202" y="90"/>
                  </a:lnTo>
                  <a:lnTo>
                    <a:pt x="181" y="77"/>
                  </a:lnTo>
                  <a:lnTo>
                    <a:pt x="175" y="88"/>
                  </a:lnTo>
                  <a:lnTo>
                    <a:pt x="156" y="88"/>
                  </a:lnTo>
                  <a:lnTo>
                    <a:pt x="158" y="100"/>
                  </a:lnTo>
                  <a:lnTo>
                    <a:pt x="147" y="111"/>
                  </a:lnTo>
                  <a:lnTo>
                    <a:pt x="156" y="123"/>
                  </a:lnTo>
                  <a:lnTo>
                    <a:pt x="135" y="138"/>
                  </a:lnTo>
                  <a:lnTo>
                    <a:pt x="135" y="155"/>
                  </a:lnTo>
                  <a:lnTo>
                    <a:pt x="112" y="173"/>
                  </a:lnTo>
                  <a:lnTo>
                    <a:pt x="118" y="175"/>
                  </a:lnTo>
                  <a:lnTo>
                    <a:pt x="108" y="171"/>
                  </a:lnTo>
                  <a:lnTo>
                    <a:pt x="108" y="159"/>
                  </a:lnTo>
                  <a:lnTo>
                    <a:pt x="95" y="157"/>
                  </a:lnTo>
                  <a:lnTo>
                    <a:pt x="91" y="165"/>
                  </a:lnTo>
                  <a:lnTo>
                    <a:pt x="79" y="163"/>
                  </a:lnTo>
                  <a:lnTo>
                    <a:pt x="68" y="169"/>
                  </a:lnTo>
                  <a:lnTo>
                    <a:pt x="56" y="169"/>
                  </a:lnTo>
                  <a:lnTo>
                    <a:pt x="56" y="161"/>
                  </a:lnTo>
                  <a:lnTo>
                    <a:pt x="45" y="150"/>
                  </a:lnTo>
                  <a:lnTo>
                    <a:pt x="45" y="136"/>
                  </a:lnTo>
                  <a:lnTo>
                    <a:pt x="35" y="127"/>
                  </a:lnTo>
                  <a:lnTo>
                    <a:pt x="35" y="117"/>
                  </a:lnTo>
                  <a:lnTo>
                    <a:pt x="20" y="117"/>
                  </a:lnTo>
                  <a:lnTo>
                    <a:pt x="12" y="113"/>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4" name="Freeform 27"/>
            <p:cNvSpPr>
              <a:spLocks/>
            </p:cNvSpPr>
            <p:nvPr/>
          </p:nvSpPr>
          <p:spPr bwMode="auto">
            <a:xfrm>
              <a:off x="1248" y="3478"/>
              <a:ext cx="148" cy="156"/>
            </a:xfrm>
            <a:custGeom>
              <a:avLst/>
              <a:gdLst>
                <a:gd name="T0" fmla="*/ 0 w 71"/>
                <a:gd name="T1" fmla="*/ 37 h 75"/>
                <a:gd name="T2" fmla="*/ 0 w 71"/>
                <a:gd name="T3" fmla="*/ 36 h 75"/>
                <a:gd name="T4" fmla="*/ 8 w 71"/>
                <a:gd name="T5" fmla="*/ 37 h 75"/>
                <a:gd name="T6" fmla="*/ 8 w 71"/>
                <a:gd name="T7" fmla="*/ 27 h 75"/>
                <a:gd name="T8" fmla="*/ 5 w 71"/>
                <a:gd name="T9" fmla="*/ 22 h 75"/>
                <a:gd name="T10" fmla="*/ 7 w 71"/>
                <a:gd name="T11" fmla="*/ 12 h 75"/>
                <a:gd name="T12" fmla="*/ 6 w 71"/>
                <a:gd name="T13" fmla="*/ 6 h 75"/>
                <a:gd name="T14" fmla="*/ 12 w 71"/>
                <a:gd name="T15" fmla="*/ 0 h 75"/>
                <a:gd name="T16" fmla="*/ 16 w 71"/>
                <a:gd name="T17" fmla="*/ 0 h 75"/>
                <a:gd name="T18" fmla="*/ 18 w 71"/>
                <a:gd name="T19" fmla="*/ 5 h 75"/>
                <a:gd name="T20" fmla="*/ 22 w 71"/>
                <a:gd name="T21" fmla="*/ 5 h 75"/>
                <a:gd name="T22" fmla="*/ 27 w 71"/>
                <a:gd name="T23" fmla="*/ 9 h 75"/>
                <a:gd name="T24" fmla="*/ 34 w 71"/>
                <a:gd name="T25" fmla="*/ 10 h 75"/>
                <a:gd name="T26" fmla="*/ 39 w 71"/>
                <a:gd name="T27" fmla="*/ 14 h 75"/>
                <a:gd name="T28" fmla="*/ 39 w 71"/>
                <a:gd name="T29" fmla="*/ 22 h 75"/>
                <a:gd name="T30" fmla="*/ 45 w 71"/>
                <a:gd name="T31" fmla="*/ 28 h 75"/>
                <a:gd name="T32" fmla="*/ 49 w 71"/>
                <a:gd name="T33" fmla="*/ 27 h 75"/>
                <a:gd name="T34" fmla="*/ 56 w 71"/>
                <a:gd name="T35" fmla="*/ 28 h 75"/>
                <a:gd name="T36" fmla="*/ 62 w 71"/>
                <a:gd name="T37" fmla="*/ 34 h 75"/>
                <a:gd name="T38" fmla="*/ 69 w 71"/>
                <a:gd name="T39" fmla="*/ 36 h 75"/>
                <a:gd name="T40" fmla="*/ 71 w 71"/>
                <a:gd name="T41" fmla="*/ 43 h 75"/>
                <a:gd name="T42" fmla="*/ 69 w 71"/>
                <a:gd name="T43" fmla="*/ 49 h 75"/>
                <a:gd name="T44" fmla="*/ 67 w 71"/>
                <a:gd name="T45" fmla="*/ 55 h 75"/>
                <a:gd name="T46" fmla="*/ 71 w 71"/>
                <a:gd name="T47" fmla="*/ 58 h 75"/>
                <a:gd name="T48" fmla="*/ 68 w 71"/>
                <a:gd name="T49" fmla="*/ 64 h 75"/>
                <a:gd name="T50" fmla="*/ 59 w 71"/>
                <a:gd name="T51" fmla="*/ 75 h 75"/>
                <a:gd name="T52" fmla="*/ 55 w 71"/>
                <a:gd name="T53" fmla="*/ 71 h 75"/>
                <a:gd name="T54" fmla="*/ 52 w 71"/>
                <a:gd name="T55" fmla="*/ 72 h 75"/>
                <a:gd name="T56" fmla="*/ 46 w 71"/>
                <a:gd name="T57" fmla="*/ 73 h 75"/>
                <a:gd name="T58" fmla="*/ 28 w 71"/>
                <a:gd name="T59" fmla="*/ 62 h 75"/>
                <a:gd name="T60" fmla="*/ 24 w 71"/>
                <a:gd name="T61" fmla="*/ 56 h 75"/>
                <a:gd name="T62" fmla="*/ 17 w 71"/>
                <a:gd name="T63" fmla="*/ 56 h 75"/>
                <a:gd name="T64" fmla="*/ 6 w 71"/>
                <a:gd name="T65" fmla="*/ 49 h 75"/>
                <a:gd name="T66" fmla="*/ 6 w 71"/>
                <a:gd name="T67" fmla="*/ 44 h 75"/>
                <a:gd name="T68" fmla="*/ 3 w 71"/>
                <a:gd name="T69" fmla="*/ 42 h 75"/>
                <a:gd name="T70" fmla="*/ 0 w 71"/>
                <a:gd name="T71"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5">
                  <a:moveTo>
                    <a:pt x="0" y="37"/>
                  </a:moveTo>
                  <a:cubicBezTo>
                    <a:pt x="0" y="36"/>
                    <a:pt x="0" y="36"/>
                    <a:pt x="0" y="36"/>
                  </a:cubicBezTo>
                  <a:cubicBezTo>
                    <a:pt x="8" y="37"/>
                    <a:pt x="8" y="37"/>
                    <a:pt x="8" y="37"/>
                  </a:cubicBezTo>
                  <a:cubicBezTo>
                    <a:pt x="8" y="27"/>
                    <a:pt x="8" y="27"/>
                    <a:pt x="8" y="27"/>
                  </a:cubicBezTo>
                  <a:cubicBezTo>
                    <a:pt x="5" y="22"/>
                    <a:pt x="5" y="22"/>
                    <a:pt x="5" y="22"/>
                  </a:cubicBezTo>
                  <a:cubicBezTo>
                    <a:pt x="7" y="12"/>
                    <a:pt x="7" y="12"/>
                    <a:pt x="7" y="12"/>
                  </a:cubicBezTo>
                  <a:cubicBezTo>
                    <a:pt x="6" y="6"/>
                    <a:pt x="6" y="6"/>
                    <a:pt x="6" y="6"/>
                  </a:cubicBezTo>
                  <a:cubicBezTo>
                    <a:pt x="12" y="0"/>
                    <a:pt x="12" y="0"/>
                    <a:pt x="12" y="0"/>
                  </a:cubicBezTo>
                  <a:cubicBezTo>
                    <a:pt x="16" y="0"/>
                    <a:pt x="16" y="0"/>
                    <a:pt x="16" y="0"/>
                  </a:cubicBezTo>
                  <a:cubicBezTo>
                    <a:pt x="18" y="5"/>
                    <a:pt x="18" y="5"/>
                    <a:pt x="18" y="5"/>
                  </a:cubicBezTo>
                  <a:cubicBezTo>
                    <a:pt x="22" y="5"/>
                    <a:pt x="22" y="5"/>
                    <a:pt x="22" y="5"/>
                  </a:cubicBezTo>
                  <a:cubicBezTo>
                    <a:pt x="27" y="9"/>
                    <a:pt x="27" y="9"/>
                    <a:pt x="27" y="9"/>
                  </a:cubicBezTo>
                  <a:cubicBezTo>
                    <a:pt x="34" y="10"/>
                    <a:pt x="34" y="10"/>
                    <a:pt x="34" y="10"/>
                  </a:cubicBezTo>
                  <a:cubicBezTo>
                    <a:pt x="39" y="14"/>
                    <a:pt x="39" y="14"/>
                    <a:pt x="39" y="14"/>
                  </a:cubicBezTo>
                  <a:cubicBezTo>
                    <a:pt x="39" y="22"/>
                    <a:pt x="39" y="22"/>
                    <a:pt x="39" y="22"/>
                  </a:cubicBezTo>
                  <a:cubicBezTo>
                    <a:pt x="45" y="28"/>
                    <a:pt x="45" y="28"/>
                    <a:pt x="45" y="28"/>
                  </a:cubicBezTo>
                  <a:cubicBezTo>
                    <a:pt x="49" y="27"/>
                    <a:pt x="49" y="27"/>
                    <a:pt x="49" y="27"/>
                  </a:cubicBezTo>
                  <a:cubicBezTo>
                    <a:pt x="56" y="28"/>
                    <a:pt x="56" y="28"/>
                    <a:pt x="56" y="28"/>
                  </a:cubicBezTo>
                  <a:cubicBezTo>
                    <a:pt x="62" y="34"/>
                    <a:pt x="62" y="34"/>
                    <a:pt x="62" y="34"/>
                  </a:cubicBezTo>
                  <a:cubicBezTo>
                    <a:pt x="69" y="36"/>
                    <a:pt x="69" y="36"/>
                    <a:pt x="69" y="36"/>
                  </a:cubicBezTo>
                  <a:cubicBezTo>
                    <a:pt x="69" y="36"/>
                    <a:pt x="71" y="42"/>
                    <a:pt x="71" y="43"/>
                  </a:cubicBezTo>
                  <a:cubicBezTo>
                    <a:pt x="71" y="43"/>
                    <a:pt x="69" y="49"/>
                    <a:pt x="69" y="49"/>
                  </a:cubicBezTo>
                  <a:cubicBezTo>
                    <a:pt x="67" y="55"/>
                    <a:pt x="67" y="55"/>
                    <a:pt x="67" y="55"/>
                  </a:cubicBezTo>
                  <a:cubicBezTo>
                    <a:pt x="71" y="58"/>
                    <a:pt x="71" y="58"/>
                    <a:pt x="71" y="58"/>
                  </a:cubicBezTo>
                  <a:cubicBezTo>
                    <a:pt x="68" y="64"/>
                    <a:pt x="68" y="64"/>
                    <a:pt x="68" y="64"/>
                  </a:cubicBezTo>
                  <a:cubicBezTo>
                    <a:pt x="59" y="75"/>
                    <a:pt x="59" y="75"/>
                    <a:pt x="59" y="75"/>
                  </a:cubicBezTo>
                  <a:cubicBezTo>
                    <a:pt x="55" y="71"/>
                    <a:pt x="55" y="71"/>
                    <a:pt x="55" y="71"/>
                  </a:cubicBezTo>
                  <a:cubicBezTo>
                    <a:pt x="52" y="72"/>
                    <a:pt x="52" y="72"/>
                    <a:pt x="52" y="72"/>
                  </a:cubicBezTo>
                  <a:cubicBezTo>
                    <a:pt x="46" y="73"/>
                    <a:pt x="46" y="73"/>
                    <a:pt x="46" y="73"/>
                  </a:cubicBezTo>
                  <a:cubicBezTo>
                    <a:pt x="28" y="62"/>
                    <a:pt x="28" y="62"/>
                    <a:pt x="28" y="62"/>
                  </a:cubicBezTo>
                  <a:cubicBezTo>
                    <a:pt x="24" y="56"/>
                    <a:pt x="24" y="56"/>
                    <a:pt x="24" y="56"/>
                  </a:cubicBezTo>
                  <a:cubicBezTo>
                    <a:pt x="17" y="56"/>
                    <a:pt x="17" y="56"/>
                    <a:pt x="17" y="56"/>
                  </a:cubicBezTo>
                  <a:cubicBezTo>
                    <a:pt x="6" y="49"/>
                    <a:pt x="6" y="49"/>
                    <a:pt x="6" y="49"/>
                  </a:cubicBezTo>
                  <a:cubicBezTo>
                    <a:pt x="6" y="44"/>
                    <a:pt x="6" y="44"/>
                    <a:pt x="6" y="44"/>
                  </a:cubicBezTo>
                  <a:cubicBezTo>
                    <a:pt x="3" y="42"/>
                    <a:pt x="3" y="42"/>
                    <a:pt x="3" y="42"/>
                  </a:cubicBezTo>
                  <a:lnTo>
                    <a:pt x="0" y="3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5" name="Freeform 28"/>
            <p:cNvSpPr>
              <a:spLocks/>
            </p:cNvSpPr>
            <p:nvPr/>
          </p:nvSpPr>
          <p:spPr bwMode="auto">
            <a:xfrm>
              <a:off x="1467" y="3662"/>
              <a:ext cx="352" cy="341"/>
            </a:xfrm>
            <a:custGeom>
              <a:avLst/>
              <a:gdLst>
                <a:gd name="T0" fmla="*/ 150 w 169"/>
                <a:gd name="T1" fmla="*/ 121 h 164"/>
                <a:gd name="T2" fmla="*/ 165 w 169"/>
                <a:gd name="T3" fmla="*/ 144 h 164"/>
                <a:gd name="T4" fmla="*/ 154 w 169"/>
                <a:gd name="T5" fmla="*/ 163 h 164"/>
                <a:gd name="T6" fmla="*/ 135 w 169"/>
                <a:gd name="T7" fmla="*/ 151 h 164"/>
                <a:gd name="T8" fmla="*/ 117 w 169"/>
                <a:gd name="T9" fmla="*/ 145 h 164"/>
                <a:gd name="T10" fmla="*/ 108 w 169"/>
                <a:gd name="T11" fmla="*/ 130 h 164"/>
                <a:gd name="T12" fmla="*/ 92 w 169"/>
                <a:gd name="T13" fmla="*/ 132 h 164"/>
                <a:gd name="T14" fmla="*/ 74 w 169"/>
                <a:gd name="T15" fmla="*/ 120 h 164"/>
                <a:gd name="T16" fmla="*/ 53 w 169"/>
                <a:gd name="T17" fmla="*/ 108 h 164"/>
                <a:gd name="T18" fmla="*/ 40 w 169"/>
                <a:gd name="T19" fmla="*/ 110 h 164"/>
                <a:gd name="T20" fmla="*/ 38 w 169"/>
                <a:gd name="T21" fmla="*/ 86 h 164"/>
                <a:gd name="T22" fmla="*/ 24 w 169"/>
                <a:gd name="T23" fmla="*/ 66 h 164"/>
                <a:gd name="T24" fmla="*/ 7 w 169"/>
                <a:gd name="T25" fmla="*/ 61 h 164"/>
                <a:gd name="T26" fmla="*/ 0 w 169"/>
                <a:gd name="T27" fmla="*/ 50 h 164"/>
                <a:gd name="T28" fmla="*/ 0 w 169"/>
                <a:gd name="T29" fmla="*/ 46 h 164"/>
                <a:gd name="T30" fmla="*/ 14 w 169"/>
                <a:gd name="T31" fmla="*/ 46 h 164"/>
                <a:gd name="T32" fmla="*/ 27 w 169"/>
                <a:gd name="T33" fmla="*/ 36 h 164"/>
                <a:gd name="T34" fmla="*/ 37 w 169"/>
                <a:gd name="T35" fmla="*/ 31 h 164"/>
                <a:gd name="T36" fmla="*/ 55 w 169"/>
                <a:gd name="T37" fmla="*/ 11 h 164"/>
                <a:gd name="T38" fmla="*/ 59 w 169"/>
                <a:gd name="T39" fmla="*/ 0 h 164"/>
                <a:gd name="T40" fmla="*/ 69 w 169"/>
                <a:gd name="T41" fmla="*/ 5 h 164"/>
                <a:gd name="T42" fmla="*/ 71 w 169"/>
                <a:gd name="T43" fmla="*/ 14 h 164"/>
                <a:gd name="T44" fmla="*/ 75 w 169"/>
                <a:gd name="T45" fmla="*/ 29 h 164"/>
                <a:gd name="T46" fmla="*/ 72 w 169"/>
                <a:gd name="T47" fmla="*/ 36 h 164"/>
                <a:gd name="T48" fmla="*/ 84 w 169"/>
                <a:gd name="T49" fmla="*/ 51 h 164"/>
                <a:gd name="T50" fmla="*/ 86 w 169"/>
                <a:gd name="T51" fmla="*/ 66 h 164"/>
                <a:gd name="T52" fmla="*/ 83 w 169"/>
                <a:gd name="T53" fmla="*/ 77 h 164"/>
                <a:gd name="T54" fmla="*/ 92 w 169"/>
                <a:gd name="T55" fmla="*/ 78 h 164"/>
                <a:gd name="T56" fmla="*/ 98 w 169"/>
                <a:gd name="T57" fmla="*/ 84 h 164"/>
                <a:gd name="T58" fmla="*/ 90 w 169"/>
                <a:gd name="T59" fmla="*/ 91 h 164"/>
                <a:gd name="T60" fmla="*/ 92 w 169"/>
                <a:gd name="T61" fmla="*/ 98 h 164"/>
                <a:gd name="T62" fmla="*/ 94 w 169"/>
                <a:gd name="T63" fmla="*/ 106 h 164"/>
                <a:gd name="T64" fmla="*/ 104 w 169"/>
                <a:gd name="T65" fmla="*/ 112 h 164"/>
                <a:gd name="T66" fmla="*/ 119 w 169"/>
                <a:gd name="T67" fmla="*/ 116 h 164"/>
                <a:gd name="T68" fmla="*/ 130 w 169"/>
                <a:gd name="T69" fmla="*/ 104 h 164"/>
                <a:gd name="T70" fmla="*/ 139 w 169"/>
                <a:gd name="T71" fmla="*/ 107 h 164"/>
                <a:gd name="T72" fmla="*/ 152 w 169"/>
                <a:gd name="T73" fmla="*/ 107 h 164"/>
                <a:gd name="T74" fmla="*/ 151 w 169"/>
                <a:gd name="T75" fmla="*/ 117 h 164"/>
                <a:gd name="T76" fmla="*/ 151 w 169"/>
                <a:gd name="T7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64">
                  <a:moveTo>
                    <a:pt x="151" y="121"/>
                  </a:moveTo>
                  <a:cubicBezTo>
                    <a:pt x="151" y="121"/>
                    <a:pt x="151" y="121"/>
                    <a:pt x="150" y="121"/>
                  </a:cubicBezTo>
                  <a:cubicBezTo>
                    <a:pt x="147" y="123"/>
                    <a:pt x="155" y="130"/>
                    <a:pt x="157" y="134"/>
                  </a:cubicBezTo>
                  <a:cubicBezTo>
                    <a:pt x="159" y="137"/>
                    <a:pt x="161" y="140"/>
                    <a:pt x="165" y="144"/>
                  </a:cubicBezTo>
                  <a:cubicBezTo>
                    <a:pt x="169" y="148"/>
                    <a:pt x="167" y="151"/>
                    <a:pt x="164" y="155"/>
                  </a:cubicBezTo>
                  <a:cubicBezTo>
                    <a:pt x="162" y="160"/>
                    <a:pt x="161" y="164"/>
                    <a:pt x="154" y="163"/>
                  </a:cubicBezTo>
                  <a:cubicBezTo>
                    <a:pt x="147" y="162"/>
                    <a:pt x="139" y="159"/>
                    <a:pt x="139" y="156"/>
                  </a:cubicBezTo>
                  <a:cubicBezTo>
                    <a:pt x="139" y="154"/>
                    <a:pt x="137" y="151"/>
                    <a:pt x="135" y="151"/>
                  </a:cubicBezTo>
                  <a:cubicBezTo>
                    <a:pt x="134" y="151"/>
                    <a:pt x="132" y="155"/>
                    <a:pt x="129" y="155"/>
                  </a:cubicBezTo>
                  <a:cubicBezTo>
                    <a:pt x="127" y="155"/>
                    <a:pt x="119" y="148"/>
                    <a:pt x="117" y="145"/>
                  </a:cubicBezTo>
                  <a:cubicBezTo>
                    <a:pt x="115" y="142"/>
                    <a:pt x="113" y="141"/>
                    <a:pt x="115" y="136"/>
                  </a:cubicBezTo>
                  <a:cubicBezTo>
                    <a:pt x="117" y="132"/>
                    <a:pt x="111" y="134"/>
                    <a:pt x="108" y="130"/>
                  </a:cubicBezTo>
                  <a:cubicBezTo>
                    <a:pt x="105" y="127"/>
                    <a:pt x="103" y="127"/>
                    <a:pt x="102" y="129"/>
                  </a:cubicBezTo>
                  <a:cubicBezTo>
                    <a:pt x="101" y="132"/>
                    <a:pt x="92" y="135"/>
                    <a:pt x="92" y="132"/>
                  </a:cubicBezTo>
                  <a:cubicBezTo>
                    <a:pt x="91" y="129"/>
                    <a:pt x="90" y="124"/>
                    <a:pt x="88" y="121"/>
                  </a:cubicBezTo>
                  <a:cubicBezTo>
                    <a:pt x="85" y="117"/>
                    <a:pt x="79" y="116"/>
                    <a:pt x="74" y="120"/>
                  </a:cubicBezTo>
                  <a:cubicBezTo>
                    <a:pt x="69" y="123"/>
                    <a:pt x="60" y="126"/>
                    <a:pt x="60" y="123"/>
                  </a:cubicBezTo>
                  <a:cubicBezTo>
                    <a:pt x="59" y="119"/>
                    <a:pt x="53" y="112"/>
                    <a:pt x="53" y="108"/>
                  </a:cubicBezTo>
                  <a:cubicBezTo>
                    <a:pt x="52" y="104"/>
                    <a:pt x="47" y="104"/>
                    <a:pt x="46" y="109"/>
                  </a:cubicBezTo>
                  <a:cubicBezTo>
                    <a:pt x="46" y="114"/>
                    <a:pt x="38" y="116"/>
                    <a:pt x="40" y="110"/>
                  </a:cubicBezTo>
                  <a:cubicBezTo>
                    <a:pt x="42" y="104"/>
                    <a:pt x="43" y="102"/>
                    <a:pt x="42" y="100"/>
                  </a:cubicBezTo>
                  <a:cubicBezTo>
                    <a:pt x="41" y="97"/>
                    <a:pt x="39" y="91"/>
                    <a:pt x="38" y="86"/>
                  </a:cubicBezTo>
                  <a:cubicBezTo>
                    <a:pt x="38" y="80"/>
                    <a:pt x="35" y="80"/>
                    <a:pt x="28" y="76"/>
                  </a:cubicBezTo>
                  <a:cubicBezTo>
                    <a:pt x="20" y="71"/>
                    <a:pt x="24" y="70"/>
                    <a:pt x="24" y="66"/>
                  </a:cubicBezTo>
                  <a:cubicBezTo>
                    <a:pt x="24" y="62"/>
                    <a:pt x="19" y="61"/>
                    <a:pt x="15" y="62"/>
                  </a:cubicBezTo>
                  <a:cubicBezTo>
                    <a:pt x="12" y="63"/>
                    <a:pt x="7" y="64"/>
                    <a:pt x="7" y="61"/>
                  </a:cubicBezTo>
                  <a:cubicBezTo>
                    <a:pt x="6" y="59"/>
                    <a:pt x="7" y="57"/>
                    <a:pt x="3" y="52"/>
                  </a:cubicBezTo>
                  <a:cubicBezTo>
                    <a:pt x="2" y="51"/>
                    <a:pt x="1" y="50"/>
                    <a:pt x="0" y="50"/>
                  </a:cubicBezTo>
                  <a:cubicBezTo>
                    <a:pt x="0" y="50"/>
                    <a:pt x="0" y="50"/>
                    <a:pt x="0" y="50"/>
                  </a:cubicBezTo>
                  <a:cubicBezTo>
                    <a:pt x="0" y="46"/>
                    <a:pt x="0" y="46"/>
                    <a:pt x="0" y="46"/>
                  </a:cubicBezTo>
                  <a:cubicBezTo>
                    <a:pt x="0" y="46"/>
                    <a:pt x="0" y="46"/>
                    <a:pt x="0" y="46"/>
                  </a:cubicBezTo>
                  <a:cubicBezTo>
                    <a:pt x="14" y="46"/>
                    <a:pt x="14" y="46"/>
                    <a:pt x="14" y="46"/>
                  </a:cubicBezTo>
                  <a:cubicBezTo>
                    <a:pt x="19" y="38"/>
                    <a:pt x="19" y="38"/>
                    <a:pt x="19" y="38"/>
                  </a:cubicBezTo>
                  <a:cubicBezTo>
                    <a:pt x="27" y="36"/>
                    <a:pt x="27" y="36"/>
                    <a:pt x="27" y="36"/>
                  </a:cubicBezTo>
                  <a:cubicBezTo>
                    <a:pt x="29" y="33"/>
                    <a:pt x="29" y="33"/>
                    <a:pt x="29" y="33"/>
                  </a:cubicBezTo>
                  <a:cubicBezTo>
                    <a:pt x="37" y="31"/>
                    <a:pt x="37" y="31"/>
                    <a:pt x="37" y="31"/>
                  </a:cubicBezTo>
                  <a:cubicBezTo>
                    <a:pt x="43" y="21"/>
                    <a:pt x="43" y="21"/>
                    <a:pt x="43" y="21"/>
                  </a:cubicBezTo>
                  <a:cubicBezTo>
                    <a:pt x="55" y="11"/>
                    <a:pt x="55" y="11"/>
                    <a:pt x="55" y="11"/>
                  </a:cubicBezTo>
                  <a:cubicBezTo>
                    <a:pt x="58" y="6"/>
                    <a:pt x="58" y="6"/>
                    <a:pt x="58" y="6"/>
                  </a:cubicBezTo>
                  <a:cubicBezTo>
                    <a:pt x="59" y="0"/>
                    <a:pt x="59" y="0"/>
                    <a:pt x="59" y="0"/>
                  </a:cubicBezTo>
                  <a:cubicBezTo>
                    <a:pt x="66" y="0"/>
                    <a:pt x="66" y="0"/>
                    <a:pt x="66" y="0"/>
                  </a:cubicBezTo>
                  <a:cubicBezTo>
                    <a:pt x="69" y="5"/>
                    <a:pt x="69" y="5"/>
                    <a:pt x="69" y="5"/>
                  </a:cubicBezTo>
                  <a:cubicBezTo>
                    <a:pt x="66" y="10"/>
                    <a:pt x="66" y="10"/>
                    <a:pt x="66" y="10"/>
                  </a:cubicBezTo>
                  <a:cubicBezTo>
                    <a:pt x="71" y="14"/>
                    <a:pt x="71" y="14"/>
                    <a:pt x="71" y="14"/>
                  </a:cubicBezTo>
                  <a:cubicBezTo>
                    <a:pt x="72" y="25"/>
                    <a:pt x="72" y="25"/>
                    <a:pt x="72" y="25"/>
                  </a:cubicBezTo>
                  <a:cubicBezTo>
                    <a:pt x="75" y="29"/>
                    <a:pt x="75" y="29"/>
                    <a:pt x="75" y="29"/>
                  </a:cubicBezTo>
                  <a:cubicBezTo>
                    <a:pt x="72" y="32"/>
                    <a:pt x="72" y="32"/>
                    <a:pt x="72" y="32"/>
                  </a:cubicBezTo>
                  <a:cubicBezTo>
                    <a:pt x="72" y="36"/>
                    <a:pt x="72" y="36"/>
                    <a:pt x="72" y="36"/>
                  </a:cubicBezTo>
                  <a:cubicBezTo>
                    <a:pt x="80" y="43"/>
                    <a:pt x="80" y="43"/>
                    <a:pt x="80" y="43"/>
                  </a:cubicBezTo>
                  <a:cubicBezTo>
                    <a:pt x="84" y="51"/>
                    <a:pt x="84" y="51"/>
                    <a:pt x="84" y="51"/>
                  </a:cubicBezTo>
                  <a:cubicBezTo>
                    <a:pt x="83" y="60"/>
                    <a:pt x="83" y="60"/>
                    <a:pt x="83" y="60"/>
                  </a:cubicBezTo>
                  <a:cubicBezTo>
                    <a:pt x="86" y="66"/>
                    <a:pt x="86" y="66"/>
                    <a:pt x="86" y="66"/>
                  </a:cubicBezTo>
                  <a:cubicBezTo>
                    <a:pt x="83" y="72"/>
                    <a:pt x="83" y="72"/>
                    <a:pt x="83" y="72"/>
                  </a:cubicBezTo>
                  <a:cubicBezTo>
                    <a:pt x="83" y="77"/>
                    <a:pt x="83" y="77"/>
                    <a:pt x="83" y="77"/>
                  </a:cubicBezTo>
                  <a:cubicBezTo>
                    <a:pt x="88" y="80"/>
                    <a:pt x="88" y="80"/>
                    <a:pt x="88" y="80"/>
                  </a:cubicBezTo>
                  <a:cubicBezTo>
                    <a:pt x="92" y="78"/>
                    <a:pt x="92" y="78"/>
                    <a:pt x="92" y="78"/>
                  </a:cubicBezTo>
                  <a:cubicBezTo>
                    <a:pt x="98" y="78"/>
                    <a:pt x="98" y="78"/>
                    <a:pt x="98" y="78"/>
                  </a:cubicBezTo>
                  <a:cubicBezTo>
                    <a:pt x="98" y="84"/>
                    <a:pt x="98" y="84"/>
                    <a:pt x="98" y="84"/>
                  </a:cubicBezTo>
                  <a:cubicBezTo>
                    <a:pt x="91" y="87"/>
                    <a:pt x="91" y="87"/>
                    <a:pt x="91" y="87"/>
                  </a:cubicBezTo>
                  <a:cubicBezTo>
                    <a:pt x="90" y="91"/>
                    <a:pt x="90" y="91"/>
                    <a:pt x="90" y="91"/>
                  </a:cubicBezTo>
                  <a:cubicBezTo>
                    <a:pt x="90" y="91"/>
                    <a:pt x="97" y="92"/>
                    <a:pt x="96" y="93"/>
                  </a:cubicBezTo>
                  <a:cubicBezTo>
                    <a:pt x="96" y="94"/>
                    <a:pt x="92" y="98"/>
                    <a:pt x="92" y="98"/>
                  </a:cubicBezTo>
                  <a:cubicBezTo>
                    <a:pt x="92" y="104"/>
                    <a:pt x="92" y="104"/>
                    <a:pt x="92" y="104"/>
                  </a:cubicBezTo>
                  <a:cubicBezTo>
                    <a:pt x="94" y="106"/>
                    <a:pt x="94" y="106"/>
                    <a:pt x="94" y="106"/>
                  </a:cubicBezTo>
                  <a:cubicBezTo>
                    <a:pt x="96" y="108"/>
                    <a:pt x="96" y="108"/>
                    <a:pt x="96" y="108"/>
                  </a:cubicBezTo>
                  <a:cubicBezTo>
                    <a:pt x="104" y="112"/>
                    <a:pt x="104" y="112"/>
                    <a:pt x="104" y="112"/>
                  </a:cubicBezTo>
                  <a:cubicBezTo>
                    <a:pt x="109" y="108"/>
                    <a:pt x="109" y="108"/>
                    <a:pt x="109" y="108"/>
                  </a:cubicBezTo>
                  <a:cubicBezTo>
                    <a:pt x="119" y="116"/>
                    <a:pt x="119" y="116"/>
                    <a:pt x="119" y="116"/>
                  </a:cubicBezTo>
                  <a:cubicBezTo>
                    <a:pt x="129" y="104"/>
                    <a:pt x="129" y="104"/>
                    <a:pt x="129" y="104"/>
                  </a:cubicBezTo>
                  <a:cubicBezTo>
                    <a:pt x="130" y="104"/>
                    <a:pt x="130" y="104"/>
                    <a:pt x="130" y="104"/>
                  </a:cubicBezTo>
                  <a:cubicBezTo>
                    <a:pt x="129" y="105"/>
                    <a:pt x="129" y="105"/>
                    <a:pt x="129" y="105"/>
                  </a:cubicBezTo>
                  <a:cubicBezTo>
                    <a:pt x="139" y="107"/>
                    <a:pt x="139" y="107"/>
                    <a:pt x="139" y="107"/>
                  </a:cubicBezTo>
                  <a:cubicBezTo>
                    <a:pt x="145" y="105"/>
                    <a:pt x="145" y="105"/>
                    <a:pt x="145" y="105"/>
                  </a:cubicBezTo>
                  <a:cubicBezTo>
                    <a:pt x="152" y="107"/>
                    <a:pt x="152" y="107"/>
                    <a:pt x="152" y="107"/>
                  </a:cubicBezTo>
                  <a:cubicBezTo>
                    <a:pt x="154" y="111"/>
                    <a:pt x="154" y="111"/>
                    <a:pt x="154" y="111"/>
                  </a:cubicBezTo>
                  <a:cubicBezTo>
                    <a:pt x="151" y="117"/>
                    <a:pt x="151" y="117"/>
                    <a:pt x="151" y="117"/>
                  </a:cubicBezTo>
                  <a:cubicBezTo>
                    <a:pt x="148" y="119"/>
                    <a:pt x="148" y="119"/>
                    <a:pt x="148" y="119"/>
                  </a:cubicBezTo>
                  <a:lnTo>
                    <a:pt x="151" y="121"/>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6" name="Freeform 29"/>
            <p:cNvSpPr>
              <a:spLocks/>
            </p:cNvSpPr>
            <p:nvPr/>
          </p:nvSpPr>
          <p:spPr bwMode="auto">
            <a:xfrm>
              <a:off x="1198" y="3555"/>
              <a:ext cx="269" cy="271"/>
            </a:xfrm>
            <a:custGeom>
              <a:avLst/>
              <a:gdLst>
                <a:gd name="T0" fmla="*/ 129 w 129"/>
                <a:gd name="T1" fmla="*/ 101 h 130"/>
                <a:gd name="T2" fmla="*/ 119 w 129"/>
                <a:gd name="T3" fmla="*/ 105 h 130"/>
                <a:gd name="T4" fmla="*/ 102 w 129"/>
                <a:gd name="T5" fmla="*/ 105 h 130"/>
                <a:gd name="T6" fmla="*/ 95 w 129"/>
                <a:gd name="T7" fmla="*/ 105 h 130"/>
                <a:gd name="T8" fmla="*/ 83 w 129"/>
                <a:gd name="T9" fmla="*/ 107 h 130"/>
                <a:gd name="T10" fmla="*/ 73 w 129"/>
                <a:gd name="T11" fmla="*/ 121 h 130"/>
                <a:gd name="T12" fmla="*/ 58 w 129"/>
                <a:gd name="T13" fmla="*/ 119 h 130"/>
                <a:gd name="T14" fmla="*/ 58 w 129"/>
                <a:gd name="T15" fmla="*/ 100 h 130"/>
                <a:gd name="T16" fmla="*/ 50 w 129"/>
                <a:gd name="T17" fmla="*/ 102 h 130"/>
                <a:gd name="T18" fmla="*/ 49 w 129"/>
                <a:gd name="T19" fmla="*/ 92 h 130"/>
                <a:gd name="T20" fmla="*/ 46 w 129"/>
                <a:gd name="T21" fmla="*/ 89 h 130"/>
                <a:gd name="T22" fmla="*/ 45 w 129"/>
                <a:gd name="T23" fmla="*/ 84 h 130"/>
                <a:gd name="T24" fmla="*/ 40 w 129"/>
                <a:gd name="T25" fmla="*/ 83 h 130"/>
                <a:gd name="T26" fmla="*/ 37 w 129"/>
                <a:gd name="T27" fmla="*/ 81 h 130"/>
                <a:gd name="T28" fmla="*/ 37 w 129"/>
                <a:gd name="T29" fmla="*/ 75 h 130"/>
                <a:gd name="T30" fmla="*/ 32 w 129"/>
                <a:gd name="T31" fmla="*/ 73 h 130"/>
                <a:gd name="T32" fmla="*/ 28 w 129"/>
                <a:gd name="T33" fmla="*/ 75 h 130"/>
                <a:gd name="T34" fmla="*/ 24 w 129"/>
                <a:gd name="T35" fmla="*/ 70 h 130"/>
                <a:gd name="T36" fmla="*/ 29 w 129"/>
                <a:gd name="T37" fmla="*/ 64 h 130"/>
                <a:gd name="T38" fmla="*/ 30 w 129"/>
                <a:gd name="T39" fmla="*/ 56 h 130"/>
                <a:gd name="T40" fmla="*/ 19 w 129"/>
                <a:gd name="T41" fmla="*/ 46 h 130"/>
                <a:gd name="T42" fmla="*/ 15 w 129"/>
                <a:gd name="T43" fmla="*/ 48 h 130"/>
                <a:gd name="T44" fmla="*/ 14 w 129"/>
                <a:gd name="T45" fmla="*/ 44 h 130"/>
                <a:gd name="T46" fmla="*/ 8 w 129"/>
                <a:gd name="T47" fmla="*/ 41 h 130"/>
                <a:gd name="T48" fmla="*/ 2 w 129"/>
                <a:gd name="T49" fmla="*/ 40 h 130"/>
                <a:gd name="T50" fmla="*/ 0 w 129"/>
                <a:gd name="T51" fmla="*/ 26 h 130"/>
                <a:gd name="T52" fmla="*/ 0 w 129"/>
                <a:gd name="T53" fmla="*/ 26 h 130"/>
                <a:gd name="T54" fmla="*/ 3 w 129"/>
                <a:gd name="T55" fmla="*/ 23 h 130"/>
                <a:gd name="T56" fmla="*/ 0 w 129"/>
                <a:gd name="T57" fmla="*/ 17 h 130"/>
                <a:gd name="T58" fmla="*/ 7 w 129"/>
                <a:gd name="T59" fmla="*/ 15 h 130"/>
                <a:gd name="T60" fmla="*/ 22 w 129"/>
                <a:gd name="T61" fmla="*/ 4 h 130"/>
                <a:gd name="T62" fmla="*/ 24 w 129"/>
                <a:gd name="T63" fmla="*/ 0 h 130"/>
                <a:gd name="T64" fmla="*/ 27 w 129"/>
                <a:gd name="T65" fmla="*/ 5 h 130"/>
                <a:gd name="T66" fmla="*/ 30 w 129"/>
                <a:gd name="T67" fmla="*/ 7 h 130"/>
                <a:gd name="T68" fmla="*/ 30 w 129"/>
                <a:gd name="T69" fmla="*/ 12 h 130"/>
                <a:gd name="T70" fmla="*/ 41 w 129"/>
                <a:gd name="T71" fmla="*/ 19 h 130"/>
                <a:gd name="T72" fmla="*/ 48 w 129"/>
                <a:gd name="T73" fmla="*/ 19 h 130"/>
                <a:gd name="T74" fmla="*/ 52 w 129"/>
                <a:gd name="T75" fmla="*/ 25 h 130"/>
                <a:gd name="T76" fmla="*/ 70 w 129"/>
                <a:gd name="T77" fmla="*/ 36 h 130"/>
                <a:gd name="T78" fmla="*/ 76 w 129"/>
                <a:gd name="T79" fmla="*/ 35 h 130"/>
                <a:gd name="T80" fmla="*/ 79 w 129"/>
                <a:gd name="T81" fmla="*/ 34 h 130"/>
                <a:gd name="T82" fmla="*/ 83 w 129"/>
                <a:gd name="T83" fmla="*/ 38 h 130"/>
                <a:gd name="T84" fmla="*/ 90 w 129"/>
                <a:gd name="T85" fmla="*/ 49 h 130"/>
                <a:gd name="T86" fmla="*/ 102 w 129"/>
                <a:gd name="T87" fmla="*/ 49 h 130"/>
                <a:gd name="T88" fmla="*/ 108 w 129"/>
                <a:gd name="T89" fmla="*/ 56 h 130"/>
                <a:gd name="T90" fmla="*/ 110 w 129"/>
                <a:gd name="T91" fmla="*/ 65 h 130"/>
                <a:gd name="T92" fmla="*/ 115 w 129"/>
                <a:gd name="T93" fmla="*/ 67 h 130"/>
                <a:gd name="T94" fmla="*/ 119 w 129"/>
                <a:gd name="T95" fmla="*/ 76 h 130"/>
                <a:gd name="T96" fmla="*/ 124 w 129"/>
                <a:gd name="T97" fmla="*/ 82 h 130"/>
                <a:gd name="T98" fmla="*/ 123 w 129"/>
                <a:gd name="T99" fmla="*/ 87 h 130"/>
                <a:gd name="T100" fmla="*/ 129 w 129"/>
                <a:gd name="T101" fmla="*/ 97 h 130"/>
                <a:gd name="T102" fmla="*/ 129 w 129"/>
                <a:gd name="T103" fmla="*/ 10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130">
                  <a:moveTo>
                    <a:pt x="129" y="101"/>
                  </a:moveTo>
                  <a:cubicBezTo>
                    <a:pt x="126" y="100"/>
                    <a:pt x="122" y="103"/>
                    <a:pt x="119" y="105"/>
                  </a:cubicBezTo>
                  <a:cubicBezTo>
                    <a:pt x="114" y="107"/>
                    <a:pt x="103" y="107"/>
                    <a:pt x="102" y="105"/>
                  </a:cubicBezTo>
                  <a:cubicBezTo>
                    <a:pt x="101" y="103"/>
                    <a:pt x="97" y="101"/>
                    <a:pt x="95" y="105"/>
                  </a:cubicBezTo>
                  <a:cubicBezTo>
                    <a:pt x="93" y="110"/>
                    <a:pt x="90" y="108"/>
                    <a:pt x="83" y="107"/>
                  </a:cubicBezTo>
                  <a:cubicBezTo>
                    <a:pt x="76" y="105"/>
                    <a:pt x="74" y="112"/>
                    <a:pt x="73" y="121"/>
                  </a:cubicBezTo>
                  <a:cubicBezTo>
                    <a:pt x="71" y="130"/>
                    <a:pt x="58" y="123"/>
                    <a:pt x="58" y="119"/>
                  </a:cubicBezTo>
                  <a:cubicBezTo>
                    <a:pt x="59" y="115"/>
                    <a:pt x="59" y="106"/>
                    <a:pt x="58" y="100"/>
                  </a:cubicBezTo>
                  <a:cubicBezTo>
                    <a:pt x="57" y="96"/>
                    <a:pt x="54" y="99"/>
                    <a:pt x="50" y="102"/>
                  </a:cubicBezTo>
                  <a:cubicBezTo>
                    <a:pt x="49" y="92"/>
                    <a:pt x="49" y="92"/>
                    <a:pt x="49" y="92"/>
                  </a:cubicBezTo>
                  <a:cubicBezTo>
                    <a:pt x="46" y="89"/>
                    <a:pt x="46" y="89"/>
                    <a:pt x="46" y="89"/>
                  </a:cubicBezTo>
                  <a:cubicBezTo>
                    <a:pt x="45" y="84"/>
                    <a:pt x="45" y="84"/>
                    <a:pt x="45" y="84"/>
                  </a:cubicBezTo>
                  <a:cubicBezTo>
                    <a:pt x="40" y="83"/>
                    <a:pt x="40" y="83"/>
                    <a:pt x="40" y="83"/>
                  </a:cubicBezTo>
                  <a:cubicBezTo>
                    <a:pt x="37" y="81"/>
                    <a:pt x="37" y="81"/>
                    <a:pt x="37" y="81"/>
                  </a:cubicBezTo>
                  <a:cubicBezTo>
                    <a:pt x="37" y="75"/>
                    <a:pt x="37" y="75"/>
                    <a:pt x="37" y="75"/>
                  </a:cubicBezTo>
                  <a:cubicBezTo>
                    <a:pt x="32" y="73"/>
                    <a:pt x="32" y="73"/>
                    <a:pt x="32" y="73"/>
                  </a:cubicBezTo>
                  <a:cubicBezTo>
                    <a:pt x="28" y="75"/>
                    <a:pt x="28" y="75"/>
                    <a:pt x="28" y="75"/>
                  </a:cubicBezTo>
                  <a:cubicBezTo>
                    <a:pt x="24" y="70"/>
                    <a:pt x="24" y="70"/>
                    <a:pt x="24" y="70"/>
                  </a:cubicBezTo>
                  <a:cubicBezTo>
                    <a:pt x="29" y="64"/>
                    <a:pt x="29" y="64"/>
                    <a:pt x="29" y="64"/>
                  </a:cubicBezTo>
                  <a:cubicBezTo>
                    <a:pt x="30" y="56"/>
                    <a:pt x="30" y="56"/>
                    <a:pt x="30" y="56"/>
                  </a:cubicBezTo>
                  <a:cubicBezTo>
                    <a:pt x="19" y="46"/>
                    <a:pt x="19" y="46"/>
                    <a:pt x="19" y="46"/>
                  </a:cubicBezTo>
                  <a:cubicBezTo>
                    <a:pt x="15" y="48"/>
                    <a:pt x="15" y="48"/>
                    <a:pt x="15" y="48"/>
                  </a:cubicBezTo>
                  <a:cubicBezTo>
                    <a:pt x="14" y="44"/>
                    <a:pt x="14" y="44"/>
                    <a:pt x="14" y="44"/>
                  </a:cubicBezTo>
                  <a:cubicBezTo>
                    <a:pt x="14" y="44"/>
                    <a:pt x="11" y="43"/>
                    <a:pt x="8" y="41"/>
                  </a:cubicBezTo>
                  <a:cubicBezTo>
                    <a:pt x="6" y="39"/>
                    <a:pt x="2" y="40"/>
                    <a:pt x="2" y="40"/>
                  </a:cubicBezTo>
                  <a:cubicBezTo>
                    <a:pt x="0" y="26"/>
                    <a:pt x="0" y="26"/>
                    <a:pt x="0" y="26"/>
                  </a:cubicBezTo>
                  <a:cubicBezTo>
                    <a:pt x="0" y="26"/>
                    <a:pt x="0" y="26"/>
                    <a:pt x="0" y="26"/>
                  </a:cubicBezTo>
                  <a:cubicBezTo>
                    <a:pt x="3" y="23"/>
                    <a:pt x="3" y="23"/>
                    <a:pt x="3" y="23"/>
                  </a:cubicBezTo>
                  <a:cubicBezTo>
                    <a:pt x="0" y="17"/>
                    <a:pt x="0" y="17"/>
                    <a:pt x="0" y="17"/>
                  </a:cubicBezTo>
                  <a:cubicBezTo>
                    <a:pt x="7" y="15"/>
                    <a:pt x="7" y="15"/>
                    <a:pt x="7" y="15"/>
                  </a:cubicBezTo>
                  <a:cubicBezTo>
                    <a:pt x="22" y="4"/>
                    <a:pt x="22" y="4"/>
                    <a:pt x="22" y="4"/>
                  </a:cubicBezTo>
                  <a:cubicBezTo>
                    <a:pt x="24" y="0"/>
                    <a:pt x="24" y="0"/>
                    <a:pt x="24" y="0"/>
                  </a:cubicBezTo>
                  <a:cubicBezTo>
                    <a:pt x="27" y="5"/>
                    <a:pt x="27" y="5"/>
                    <a:pt x="27" y="5"/>
                  </a:cubicBezTo>
                  <a:cubicBezTo>
                    <a:pt x="30" y="7"/>
                    <a:pt x="30" y="7"/>
                    <a:pt x="30" y="7"/>
                  </a:cubicBezTo>
                  <a:cubicBezTo>
                    <a:pt x="30" y="12"/>
                    <a:pt x="30" y="12"/>
                    <a:pt x="30" y="12"/>
                  </a:cubicBezTo>
                  <a:cubicBezTo>
                    <a:pt x="41" y="19"/>
                    <a:pt x="41" y="19"/>
                    <a:pt x="41" y="19"/>
                  </a:cubicBezTo>
                  <a:cubicBezTo>
                    <a:pt x="48" y="19"/>
                    <a:pt x="48" y="19"/>
                    <a:pt x="48" y="19"/>
                  </a:cubicBezTo>
                  <a:cubicBezTo>
                    <a:pt x="52" y="25"/>
                    <a:pt x="52" y="25"/>
                    <a:pt x="52" y="25"/>
                  </a:cubicBezTo>
                  <a:cubicBezTo>
                    <a:pt x="70" y="36"/>
                    <a:pt x="70" y="36"/>
                    <a:pt x="70" y="36"/>
                  </a:cubicBezTo>
                  <a:cubicBezTo>
                    <a:pt x="76" y="35"/>
                    <a:pt x="76" y="35"/>
                    <a:pt x="76" y="35"/>
                  </a:cubicBezTo>
                  <a:cubicBezTo>
                    <a:pt x="79" y="34"/>
                    <a:pt x="79" y="34"/>
                    <a:pt x="79" y="34"/>
                  </a:cubicBezTo>
                  <a:cubicBezTo>
                    <a:pt x="83" y="38"/>
                    <a:pt x="83" y="38"/>
                    <a:pt x="83" y="38"/>
                  </a:cubicBezTo>
                  <a:cubicBezTo>
                    <a:pt x="90" y="49"/>
                    <a:pt x="90" y="49"/>
                    <a:pt x="90" y="49"/>
                  </a:cubicBezTo>
                  <a:cubicBezTo>
                    <a:pt x="102" y="49"/>
                    <a:pt x="102" y="49"/>
                    <a:pt x="102" y="49"/>
                  </a:cubicBezTo>
                  <a:cubicBezTo>
                    <a:pt x="108" y="56"/>
                    <a:pt x="108" y="56"/>
                    <a:pt x="108" y="56"/>
                  </a:cubicBezTo>
                  <a:cubicBezTo>
                    <a:pt x="110" y="65"/>
                    <a:pt x="110" y="65"/>
                    <a:pt x="110" y="65"/>
                  </a:cubicBezTo>
                  <a:cubicBezTo>
                    <a:pt x="115" y="67"/>
                    <a:pt x="115" y="67"/>
                    <a:pt x="115" y="67"/>
                  </a:cubicBezTo>
                  <a:cubicBezTo>
                    <a:pt x="119" y="76"/>
                    <a:pt x="119" y="76"/>
                    <a:pt x="119" y="76"/>
                  </a:cubicBezTo>
                  <a:cubicBezTo>
                    <a:pt x="124" y="82"/>
                    <a:pt x="124" y="82"/>
                    <a:pt x="124" y="82"/>
                  </a:cubicBezTo>
                  <a:cubicBezTo>
                    <a:pt x="123" y="87"/>
                    <a:pt x="123" y="87"/>
                    <a:pt x="123" y="87"/>
                  </a:cubicBezTo>
                  <a:cubicBezTo>
                    <a:pt x="129" y="97"/>
                    <a:pt x="129" y="97"/>
                    <a:pt x="129" y="97"/>
                  </a:cubicBezTo>
                  <a:lnTo>
                    <a:pt x="129" y="101"/>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7" name="Freeform 30"/>
            <p:cNvSpPr>
              <a:spLocks/>
            </p:cNvSpPr>
            <p:nvPr/>
          </p:nvSpPr>
          <p:spPr bwMode="auto">
            <a:xfrm>
              <a:off x="1417" y="3614"/>
              <a:ext cx="173" cy="143"/>
            </a:xfrm>
            <a:custGeom>
              <a:avLst/>
              <a:gdLst>
                <a:gd name="T0" fmla="*/ 0 w 83"/>
                <a:gd name="T1" fmla="*/ 24 h 69"/>
                <a:gd name="T2" fmla="*/ 8 w 83"/>
                <a:gd name="T3" fmla="*/ 22 h 69"/>
                <a:gd name="T4" fmla="*/ 7 w 83"/>
                <a:gd name="T5" fmla="*/ 17 h 69"/>
                <a:gd name="T6" fmla="*/ 4 w 83"/>
                <a:gd name="T7" fmla="*/ 11 h 69"/>
                <a:gd name="T8" fmla="*/ 7 w 83"/>
                <a:gd name="T9" fmla="*/ 5 h 69"/>
                <a:gd name="T10" fmla="*/ 13 w 83"/>
                <a:gd name="T11" fmla="*/ 4 h 69"/>
                <a:gd name="T12" fmla="*/ 20 w 83"/>
                <a:gd name="T13" fmla="*/ 0 h 69"/>
                <a:gd name="T14" fmla="*/ 24 w 83"/>
                <a:gd name="T15" fmla="*/ 6 h 69"/>
                <a:gd name="T16" fmla="*/ 30 w 83"/>
                <a:gd name="T17" fmla="*/ 3 h 69"/>
                <a:gd name="T18" fmla="*/ 36 w 83"/>
                <a:gd name="T19" fmla="*/ 6 h 69"/>
                <a:gd name="T20" fmla="*/ 41 w 83"/>
                <a:gd name="T21" fmla="*/ 14 h 69"/>
                <a:gd name="T22" fmla="*/ 50 w 83"/>
                <a:gd name="T23" fmla="*/ 8 h 69"/>
                <a:gd name="T24" fmla="*/ 55 w 83"/>
                <a:gd name="T25" fmla="*/ 0 h 69"/>
                <a:gd name="T26" fmla="*/ 64 w 83"/>
                <a:gd name="T27" fmla="*/ 9 h 69"/>
                <a:gd name="T28" fmla="*/ 70 w 83"/>
                <a:gd name="T29" fmla="*/ 4 h 69"/>
                <a:gd name="T30" fmla="*/ 83 w 83"/>
                <a:gd name="T31" fmla="*/ 12 h 69"/>
                <a:gd name="T32" fmla="*/ 81 w 83"/>
                <a:gd name="T33" fmla="*/ 18 h 69"/>
                <a:gd name="T34" fmla="*/ 83 w 83"/>
                <a:gd name="T35" fmla="*/ 23 h 69"/>
                <a:gd name="T36" fmla="*/ 83 w 83"/>
                <a:gd name="T37" fmla="*/ 23 h 69"/>
                <a:gd name="T38" fmla="*/ 82 w 83"/>
                <a:gd name="T39" fmla="*/ 29 h 69"/>
                <a:gd name="T40" fmla="*/ 79 w 83"/>
                <a:gd name="T41" fmla="*/ 34 h 69"/>
                <a:gd name="T42" fmla="*/ 67 w 83"/>
                <a:gd name="T43" fmla="*/ 44 h 69"/>
                <a:gd name="T44" fmla="*/ 61 w 83"/>
                <a:gd name="T45" fmla="*/ 54 h 69"/>
                <a:gd name="T46" fmla="*/ 53 w 83"/>
                <a:gd name="T47" fmla="*/ 56 h 69"/>
                <a:gd name="T48" fmla="*/ 51 w 83"/>
                <a:gd name="T49" fmla="*/ 59 h 69"/>
                <a:gd name="T50" fmla="*/ 43 w 83"/>
                <a:gd name="T51" fmla="*/ 61 h 69"/>
                <a:gd name="T52" fmla="*/ 38 w 83"/>
                <a:gd name="T53" fmla="*/ 69 h 69"/>
                <a:gd name="T54" fmla="*/ 24 w 83"/>
                <a:gd name="T55" fmla="*/ 69 h 69"/>
                <a:gd name="T56" fmla="*/ 24 w 83"/>
                <a:gd name="T57" fmla="*/ 69 h 69"/>
                <a:gd name="T58" fmla="*/ 18 w 83"/>
                <a:gd name="T59" fmla="*/ 59 h 69"/>
                <a:gd name="T60" fmla="*/ 19 w 83"/>
                <a:gd name="T61" fmla="*/ 54 h 69"/>
                <a:gd name="T62" fmla="*/ 14 w 83"/>
                <a:gd name="T63" fmla="*/ 48 h 69"/>
                <a:gd name="T64" fmla="*/ 10 w 83"/>
                <a:gd name="T65" fmla="*/ 39 h 69"/>
                <a:gd name="T66" fmla="*/ 5 w 83"/>
                <a:gd name="T67" fmla="*/ 37 h 69"/>
                <a:gd name="T68" fmla="*/ 3 w 83"/>
                <a:gd name="T69" fmla="*/ 28 h 69"/>
                <a:gd name="T70" fmla="*/ 0 w 83"/>
                <a:gd name="T71"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9">
                  <a:moveTo>
                    <a:pt x="0" y="24"/>
                  </a:moveTo>
                  <a:cubicBezTo>
                    <a:pt x="8" y="22"/>
                    <a:pt x="8" y="22"/>
                    <a:pt x="8" y="22"/>
                  </a:cubicBezTo>
                  <a:cubicBezTo>
                    <a:pt x="7" y="17"/>
                    <a:pt x="7" y="17"/>
                    <a:pt x="7" y="17"/>
                  </a:cubicBezTo>
                  <a:cubicBezTo>
                    <a:pt x="7" y="17"/>
                    <a:pt x="4" y="12"/>
                    <a:pt x="4" y="11"/>
                  </a:cubicBezTo>
                  <a:cubicBezTo>
                    <a:pt x="4" y="10"/>
                    <a:pt x="7" y="5"/>
                    <a:pt x="7" y="5"/>
                  </a:cubicBezTo>
                  <a:cubicBezTo>
                    <a:pt x="13" y="4"/>
                    <a:pt x="13" y="4"/>
                    <a:pt x="13" y="4"/>
                  </a:cubicBezTo>
                  <a:cubicBezTo>
                    <a:pt x="20" y="0"/>
                    <a:pt x="20" y="0"/>
                    <a:pt x="20" y="0"/>
                  </a:cubicBezTo>
                  <a:cubicBezTo>
                    <a:pt x="24" y="6"/>
                    <a:pt x="24" y="6"/>
                    <a:pt x="24" y="6"/>
                  </a:cubicBezTo>
                  <a:cubicBezTo>
                    <a:pt x="30" y="3"/>
                    <a:pt x="30" y="3"/>
                    <a:pt x="30" y="3"/>
                  </a:cubicBezTo>
                  <a:cubicBezTo>
                    <a:pt x="36" y="6"/>
                    <a:pt x="36" y="6"/>
                    <a:pt x="36" y="6"/>
                  </a:cubicBezTo>
                  <a:cubicBezTo>
                    <a:pt x="41" y="14"/>
                    <a:pt x="41" y="14"/>
                    <a:pt x="41" y="14"/>
                  </a:cubicBezTo>
                  <a:cubicBezTo>
                    <a:pt x="50" y="8"/>
                    <a:pt x="50" y="8"/>
                    <a:pt x="50" y="8"/>
                  </a:cubicBezTo>
                  <a:cubicBezTo>
                    <a:pt x="55" y="0"/>
                    <a:pt x="55" y="0"/>
                    <a:pt x="55" y="0"/>
                  </a:cubicBezTo>
                  <a:cubicBezTo>
                    <a:pt x="64" y="9"/>
                    <a:pt x="64" y="9"/>
                    <a:pt x="64" y="9"/>
                  </a:cubicBezTo>
                  <a:cubicBezTo>
                    <a:pt x="70" y="4"/>
                    <a:pt x="70" y="4"/>
                    <a:pt x="70" y="4"/>
                  </a:cubicBezTo>
                  <a:cubicBezTo>
                    <a:pt x="83" y="12"/>
                    <a:pt x="83" y="12"/>
                    <a:pt x="83" y="12"/>
                  </a:cubicBezTo>
                  <a:cubicBezTo>
                    <a:pt x="81" y="18"/>
                    <a:pt x="81" y="18"/>
                    <a:pt x="81" y="18"/>
                  </a:cubicBezTo>
                  <a:cubicBezTo>
                    <a:pt x="83" y="23"/>
                    <a:pt x="83" y="23"/>
                    <a:pt x="83" y="23"/>
                  </a:cubicBezTo>
                  <a:cubicBezTo>
                    <a:pt x="83" y="23"/>
                    <a:pt x="83" y="23"/>
                    <a:pt x="83" y="23"/>
                  </a:cubicBezTo>
                  <a:cubicBezTo>
                    <a:pt x="82" y="29"/>
                    <a:pt x="82" y="29"/>
                    <a:pt x="82" y="29"/>
                  </a:cubicBezTo>
                  <a:cubicBezTo>
                    <a:pt x="79" y="34"/>
                    <a:pt x="79" y="34"/>
                    <a:pt x="79" y="34"/>
                  </a:cubicBezTo>
                  <a:cubicBezTo>
                    <a:pt x="67" y="44"/>
                    <a:pt x="67" y="44"/>
                    <a:pt x="67" y="44"/>
                  </a:cubicBezTo>
                  <a:cubicBezTo>
                    <a:pt x="61" y="54"/>
                    <a:pt x="61" y="54"/>
                    <a:pt x="61" y="54"/>
                  </a:cubicBezTo>
                  <a:cubicBezTo>
                    <a:pt x="53" y="56"/>
                    <a:pt x="53" y="56"/>
                    <a:pt x="53" y="56"/>
                  </a:cubicBezTo>
                  <a:cubicBezTo>
                    <a:pt x="51" y="59"/>
                    <a:pt x="51" y="59"/>
                    <a:pt x="51" y="59"/>
                  </a:cubicBezTo>
                  <a:cubicBezTo>
                    <a:pt x="43" y="61"/>
                    <a:pt x="43" y="61"/>
                    <a:pt x="43" y="61"/>
                  </a:cubicBezTo>
                  <a:cubicBezTo>
                    <a:pt x="38" y="69"/>
                    <a:pt x="38" y="69"/>
                    <a:pt x="38" y="69"/>
                  </a:cubicBezTo>
                  <a:cubicBezTo>
                    <a:pt x="24" y="69"/>
                    <a:pt x="24" y="69"/>
                    <a:pt x="24" y="69"/>
                  </a:cubicBezTo>
                  <a:cubicBezTo>
                    <a:pt x="24" y="69"/>
                    <a:pt x="24" y="69"/>
                    <a:pt x="24" y="69"/>
                  </a:cubicBezTo>
                  <a:cubicBezTo>
                    <a:pt x="18" y="59"/>
                    <a:pt x="18" y="59"/>
                    <a:pt x="18" y="59"/>
                  </a:cubicBezTo>
                  <a:cubicBezTo>
                    <a:pt x="19" y="54"/>
                    <a:pt x="19" y="54"/>
                    <a:pt x="19" y="54"/>
                  </a:cubicBezTo>
                  <a:cubicBezTo>
                    <a:pt x="14" y="48"/>
                    <a:pt x="14" y="48"/>
                    <a:pt x="14" y="48"/>
                  </a:cubicBezTo>
                  <a:cubicBezTo>
                    <a:pt x="10" y="39"/>
                    <a:pt x="10" y="39"/>
                    <a:pt x="10" y="39"/>
                  </a:cubicBezTo>
                  <a:cubicBezTo>
                    <a:pt x="5" y="37"/>
                    <a:pt x="5" y="37"/>
                    <a:pt x="5" y="37"/>
                  </a:cubicBezTo>
                  <a:cubicBezTo>
                    <a:pt x="3" y="28"/>
                    <a:pt x="3" y="28"/>
                    <a:pt x="3" y="28"/>
                  </a:cubicBezTo>
                  <a:lnTo>
                    <a:pt x="0" y="24"/>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8" name="Freeform 31"/>
            <p:cNvSpPr>
              <a:spLocks/>
            </p:cNvSpPr>
            <p:nvPr/>
          </p:nvSpPr>
          <p:spPr bwMode="auto">
            <a:xfrm>
              <a:off x="1371" y="3532"/>
              <a:ext cx="160" cy="132"/>
            </a:xfrm>
            <a:custGeom>
              <a:avLst/>
              <a:gdLst>
                <a:gd name="T0" fmla="*/ 7 w 77"/>
                <a:gd name="T1" fmla="*/ 9 h 63"/>
                <a:gd name="T2" fmla="*/ 12 w 77"/>
                <a:gd name="T3" fmla="*/ 4 h 63"/>
                <a:gd name="T4" fmla="*/ 18 w 77"/>
                <a:gd name="T5" fmla="*/ 9 h 63"/>
                <a:gd name="T6" fmla="*/ 28 w 77"/>
                <a:gd name="T7" fmla="*/ 8 h 63"/>
                <a:gd name="T8" fmla="*/ 27 w 77"/>
                <a:gd name="T9" fmla="*/ 2 h 63"/>
                <a:gd name="T10" fmla="*/ 30 w 77"/>
                <a:gd name="T11" fmla="*/ 0 h 63"/>
                <a:gd name="T12" fmla="*/ 39 w 77"/>
                <a:gd name="T13" fmla="*/ 6 h 63"/>
                <a:gd name="T14" fmla="*/ 39 w 77"/>
                <a:gd name="T15" fmla="*/ 11 h 63"/>
                <a:gd name="T16" fmla="*/ 45 w 77"/>
                <a:gd name="T17" fmla="*/ 10 h 63"/>
                <a:gd name="T18" fmla="*/ 49 w 77"/>
                <a:gd name="T19" fmla="*/ 11 h 63"/>
                <a:gd name="T20" fmla="*/ 61 w 77"/>
                <a:gd name="T21" fmla="*/ 22 h 63"/>
                <a:gd name="T22" fmla="*/ 64 w 77"/>
                <a:gd name="T23" fmla="*/ 21 h 63"/>
                <a:gd name="T24" fmla="*/ 67 w 77"/>
                <a:gd name="T25" fmla="*/ 19 h 63"/>
                <a:gd name="T26" fmla="*/ 70 w 77"/>
                <a:gd name="T27" fmla="*/ 24 h 63"/>
                <a:gd name="T28" fmla="*/ 71 w 77"/>
                <a:gd name="T29" fmla="*/ 30 h 63"/>
                <a:gd name="T30" fmla="*/ 77 w 77"/>
                <a:gd name="T31" fmla="*/ 37 h 63"/>
                <a:gd name="T32" fmla="*/ 77 w 77"/>
                <a:gd name="T33" fmla="*/ 40 h 63"/>
                <a:gd name="T34" fmla="*/ 77 w 77"/>
                <a:gd name="T35" fmla="*/ 39 h 63"/>
                <a:gd name="T36" fmla="*/ 72 w 77"/>
                <a:gd name="T37" fmla="*/ 47 h 63"/>
                <a:gd name="T38" fmla="*/ 63 w 77"/>
                <a:gd name="T39" fmla="*/ 53 h 63"/>
                <a:gd name="T40" fmla="*/ 58 w 77"/>
                <a:gd name="T41" fmla="*/ 45 h 63"/>
                <a:gd name="T42" fmla="*/ 52 w 77"/>
                <a:gd name="T43" fmla="*/ 42 h 63"/>
                <a:gd name="T44" fmla="*/ 46 w 77"/>
                <a:gd name="T45" fmla="*/ 45 h 63"/>
                <a:gd name="T46" fmla="*/ 42 w 77"/>
                <a:gd name="T47" fmla="*/ 39 h 63"/>
                <a:gd name="T48" fmla="*/ 35 w 77"/>
                <a:gd name="T49" fmla="*/ 43 h 63"/>
                <a:gd name="T50" fmla="*/ 29 w 77"/>
                <a:gd name="T51" fmla="*/ 44 h 63"/>
                <a:gd name="T52" fmla="*/ 26 w 77"/>
                <a:gd name="T53" fmla="*/ 50 h 63"/>
                <a:gd name="T54" fmla="*/ 29 w 77"/>
                <a:gd name="T55" fmla="*/ 56 h 63"/>
                <a:gd name="T56" fmla="*/ 30 w 77"/>
                <a:gd name="T57" fmla="*/ 61 h 63"/>
                <a:gd name="T58" fmla="*/ 22 w 77"/>
                <a:gd name="T59" fmla="*/ 63 h 63"/>
                <a:gd name="T60" fmla="*/ 19 w 77"/>
                <a:gd name="T61" fmla="*/ 60 h 63"/>
                <a:gd name="T62" fmla="*/ 7 w 77"/>
                <a:gd name="T63" fmla="*/ 60 h 63"/>
                <a:gd name="T64" fmla="*/ 0 w 77"/>
                <a:gd name="T65" fmla="*/ 49 h 63"/>
                <a:gd name="T66" fmla="*/ 0 w 77"/>
                <a:gd name="T67" fmla="*/ 49 h 63"/>
                <a:gd name="T68" fmla="*/ 9 w 77"/>
                <a:gd name="T69" fmla="*/ 38 h 63"/>
                <a:gd name="T70" fmla="*/ 12 w 77"/>
                <a:gd name="T71" fmla="*/ 32 h 63"/>
                <a:gd name="T72" fmla="*/ 8 w 77"/>
                <a:gd name="T73" fmla="*/ 29 h 63"/>
                <a:gd name="T74" fmla="*/ 10 w 77"/>
                <a:gd name="T75" fmla="*/ 23 h 63"/>
                <a:gd name="T76" fmla="*/ 12 w 77"/>
                <a:gd name="T77" fmla="*/ 17 h 63"/>
                <a:gd name="T78" fmla="*/ 10 w 77"/>
                <a:gd name="T79" fmla="*/ 10 h 63"/>
                <a:gd name="T80" fmla="*/ 7 w 77"/>
                <a:gd name="T8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63">
                  <a:moveTo>
                    <a:pt x="7" y="9"/>
                  </a:moveTo>
                  <a:cubicBezTo>
                    <a:pt x="12" y="4"/>
                    <a:pt x="12" y="4"/>
                    <a:pt x="12" y="4"/>
                  </a:cubicBezTo>
                  <a:cubicBezTo>
                    <a:pt x="18" y="9"/>
                    <a:pt x="18" y="9"/>
                    <a:pt x="18" y="9"/>
                  </a:cubicBezTo>
                  <a:cubicBezTo>
                    <a:pt x="28" y="8"/>
                    <a:pt x="28" y="8"/>
                    <a:pt x="28" y="8"/>
                  </a:cubicBezTo>
                  <a:cubicBezTo>
                    <a:pt x="27" y="2"/>
                    <a:pt x="27" y="2"/>
                    <a:pt x="27" y="2"/>
                  </a:cubicBezTo>
                  <a:cubicBezTo>
                    <a:pt x="30" y="0"/>
                    <a:pt x="30" y="0"/>
                    <a:pt x="30" y="0"/>
                  </a:cubicBezTo>
                  <a:cubicBezTo>
                    <a:pt x="39" y="6"/>
                    <a:pt x="39" y="6"/>
                    <a:pt x="39" y="6"/>
                  </a:cubicBezTo>
                  <a:cubicBezTo>
                    <a:pt x="39" y="11"/>
                    <a:pt x="39" y="11"/>
                    <a:pt x="39" y="11"/>
                  </a:cubicBezTo>
                  <a:cubicBezTo>
                    <a:pt x="45" y="10"/>
                    <a:pt x="45" y="10"/>
                    <a:pt x="45" y="10"/>
                  </a:cubicBezTo>
                  <a:cubicBezTo>
                    <a:pt x="49" y="11"/>
                    <a:pt x="49" y="11"/>
                    <a:pt x="49" y="11"/>
                  </a:cubicBezTo>
                  <a:cubicBezTo>
                    <a:pt x="61" y="22"/>
                    <a:pt x="61" y="22"/>
                    <a:pt x="61" y="22"/>
                  </a:cubicBezTo>
                  <a:cubicBezTo>
                    <a:pt x="64" y="21"/>
                    <a:pt x="64" y="21"/>
                    <a:pt x="64" y="21"/>
                  </a:cubicBezTo>
                  <a:cubicBezTo>
                    <a:pt x="67" y="19"/>
                    <a:pt x="67" y="19"/>
                    <a:pt x="67" y="19"/>
                  </a:cubicBezTo>
                  <a:cubicBezTo>
                    <a:pt x="70" y="24"/>
                    <a:pt x="70" y="24"/>
                    <a:pt x="70" y="24"/>
                  </a:cubicBezTo>
                  <a:cubicBezTo>
                    <a:pt x="71" y="30"/>
                    <a:pt x="71" y="30"/>
                    <a:pt x="71" y="30"/>
                  </a:cubicBezTo>
                  <a:cubicBezTo>
                    <a:pt x="77" y="37"/>
                    <a:pt x="77" y="37"/>
                    <a:pt x="77" y="37"/>
                  </a:cubicBezTo>
                  <a:cubicBezTo>
                    <a:pt x="77" y="40"/>
                    <a:pt x="77" y="40"/>
                    <a:pt x="77" y="40"/>
                  </a:cubicBezTo>
                  <a:cubicBezTo>
                    <a:pt x="77" y="39"/>
                    <a:pt x="77" y="39"/>
                    <a:pt x="77" y="39"/>
                  </a:cubicBezTo>
                  <a:cubicBezTo>
                    <a:pt x="72" y="47"/>
                    <a:pt x="72" y="47"/>
                    <a:pt x="72" y="47"/>
                  </a:cubicBezTo>
                  <a:cubicBezTo>
                    <a:pt x="63" y="53"/>
                    <a:pt x="63" y="53"/>
                    <a:pt x="63" y="53"/>
                  </a:cubicBezTo>
                  <a:cubicBezTo>
                    <a:pt x="58" y="45"/>
                    <a:pt x="58" y="45"/>
                    <a:pt x="58" y="45"/>
                  </a:cubicBezTo>
                  <a:cubicBezTo>
                    <a:pt x="52" y="42"/>
                    <a:pt x="52" y="42"/>
                    <a:pt x="52" y="42"/>
                  </a:cubicBezTo>
                  <a:cubicBezTo>
                    <a:pt x="46" y="45"/>
                    <a:pt x="46" y="45"/>
                    <a:pt x="46" y="45"/>
                  </a:cubicBezTo>
                  <a:cubicBezTo>
                    <a:pt x="42" y="39"/>
                    <a:pt x="42" y="39"/>
                    <a:pt x="42" y="39"/>
                  </a:cubicBezTo>
                  <a:cubicBezTo>
                    <a:pt x="35" y="43"/>
                    <a:pt x="35" y="43"/>
                    <a:pt x="35" y="43"/>
                  </a:cubicBezTo>
                  <a:cubicBezTo>
                    <a:pt x="29" y="44"/>
                    <a:pt x="29" y="44"/>
                    <a:pt x="29" y="44"/>
                  </a:cubicBezTo>
                  <a:cubicBezTo>
                    <a:pt x="29" y="44"/>
                    <a:pt x="26" y="49"/>
                    <a:pt x="26" y="50"/>
                  </a:cubicBezTo>
                  <a:cubicBezTo>
                    <a:pt x="26" y="51"/>
                    <a:pt x="29" y="56"/>
                    <a:pt x="29" y="56"/>
                  </a:cubicBezTo>
                  <a:cubicBezTo>
                    <a:pt x="30" y="61"/>
                    <a:pt x="30" y="61"/>
                    <a:pt x="30" y="61"/>
                  </a:cubicBezTo>
                  <a:cubicBezTo>
                    <a:pt x="22" y="63"/>
                    <a:pt x="22" y="63"/>
                    <a:pt x="22" y="63"/>
                  </a:cubicBezTo>
                  <a:cubicBezTo>
                    <a:pt x="19" y="60"/>
                    <a:pt x="19" y="60"/>
                    <a:pt x="19" y="60"/>
                  </a:cubicBezTo>
                  <a:cubicBezTo>
                    <a:pt x="7" y="60"/>
                    <a:pt x="7" y="60"/>
                    <a:pt x="7" y="60"/>
                  </a:cubicBezTo>
                  <a:cubicBezTo>
                    <a:pt x="0" y="49"/>
                    <a:pt x="0" y="49"/>
                    <a:pt x="0" y="49"/>
                  </a:cubicBezTo>
                  <a:cubicBezTo>
                    <a:pt x="0" y="49"/>
                    <a:pt x="0" y="49"/>
                    <a:pt x="0" y="49"/>
                  </a:cubicBezTo>
                  <a:cubicBezTo>
                    <a:pt x="9" y="38"/>
                    <a:pt x="9" y="38"/>
                    <a:pt x="9" y="38"/>
                  </a:cubicBezTo>
                  <a:cubicBezTo>
                    <a:pt x="12" y="32"/>
                    <a:pt x="12" y="32"/>
                    <a:pt x="12" y="32"/>
                  </a:cubicBezTo>
                  <a:cubicBezTo>
                    <a:pt x="8" y="29"/>
                    <a:pt x="8" y="29"/>
                    <a:pt x="8" y="29"/>
                  </a:cubicBezTo>
                  <a:cubicBezTo>
                    <a:pt x="10" y="23"/>
                    <a:pt x="10" y="23"/>
                    <a:pt x="10" y="23"/>
                  </a:cubicBezTo>
                  <a:cubicBezTo>
                    <a:pt x="10" y="23"/>
                    <a:pt x="12" y="17"/>
                    <a:pt x="12" y="17"/>
                  </a:cubicBezTo>
                  <a:cubicBezTo>
                    <a:pt x="12" y="16"/>
                    <a:pt x="10" y="10"/>
                    <a:pt x="10" y="10"/>
                  </a:cubicBezTo>
                  <a:lnTo>
                    <a:pt x="7" y="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59" name="Freeform 32"/>
            <p:cNvSpPr>
              <a:spLocks/>
            </p:cNvSpPr>
            <p:nvPr/>
          </p:nvSpPr>
          <p:spPr bwMode="auto">
            <a:xfrm>
              <a:off x="1373" y="3218"/>
              <a:ext cx="248" cy="139"/>
            </a:xfrm>
            <a:custGeom>
              <a:avLst/>
              <a:gdLst>
                <a:gd name="T0" fmla="*/ 56 w 248"/>
                <a:gd name="T1" fmla="*/ 12 h 139"/>
                <a:gd name="T2" fmla="*/ 83 w 248"/>
                <a:gd name="T3" fmla="*/ 2 h 139"/>
                <a:gd name="T4" fmla="*/ 104 w 248"/>
                <a:gd name="T5" fmla="*/ 6 h 139"/>
                <a:gd name="T6" fmla="*/ 116 w 248"/>
                <a:gd name="T7" fmla="*/ 0 h 139"/>
                <a:gd name="T8" fmla="*/ 131 w 248"/>
                <a:gd name="T9" fmla="*/ 23 h 139"/>
                <a:gd name="T10" fmla="*/ 148 w 248"/>
                <a:gd name="T11" fmla="*/ 27 h 139"/>
                <a:gd name="T12" fmla="*/ 162 w 248"/>
                <a:gd name="T13" fmla="*/ 41 h 139"/>
                <a:gd name="T14" fmla="*/ 166 w 248"/>
                <a:gd name="T15" fmla="*/ 52 h 139"/>
                <a:gd name="T16" fmla="*/ 189 w 248"/>
                <a:gd name="T17" fmla="*/ 62 h 139"/>
                <a:gd name="T18" fmla="*/ 200 w 248"/>
                <a:gd name="T19" fmla="*/ 81 h 139"/>
                <a:gd name="T20" fmla="*/ 208 w 248"/>
                <a:gd name="T21" fmla="*/ 75 h 139"/>
                <a:gd name="T22" fmla="*/ 221 w 248"/>
                <a:gd name="T23" fmla="*/ 79 h 139"/>
                <a:gd name="T24" fmla="*/ 231 w 248"/>
                <a:gd name="T25" fmla="*/ 62 h 139"/>
                <a:gd name="T26" fmla="*/ 248 w 248"/>
                <a:gd name="T27" fmla="*/ 79 h 139"/>
                <a:gd name="T28" fmla="*/ 242 w 248"/>
                <a:gd name="T29" fmla="*/ 85 h 139"/>
                <a:gd name="T30" fmla="*/ 239 w 248"/>
                <a:gd name="T31" fmla="*/ 121 h 139"/>
                <a:gd name="T32" fmla="*/ 219 w 248"/>
                <a:gd name="T33" fmla="*/ 121 h 139"/>
                <a:gd name="T34" fmla="*/ 208 w 248"/>
                <a:gd name="T35" fmla="*/ 127 h 139"/>
                <a:gd name="T36" fmla="*/ 202 w 248"/>
                <a:gd name="T37" fmla="*/ 123 h 139"/>
                <a:gd name="T38" fmla="*/ 185 w 248"/>
                <a:gd name="T39" fmla="*/ 127 h 139"/>
                <a:gd name="T40" fmla="*/ 175 w 248"/>
                <a:gd name="T41" fmla="*/ 139 h 139"/>
                <a:gd name="T42" fmla="*/ 171 w 248"/>
                <a:gd name="T43" fmla="*/ 133 h 139"/>
                <a:gd name="T44" fmla="*/ 152 w 248"/>
                <a:gd name="T45" fmla="*/ 133 h 139"/>
                <a:gd name="T46" fmla="*/ 141 w 248"/>
                <a:gd name="T47" fmla="*/ 116 h 139"/>
                <a:gd name="T48" fmla="*/ 131 w 248"/>
                <a:gd name="T49" fmla="*/ 114 h 139"/>
                <a:gd name="T50" fmla="*/ 116 w 248"/>
                <a:gd name="T51" fmla="*/ 125 h 139"/>
                <a:gd name="T52" fmla="*/ 106 w 248"/>
                <a:gd name="T53" fmla="*/ 123 h 139"/>
                <a:gd name="T54" fmla="*/ 102 w 248"/>
                <a:gd name="T55" fmla="*/ 131 h 139"/>
                <a:gd name="T56" fmla="*/ 94 w 248"/>
                <a:gd name="T57" fmla="*/ 127 h 139"/>
                <a:gd name="T58" fmla="*/ 83 w 248"/>
                <a:gd name="T59" fmla="*/ 127 h 139"/>
                <a:gd name="T60" fmla="*/ 85 w 248"/>
                <a:gd name="T61" fmla="*/ 112 h 139"/>
                <a:gd name="T62" fmla="*/ 69 w 248"/>
                <a:gd name="T63" fmla="*/ 102 h 139"/>
                <a:gd name="T64" fmla="*/ 73 w 248"/>
                <a:gd name="T65" fmla="*/ 87 h 139"/>
                <a:gd name="T66" fmla="*/ 58 w 248"/>
                <a:gd name="T67" fmla="*/ 87 h 139"/>
                <a:gd name="T68" fmla="*/ 44 w 248"/>
                <a:gd name="T69" fmla="*/ 75 h 139"/>
                <a:gd name="T70" fmla="*/ 41 w 248"/>
                <a:gd name="T71" fmla="*/ 64 h 139"/>
                <a:gd name="T72" fmla="*/ 35 w 248"/>
                <a:gd name="T73" fmla="*/ 64 h 139"/>
                <a:gd name="T74" fmla="*/ 27 w 248"/>
                <a:gd name="T75" fmla="*/ 73 h 139"/>
                <a:gd name="T76" fmla="*/ 19 w 248"/>
                <a:gd name="T77" fmla="*/ 68 h 139"/>
                <a:gd name="T78" fmla="*/ 8 w 248"/>
                <a:gd name="T79" fmla="*/ 68 h 139"/>
                <a:gd name="T80" fmla="*/ 0 w 248"/>
                <a:gd name="T81" fmla="*/ 54 h 139"/>
                <a:gd name="T82" fmla="*/ 2 w 248"/>
                <a:gd name="T83" fmla="*/ 50 h 139"/>
                <a:gd name="T84" fmla="*/ 12 w 248"/>
                <a:gd name="T85" fmla="*/ 50 h 139"/>
                <a:gd name="T86" fmla="*/ 27 w 248"/>
                <a:gd name="T87" fmla="*/ 33 h 139"/>
                <a:gd name="T88" fmla="*/ 35 w 248"/>
                <a:gd name="T89" fmla="*/ 35 h 139"/>
                <a:gd name="T90" fmla="*/ 39 w 248"/>
                <a:gd name="T91" fmla="*/ 25 h 139"/>
                <a:gd name="T92" fmla="*/ 54 w 248"/>
                <a:gd name="T93" fmla="*/ 25 h 139"/>
                <a:gd name="T94" fmla="*/ 56 w 248"/>
                <a:gd name="T9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8" h="139">
                  <a:moveTo>
                    <a:pt x="56" y="12"/>
                  </a:moveTo>
                  <a:lnTo>
                    <a:pt x="83" y="2"/>
                  </a:lnTo>
                  <a:lnTo>
                    <a:pt x="104" y="6"/>
                  </a:lnTo>
                  <a:lnTo>
                    <a:pt x="116" y="0"/>
                  </a:lnTo>
                  <a:lnTo>
                    <a:pt x="131" y="23"/>
                  </a:lnTo>
                  <a:lnTo>
                    <a:pt x="148" y="27"/>
                  </a:lnTo>
                  <a:lnTo>
                    <a:pt x="162" y="41"/>
                  </a:lnTo>
                  <a:lnTo>
                    <a:pt x="166" y="52"/>
                  </a:lnTo>
                  <a:lnTo>
                    <a:pt x="189" y="62"/>
                  </a:lnTo>
                  <a:lnTo>
                    <a:pt x="200" y="81"/>
                  </a:lnTo>
                  <a:lnTo>
                    <a:pt x="208" y="75"/>
                  </a:lnTo>
                  <a:lnTo>
                    <a:pt x="221" y="79"/>
                  </a:lnTo>
                  <a:lnTo>
                    <a:pt x="231" y="62"/>
                  </a:lnTo>
                  <a:lnTo>
                    <a:pt x="248" y="79"/>
                  </a:lnTo>
                  <a:lnTo>
                    <a:pt x="242" y="85"/>
                  </a:lnTo>
                  <a:lnTo>
                    <a:pt x="239" y="121"/>
                  </a:lnTo>
                  <a:lnTo>
                    <a:pt x="219" y="121"/>
                  </a:lnTo>
                  <a:lnTo>
                    <a:pt x="208" y="127"/>
                  </a:lnTo>
                  <a:lnTo>
                    <a:pt x="202" y="123"/>
                  </a:lnTo>
                  <a:lnTo>
                    <a:pt x="185" y="127"/>
                  </a:lnTo>
                  <a:lnTo>
                    <a:pt x="175" y="139"/>
                  </a:lnTo>
                  <a:lnTo>
                    <a:pt x="171" y="133"/>
                  </a:lnTo>
                  <a:lnTo>
                    <a:pt x="152" y="133"/>
                  </a:lnTo>
                  <a:lnTo>
                    <a:pt x="141" y="116"/>
                  </a:lnTo>
                  <a:lnTo>
                    <a:pt x="131" y="114"/>
                  </a:lnTo>
                  <a:lnTo>
                    <a:pt x="116" y="125"/>
                  </a:lnTo>
                  <a:lnTo>
                    <a:pt x="106" y="123"/>
                  </a:lnTo>
                  <a:lnTo>
                    <a:pt x="102" y="131"/>
                  </a:lnTo>
                  <a:lnTo>
                    <a:pt x="94" y="127"/>
                  </a:lnTo>
                  <a:lnTo>
                    <a:pt x="83" y="127"/>
                  </a:lnTo>
                  <a:lnTo>
                    <a:pt x="85" y="112"/>
                  </a:lnTo>
                  <a:lnTo>
                    <a:pt x="69" y="102"/>
                  </a:lnTo>
                  <a:lnTo>
                    <a:pt x="73" y="87"/>
                  </a:lnTo>
                  <a:lnTo>
                    <a:pt x="58" y="87"/>
                  </a:lnTo>
                  <a:lnTo>
                    <a:pt x="44" y="75"/>
                  </a:lnTo>
                  <a:lnTo>
                    <a:pt x="41" y="64"/>
                  </a:lnTo>
                  <a:lnTo>
                    <a:pt x="35" y="64"/>
                  </a:lnTo>
                  <a:lnTo>
                    <a:pt x="27" y="73"/>
                  </a:lnTo>
                  <a:lnTo>
                    <a:pt x="19" y="68"/>
                  </a:lnTo>
                  <a:lnTo>
                    <a:pt x="8" y="68"/>
                  </a:lnTo>
                  <a:lnTo>
                    <a:pt x="0" y="54"/>
                  </a:lnTo>
                  <a:lnTo>
                    <a:pt x="2" y="50"/>
                  </a:lnTo>
                  <a:lnTo>
                    <a:pt x="12" y="50"/>
                  </a:lnTo>
                  <a:lnTo>
                    <a:pt x="27" y="33"/>
                  </a:lnTo>
                  <a:lnTo>
                    <a:pt x="35" y="35"/>
                  </a:lnTo>
                  <a:lnTo>
                    <a:pt x="39" y="25"/>
                  </a:lnTo>
                  <a:lnTo>
                    <a:pt x="54" y="25"/>
                  </a:lnTo>
                  <a:lnTo>
                    <a:pt x="56" y="12"/>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0" name="Freeform 33"/>
            <p:cNvSpPr>
              <a:spLocks/>
            </p:cNvSpPr>
            <p:nvPr/>
          </p:nvSpPr>
          <p:spPr bwMode="auto">
            <a:xfrm>
              <a:off x="1323" y="3268"/>
              <a:ext cx="135" cy="118"/>
            </a:xfrm>
            <a:custGeom>
              <a:avLst/>
              <a:gdLst>
                <a:gd name="T0" fmla="*/ 133 w 135"/>
                <a:gd name="T1" fmla="*/ 77 h 118"/>
                <a:gd name="T2" fmla="*/ 116 w 135"/>
                <a:gd name="T3" fmla="*/ 77 h 118"/>
                <a:gd name="T4" fmla="*/ 116 w 135"/>
                <a:gd name="T5" fmla="*/ 89 h 118"/>
                <a:gd name="T6" fmla="*/ 100 w 135"/>
                <a:gd name="T7" fmla="*/ 89 h 118"/>
                <a:gd name="T8" fmla="*/ 89 w 135"/>
                <a:gd name="T9" fmla="*/ 79 h 118"/>
                <a:gd name="T10" fmla="*/ 81 w 135"/>
                <a:gd name="T11" fmla="*/ 87 h 118"/>
                <a:gd name="T12" fmla="*/ 77 w 135"/>
                <a:gd name="T13" fmla="*/ 102 h 118"/>
                <a:gd name="T14" fmla="*/ 66 w 135"/>
                <a:gd name="T15" fmla="*/ 112 h 118"/>
                <a:gd name="T16" fmla="*/ 50 w 135"/>
                <a:gd name="T17" fmla="*/ 114 h 118"/>
                <a:gd name="T18" fmla="*/ 37 w 135"/>
                <a:gd name="T19" fmla="*/ 118 h 118"/>
                <a:gd name="T20" fmla="*/ 41 w 135"/>
                <a:gd name="T21" fmla="*/ 116 h 118"/>
                <a:gd name="T22" fmla="*/ 48 w 135"/>
                <a:gd name="T23" fmla="*/ 75 h 118"/>
                <a:gd name="T24" fmla="*/ 21 w 135"/>
                <a:gd name="T25" fmla="*/ 46 h 118"/>
                <a:gd name="T26" fmla="*/ 4 w 135"/>
                <a:gd name="T27" fmla="*/ 41 h 118"/>
                <a:gd name="T28" fmla="*/ 4 w 135"/>
                <a:gd name="T29" fmla="*/ 31 h 118"/>
                <a:gd name="T30" fmla="*/ 8 w 135"/>
                <a:gd name="T31" fmla="*/ 16 h 118"/>
                <a:gd name="T32" fmla="*/ 0 w 135"/>
                <a:gd name="T33" fmla="*/ 8 h 118"/>
                <a:gd name="T34" fmla="*/ 10 w 135"/>
                <a:gd name="T35" fmla="*/ 0 h 118"/>
                <a:gd name="T36" fmla="*/ 31 w 135"/>
                <a:gd name="T37" fmla="*/ 0 h 118"/>
                <a:gd name="T38" fmla="*/ 35 w 135"/>
                <a:gd name="T39" fmla="*/ 6 h 118"/>
                <a:gd name="T40" fmla="*/ 50 w 135"/>
                <a:gd name="T41" fmla="*/ 8 h 118"/>
                <a:gd name="T42" fmla="*/ 50 w 135"/>
                <a:gd name="T43" fmla="*/ 4 h 118"/>
                <a:gd name="T44" fmla="*/ 58 w 135"/>
                <a:gd name="T45" fmla="*/ 18 h 118"/>
                <a:gd name="T46" fmla="*/ 69 w 135"/>
                <a:gd name="T47" fmla="*/ 18 h 118"/>
                <a:gd name="T48" fmla="*/ 77 w 135"/>
                <a:gd name="T49" fmla="*/ 23 h 118"/>
                <a:gd name="T50" fmla="*/ 85 w 135"/>
                <a:gd name="T51" fmla="*/ 14 h 118"/>
                <a:gd name="T52" fmla="*/ 91 w 135"/>
                <a:gd name="T53" fmla="*/ 14 h 118"/>
                <a:gd name="T54" fmla="*/ 94 w 135"/>
                <a:gd name="T55" fmla="*/ 25 h 118"/>
                <a:gd name="T56" fmla="*/ 108 w 135"/>
                <a:gd name="T57" fmla="*/ 37 h 118"/>
                <a:gd name="T58" fmla="*/ 123 w 135"/>
                <a:gd name="T59" fmla="*/ 37 h 118"/>
                <a:gd name="T60" fmla="*/ 119 w 135"/>
                <a:gd name="T61" fmla="*/ 52 h 118"/>
                <a:gd name="T62" fmla="*/ 135 w 135"/>
                <a:gd name="T63" fmla="*/ 62 h 118"/>
                <a:gd name="T64" fmla="*/ 133 w 135"/>
                <a:gd name="T65" fmla="*/ 7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 h="118">
                  <a:moveTo>
                    <a:pt x="133" y="77"/>
                  </a:moveTo>
                  <a:lnTo>
                    <a:pt x="116" y="77"/>
                  </a:lnTo>
                  <a:lnTo>
                    <a:pt x="116" y="89"/>
                  </a:lnTo>
                  <a:lnTo>
                    <a:pt x="100" y="89"/>
                  </a:lnTo>
                  <a:lnTo>
                    <a:pt x="89" y="79"/>
                  </a:lnTo>
                  <a:lnTo>
                    <a:pt x="81" y="87"/>
                  </a:lnTo>
                  <a:lnTo>
                    <a:pt x="77" y="102"/>
                  </a:lnTo>
                  <a:lnTo>
                    <a:pt x="66" y="112"/>
                  </a:lnTo>
                  <a:lnTo>
                    <a:pt x="50" y="114"/>
                  </a:lnTo>
                  <a:lnTo>
                    <a:pt x="37" y="118"/>
                  </a:lnTo>
                  <a:lnTo>
                    <a:pt x="41" y="116"/>
                  </a:lnTo>
                  <a:lnTo>
                    <a:pt x="48" y="75"/>
                  </a:lnTo>
                  <a:lnTo>
                    <a:pt x="21" y="46"/>
                  </a:lnTo>
                  <a:lnTo>
                    <a:pt x="4" y="41"/>
                  </a:lnTo>
                  <a:lnTo>
                    <a:pt x="4" y="31"/>
                  </a:lnTo>
                  <a:lnTo>
                    <a:pt x="8" y="16"/>
                  </a:lnTo>
                  <a:lnTo>
                    <a:pt x="0" y="8"/>
                  </a:lnTo>
                  <a:lnTo>
                    <a:pt x="10" y="0"/>
                  </a:lnTo>
                  <a:lnTo>
                    <a:pt x="31" y="0"/>
                  </a:lnTo>
                  <a:lnTo>
                    <a:pt x="35" y="6"/>
                  </a:lnTo>
                  <a:lnTo>
                    <a:pt x="50" y="8"/>
                  </a:lnTo>
                  <a:lnTo>
                    <a:pt x="50" y="4"/>
                  </a:lnTo>
                  <a:lnTo>
                    <a:pt x="58" y="18"/>
                  </a:lnTo>
                  <a:lnTo>
                    <a:pt x="69" y="18"/>
                  </a:lnTo>
                  <a:lnTo>
                    <a:pt x="77" y="23"/>
                  </a:lnTo>
                  <a:lnTo>
                    <a:pt x="85" y="14"/>
                  </a:lnTo>
                  <a:lnTo>
                    <a:pt x="91" y="14"/>
                  </a:lnTo>
                  <a:lnTo>
                    <a:pt x="94" y="25"/>
                  </a:lnTo>
                  <a:lnTo>
                    <a:pt x="108" y="37"/>
                  </a:lnTo>
                  <a:lnTo>
                    <a:pt x="123" y="37"/>
                  </a:lnTo>
                  <a:lnTo>
                    <a:pt x="119" y="52"/>
                  </a:lnTo>
                  <a:lnTo>
                    <a:pt x="135" y="62"/>
                  </a:lnTo>
                  <a:lnTo>
                    <a:pt x="133" y="7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1" name="Freeform 34"/>
            <p:cNvSpPr>
              <a:spLocks/>
            </p:cNvSpPr>
            <p:nvPr/>
          </p:nvSpPr>
          <p:spPr bwMode="auto">
            <a:xfrm>
              <a:off x="1262" y="3264"/>
              <a:ext cx="109" cy="139"/>
            </a:xfrm>
            <a:custGeom>
              <a:avLst/>
              <a:gdLst>
                <a:gd name="T0" fmla="*/ 102 w 109"/>
                <a:gd name="T1" fmla="*/ 120 h 139"/>
                <a:gd name="T2" fmla="*/ 98 w 109"/>
                <a:gd name="T3" fmla="*/ 122 h 139"/>
                <a:gd name="T4" fmla="*/ 84 w 109"/>
                <a:gd name="T5" fmla="*/ 125 h 139"/>
                <a:gd name="T6" fmla="*/ 75 w 109"/>
                <a:gd name="T7" fmla="*/ 133 h 139"/>
                <a:gd name="T8" fmla="*/ 67 w 109"/>
                <a:gd name="T9" fmla="*/ 133 h 139"/>
                <a:gd name="T10" fmla="*/ 59 w 109"/>
                <a:gd name="T11" fmla="*/ 139 h 139"/>
                <a:gd name="T12" fmla="*/ 50 w 109"/>
                <a:gd name="T13" fmla="*/ 135 h 139"/>
                <a:gd name="T14" fmla="*/ 38 w 109"/>
                <a:gd name="T15" fmla="*/ 125 h 139"/>
                <a:gd name="T16" fmla="*/ 36 w 109"/>
                <a:gd name="T17" fmla="*/ 116 h 139"/>
                <a:gd name="T18" fmla="*/ 27 w 109"/>
                <a:gd name="T19" fmla="*/ 110 h 139"/>
                <a:gd name="T20" fmla="*/ 21 w 109"/>
                <a:gd name="T21" fmla="*/ 100 h 139"/>
                <a:gd name="T22" fmla="*/ 19 w 109"/>
                <a:gd name="T23" fmla="*/ 100 h 139"/>
                <a:gd name="T24" fmla="*/ 21 w 109"/>
                <a:gd name="T25" fmla="*/ 87 h 139"/>
                <a:gd name="T26" fmla="*/ 27 w 109"/>
                <a:gd name="T27" fmla="*/ 75 h 139"/>
                <a:gd name="T28" fmla="*/ 27 w 109"/>
                <a:gd name="T29" fmla="*/ 64 h 139"/>
                <a:gd name="T30" fmla="*/ 13 w 109"/>
                <a:gd name="T31" fmla="*/ 58 h 139"/>
                <a:gd name="T32" fmla="*/ 13 w 109"/>
                <a:gd name="T33" fmla="*/ 41 h 139"/>
                <a:gd name="T34" fmla="*/ 4 w 109"/>
                <a:gd name="T35" fmla="*/ 43 h 139"/>
                <a:gd name="T36" fmla="*/ 0 w 109"/>
                <a:gd name="T37" fmla="*/ 33 h 139"/>
                <a:gd name="T38" fmla="*/ 9 w 109"/>
                <a:gd name="T39" fmla="*/ 27 h 139"/>
                <a:gd name="T40" fmla="*/ 11 w 109"/>
                <a:gd name="T41" fmla="*/ 18 h 139"/>
                <a:gd name="T42" fmla="*/ 15 w 109"/>
                <a:gd name="T43" fmla="*/ 10 h 139"/>
                <a:gd name="T44" fmla="*/ 21 w 109"/>
                <a:gd name="T45" fmla="*/ 0 h 139"/>
                <a:gd name="T46" fmla="*/ 44 w 109"/>
                <a:gd name="T47" fmla="*/ 16 h 139"/>
                <a:gd name="T48" fmla="*/ 61 w 109"/>
                <a:gd name="T49" fmla="*/ 12 h 139"/>
                <a:gd name="T50" fmla="*/ 69 w 109"/>
                <a:gd name="T51" fmla="*/ 20 h 139"/>
                <a:gd name="T52" fmla="*/ 65 w 109"/>
                <a:gd name="T53" fmla="*/ 35 h 139"/>
                <a:gd name="T54" fmla="*/ 65 w 109"/>
                <a:gd name="T55" fmla="*/ 45 h 139"/>
                <a:gd name="T56" fmla="*/ 82 w 109"/>
                <a:gd name="T57" fmla="*/ 50 h 139"/>
                <a:gd name="T58" fmla="*/ 109 w 109"/>
                <a:gd name="T59" fmla="*/ 79 h 139"/>
                <a:gd name="T60" fmla="*/ 102 w 109"/>
                <a:gd name="T61" fmla="*/ 12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39">
                  <a:moveTo>
                    <a:pt x="102" y="120"/>
                  </a:moveTo>
                  <a:lnTo>
                    <a:pt x="98" y="122"/>
                  </a:lnTo>
                  <a:lnTo>
                    <a:pt x="84" y="125"/>
                  </a:lnTo>
                  <a:lnTo>
                    <a:pt x="75" y="133"/>
                  </a:lnTo>
                  <a:lnTo>
                    <a:pt x="67" y="133"/>
                  </a:lnTo>
                  <a:lnTo>
                    <a:pt x="59" y="139"/>
                  </a:lnTo>
                  <a:lnTo>
                    <a:pt x="50" y="135"/>
                  </a:lnTo>
                  <a:lnTo>
                    <a:pt x="38" y="125"/>
                  </a:lnTo>
                  <a:lnTo>
                    <a:pt x="36" y="116"/>
                  </a:lnTo>
                  <a:lnTo>
                    <a:pt x="27" y="110"/>
                  </a:lnTo>
                  <a:lnTo>
                    <a:pt x="21" y="100"/>
                  </a:lnTo>
                  <a:lnTo>
                    <a:pt x="19" y="100"/>
                  </a:lnTo>
                  <a:lnTo>
                    <a:pt x="21" y="87"/>
                  </a:lnTo>
                  <a:lnTo>
                    <a:pt x="27" y="75"/>
                  </a:lnTo>
                  <a:lnTo>
                    <a:pt x="27" y="64"/>
                  </a:lnTo>
                  <a:lnTo>
                    <a:pt x="13" y="58"/>
                  </a:lnTo>
                  <a:lnTo>
                    <a:pt x="13" y="41"/>
                  </a:lnTo>
                  <a:lnTo>
                    <a:pt x="4" y="43"/>
                  </a:lnTo>
                  <a:lnTo>
                    <a:pt x="0" y="33"/>
                  </a:lnTo>
                  <a:lnTo>
                    <a:pt x="9" y="27"/>
                  </a:lnTo>
                  <a:lnTo>
                    <a:pt x="11" y="18"/>
                  </a:lnTo>
                  <a:lnTo>
                    <a:pt x="15" y="10"/>
                  </a:lnTo>
                  <a:lnTo>
                    <a:pt x="21" y="0"/>
                  </a:lnTo>
                  <a:lnTo>
                    <a:pt x="44" y="16"/>
                  </a:lnTo>
                  <a:lnTo>
                    <a:pt x="61" y="12"/>
                  </a:lnTo>
                  <a:lnTo>
                    <a:pt x="69" y="20"/>
                  </a:lnTo>
                  <a:lnTo>
                    <a:pt x="65" y="35"/>
                  </a:lnTo>
                  <a:lnTo>
                    <a:pt x="65" y="45"/>
                  </a:lnTo>
                  <a:lnTo>
                    <a:pt x="82" y="50"/>
                  </a:lnTo>
                  <a:lnTo>
                    <a:pt x="109" y="79"/>
                  </a:lnTo>
                  <a:lnTo>
                    <a:pt x="102" y="12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2" name="Freeform 35"/>
            <p:cNvSpPr>
              <a:spLocks/>
            </p:cNvSpPr>
            <p:nvPr/>
          </p:nvSpPr>
          <p:spPr bwMode="auto">
            <a:xfrm>
              <a:off x="1283" y="3159"/>
              <a:ext cx="146" cy="121"/>
            </a:xfrm>
            <a:custGeom>
              <a:avLst/>
              <a:gdLst>
                <a:gd name="T0" fmla="*/ 63 w 146"/>
                <a:gd name="T1" fmla="*/ 0 h 121"/>
                <a:gd name="T2" fmla="*/ 88 w 146"/>
                <a:gd name="T3" fmla="*/ 0 h 121"/>
                <a:gd name="T4" fmla="*/ 111 w 146"/>
                <a:gd name="T5" fmla="*/ 21 h 121"/>
                <a:gd name="T6" fmla="*/ 119 w 146"/>
                <a:gd name="T7" fmla="*/ 15 h 121"/>
                <a:gd name="T8" fmla="*/ 127 w 146"/>
                <a:gd name="T9" fmla="*/ 25 h 121"/>
                <a:gd name="T10" fmla="*/ 127 w 146"/>
                <a:gd name="T11" fmla="*/ 52 h 121"/>
                <a:gd name="T12" fmla="*/ 146 w 146"/>
                <a:gd name="T13" fmla="*/ 71 h 121"/>
                <a:gd name="T14" fmla="*/ 144 w 146"/>
                <a:gd name="T15" fmla="*/ 84 h 121"/>
                <a:gd name="T16" fmla="*/ 129 w 146"/>
                <a:gd name="T17" fmla="*/ 84 h 121"/>
                <a:gd name="T18" fmla="*/ 125 w 146"/>
                <a:gd name="T19" fmla="*/ 94 h 121"/>
                <a:gd name="T20" fmla="*/ 117 w 146"/>
                <a:gd name="T21" fmla="*/ 92 h 121"/>
                <a:gd name="T22" fmla="*/ 102 w 146"/>
                <a:gd name="T23" fmla="*/ 109 h 121"/>
                <a:gd name="T24" fmla="*/ 92 w 146"/>
                <a:gd name="T25" fmla="*/ 109 h 121"/>
                <a:gd name="T26" fmla="*/ 90 w 146"/>
                <a:gd name="T27" fmla="*/ 117 h 121"/>
                <a:gd name="T28" fmla="*/ 75 w 146"/>
                <a:gd name="T29" fmla="*/ 115 h 121"/>
                <a:gd name="T30" fmla="*/ 71 w 146"/>
                <a:gd name="T31" fmla="*/ 109 h 121"/>
                <a:gd name="T32" fmla="*/ 50 w 146"/>
                <a:gd name="T33" fmla="*/ 109 h 121"/>
                <a:gd name="T34" fmla="*/ 40 w 146"/>
                <a:gd name="T35" fmla="*/ 117 h 121"/>
                <a:gd name="T36" fmla="*/ 23 w 146"/>
                <a:gd name="T37" fmla="*/ 121 h 121"/>
                <a:gd name="T38" fmla="*/ 0 w 146"/>
                <a:gd name="T39" fmla="*/ 105 h 121"/>
                <a:gd name="T40" fmla="*/ 2 w 146"/>
                <a:gd name="T41" fmla="*/ 100 h 121"/>
                <a:gd name="T42" fmla="*/ 6 w 146"/>
                <a:gd name="T43" fmla="*/ 86 h 121"/>
                <a:gd name="T44" fmla="*/ 29 w 146"/>
                <a:gd name="T45" fmla="*/ 71 h 121"/>
                <a:gd name="T46" fmla="*/ 23 w 146"/>
                <a:gd name="T47" fmla="*/ 55 h 121"/>
                <a:gd name="T48" fmla="*/ 31 w 146"/>
                <a:gd name="T49" fmla="*/ 48 h 121"/>
                <a:gd name="T50" fmla="*/ 29 w 146"/>
                <a:gd name="T51" fmla="*/ 30 h 121"/>
                <a:gd name="T52" fmla="*/ 40 w 146"/>
                <a:gd name="T53" fmla="*/ 23 h 121"/>
                <a:gd name="T54" fmla="*/ 44 w 146"/>
                <a:gd name="T55" fmla="*/ 23 h 121"/>
                <a:gd name="T56" fmla="*/ 50 w 146"/>
                <a:gd name="T57" fmla="*/ 9 h 121"/>
                <a:gd name="T58" fmla="*/ 63 w 146"/>
                <a:gd name="T5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21">
                  <a:moveTo>
                    <a:pt x="63" y="0"/>
                  </a:moveTo>
                  <a:lnTo>
                    <a:pt x="88" y="0"/>
                  </a:lnTo>
                  <a:lnTo>
                    <a:pt x="111" y="21"/>
                  </a:lnTo>
                  <a:lnTo>
                    <a:pt x="119" y="15"/>
                  </a:lnTo>
                  <a:lnTo>
                    <a:pt x="127" y="25"/>
                  </a:lnTo>
                  <a:lnTo>
                    <a:pt x="127" y="52"/>
                  </a:lnTo>
                  <a:lnTo>
                    <a:pt x="146" y="71"/>
                  </a:lnTo>
                  <a:lnTo>
                    <a:pt x="144" y="84"/>
                  </a:lnTo>
                  <a:lnTo>
                    <a:pt x="129" y="84"/>
                  </a:lnTo>
                  <a:lnTo>
                    <a:pt x="125" y="94"/>
                  </a:lnTo>
                  <a:lnTo>
                    <a:pt x="117" y="92"/>
                  </a:lnTo>
                  <a:lnTo>
                    <a:pt x="102" y="109"/>
                  </a:lnTo>
                  <a:lnTo>
                    <a:pt x="92" y="109"/>
                  </a:lnTo>
                  <a:lnTo>
                    <a:pt x="90" y="117"/>
                  </a:lnTo>
                  <a:lnTo>
                    <a:pt x="75" y="115"/>
                  </a:lnTo>
                  <a:lnTo>
                    <a:pt x="71" y="109"/>
                  </a:lnTo>
                  <a:lnTo>
                    <a:pt x="50" y="109"/>
                  </a:lnTo>
                  <a:lnTo>
                    <a:pt x="40" y="117"/>
                  </a:lnTo>
                  <a:lnTo>
                    <a:pt x="23" y="121"/>
                  </a:lnTo>
                  <a:lnTo>
                    <a:pt x="0" y="105"/>
                  </a:lnTo>
                  <a:lnTo>
                    <a:pt x="2" y="100"/>
                  </a:lnTo>
                  <a:lnTo>
                    <a:pt x="6" y="86"/>
                  </a:lnTo>
                  <a:lnTo>
                    <a:pt x="29" y="71"/>
                  </a:lnTo>
                  <a:lnTo>
                    <a:pt x="23" y="55"/>
                  </a:lnTo>
                  <a:lnTo>
                    <a:pt x="31" y="48"/>
                  </a:lnTo>
                  <a:lnTo>
                    <a:pt x="29" y="30"/>
                  </a:lnTo>
                  <a:lnTo>
                    <a:pt x="40" y="23"/>
                  </a:lnTo>
                  <a:lnTo>
                    <a:pt x="44" y="23"/>
                  </a:lnTo>
                  <a:lnTo>
                    <a:pt x="50" y="9"/>
                  </a:lnTo>
                  <a:lnTo>
                    <a:pt x="63" y="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3" name="Freeform 36"/>
            <p:cNvSpPr>
              <a:spLocks/>
            </p:cNvSpPr>
            <p:nvPr/>
          </p:nvSpPr>
          <p:spPr bwMode="auto">
            <a:xfrm>
              <a:off x="1083" y="3072"/>
              <a:ext cx="263" cy="173"/>
            </a:xfrm>
            <a:custGeom>
              <a:avLst/>
              <a:gdLst>
                <a:gd name="T0" fmla="*/ 0 w 263"/>
                <a:gd name="T1" fmla="*/ 64 h 173"/>
                <a:gd name="T2" fmla="*/ 6 w 263"/>
                <a:gd name="T3" fmla="*/ 52 h 173"/>
                <a:gd name="T4" fmla="*/ 17 w 263"/>
                <a:gd name="T5" fmla="*/ 48 h 173"/>
                <a:gd name="T6" fmla="*/ 25 w 263"/>
                <a:gd name="T7" fmla="*/ 33 h 173"/>
                <a:gd name="T8" fmla="*/ 23 w 263"/>
                <a:gd name="T9" fmla="*/ 19 h 173"/>
                <a:gd name="T10" fmla="*/ 33 w 263"/>
                <a:gd name="T11" fmla="*/ 12 h 173"/>
                <a:gd name="T12" fmla="*/ 38 w 263"/>
                <a:gd name="T13" fmla="*/ 0 h 173"/>
                <a:gd name="T14" fmla="*/ 48 w 263"/>
                <a:gd name="T15" fmla="*/ 8 h 173"/>
                <a:gd name="T16" fmla="*/ 69 w 263"/>
                <a:gd name="T17" fmla="*/ 12 h 173"/>
                <a:gd name="T18" fmla="*/ 75 w 263"/>
                <a:gd name="T19" fmla="*/ 19 h 173"/>
                <a:gd name="T20" fmla="*/ 88 w 263"/>
                <a:gd name="T21" fmla="*/ 19 h 173"/>
                <a:gd name="T22" fmla="*/ 90 w 263"/>
                <a:gd name="T23" fmla="*/ 25 h 173"/>
                <a:gd name="T24" fmla="*/ 106 w 263"/>
                <a:gd name="T25" fmla="*/ 25 h 173"/>
                <a:gd name="T26" fmla="*/ 117 w 263"/>
                <a:gd name="T27" fmla="*/ 31 h 173"/>
                <a:gd name="T28" fmla="*/ 123 w 263"/>
                <a:gd name="T29" fmla="*/ 31 h 173"/>
                <a:gd name="T30" fmla="*/ 131 w 263"/>
                <a:gd name="T31" fmla="*/ 23 h 173"/>
                <a:gd name="T32" fmla="*/ 144 w 263"/>
                <a:gd name="T33" fmla="*/ 25 h 173"/>
                <a:gd name="T34" fmla="*/ 152 w 263"/>
                <a:gd name="T35" fmla="*/ 16 h 173"/>
                <a:gd name="T36" fmla="*/ 167 w 263"/>
                <a:gd name="T37" fmla="*/ 19 h 173"/>
                <a:gd name="T38" fmla="*/ 169 w 263"/>
                <a:gd name="T39" fmla="*/ 29 h 173"/>
                <a:gd name="T40" fmla="*/ 175 w 263"/>
                <a:gd name="T41" fmla="*/ 39 h 173"/>
                <a:gd name="T42" fmla="*/ 186 w 263"/>
                <a:gd name="T43" fmla="*/ 39 h 173"/>
                <a:gd name="T44" fmla="*/ 196 w 263"/>
                <a:gd name="T45" fmla="*/ 50 h 173"/>
                <a:gd name="T46" fmla="*/ 202 w 263"/>
                <a:gd name="T47" fmla="*/ 46 h 173"/>
                <a:gd name="T48" fmla="*/ 202 w 263"/>
                <a:gd name="T49" fmla="*/ 42 h 173"/>
                <a:gd name="T50" fmla="*/ 234 w 263"/>
                <a:gd name="T51" fmla="*/ 60 h 173"/>
                <a:gd name="T52" fmla="*/ 261 w 263"/>
                <a:gd name="T53" fmla="*/ 60 h 173"/>
                <a:gd name="T54" fmla="*/ 263 w 263"/>
                <a:gd name="T55" fmla="*/ 87 h 173"/>
                <a:gd name="T56" fmla="*/ 250 w 263"/>
                <a:gd name="T57" fmla="*/ 96 h 173"/>
                <a:gd name="T58" fmla="*/ 244 w 263"/>
                <a:gd name="T59" fmla="*/ 110 h 173"/>
                <a:gd name="T60" fmla="*/ 240 w 263"/>
                <a:gd name="T61" fmla="*/ 110 h 173"/>
                <a:gd name="T62" fmla="*/ 229 w 263"/>
                <a:gd name="T63" fmla="*/ 117 h 173"/>
                <a:gd name="T64" fmla="*/ 231 w 263"/>
                <a:gd name="T65" fmla="*/ 135 h 173"/>
                <a:gd name="T66" fmla="*/ 223 w 263"/>
                <a:gd name="T67" fmla="*/ 142 h 173"/>
                <a:gd name="T68" fmla="*/ 229 w 263"/>
                <a:gd name="T69" fmla="*/ 158 h 173"/>
                <a:gd name="T70" fmla="*/ 206 w 263"/>
                <a:gd name="T71" fmla="*/ 173 h 173"/>
                <a:gd name="T72" fmla="*/ 190 w 263"/>
                <a:gd name="T73" fmla="*/ 169 h 173"/>
                <a:gd name="T74" fmla="*/ 171 w 263"/>
                <a:gd name="T75" fmla="*/ 160 h 173"/>
                <a:gd name="T76" fmla="*/ 163 w 263"/>
                <a:gd name="T77" fmla="*/ 160 h 173"/>
                <a:gd name="T78" fmla="*/ 146 w 263"/>
                <a:gd name="T79" fmla="*/ 152 h 173"/>
                <a:gd name="T80" fmla="*/ 133 w 263"/>
                <a:gd name="T81" fmla="*/ 150 h 173"/>
                <a:gd name="T82" fmla="*/ 125 w 263"/>
                <a:gd name="T83" fmla="*/ 133 h 173"/>
                <a:gd name="T84" fmla="*/ 113 w 263"/>
                <a:gd name="T85" fmla="*/ 144 h 173"/>
                <a:gd name="T86" fmla="*/ 100 w 263"/>
                <a:gd name="T87" fmla="*/ 144 h 173"/>
                <a:gd name="T88" fmla="*/ 100 w 263"/>
                <a:gd name="T89" fmla="*/ 146 h 173"/>
                <a:gd name="T90" fmla="*/ 90 w 263"/>
                <a:gd name="T91" fmla="*/ 131 h 173"/>
                <a:gd name="T92" fmla="*/ 77 w 263"/>
                <a:gd name="T93" fmla="*/ 121 h 173"/>
                <a:gd name="T94" fmla="*/ 75 w 263"/>
                <a:gd name="T95" fmla="*/ 110 h 173"/>
                <a:gd name="T96" fmla="*/ 69 w 263"/>
                <a:gd name="T97" fmla="*/ 108 h 173"/>
                <a:gd name="T98" fmla="*/ 58 w 263"/>
                <a:gd name="T99" fmla="*/ 110 h 173"/>
                <a:gd name="T100" fmla="*/ 46 w 263"/>
                <a:gd name="T101" fmla="*/ 112 h 173"/>
                <a:gd name="T102" fmla="*/ 15 w 263"/>
                <a:gd name="T103" fmla="*/ 87 h 173"/>
                <a:gd name="T104" fmla="*/ 15 w 263"/>
                <a:gd name="T105" fmla="*/ 75 h 173"/>
                <a:gd name="T106" fmla="*/ 0 w 263"/>
                <a:gd name="T107" fmla="*/ 6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3" h="173">
                  <a:moveTo>
                    <a:pt x="0" y="64"/>
                  </a:moveTo>
                  <a:lnTo>
                    <a:pt x="6" y="52"/>
                  </a:lnTo>
                  <a:lnTo>
                    <a:pt x="17" y="48"/>
                  </a:lnTo>
                  <a:lnTo>
                    <a:pt x="25" y="33"/>
                  </a:lnTo>
                  <a:lnTo>
                    <a:pt x="23" y="19"/>
                  </a:lnTo>
                  <a:lnTo>
                    <a:pt x="33" y="12"/>
                  </a:lnTo>
                  <a:lnTo>
                    <a:pt x="38" y="0"/>
                  </a:lnTo>
                  <a:lnTo>
                    <a:pt x="48" y="8"/>
                  </a:lnTo>
                  <a:lnTo>
                    <a:pt x="69" y="12"/>
                  </a:lnTo>
                  <a:lnTo>
                    <a:pt x="75" y="19"/>
                  </a:lnTo>
                  <a:lnTo>
                    <a:pt x="88" y="19"/>
                  </a:lnTo>
                  <a:lnTo>
                    <a:pt x="90" y="25"/>
                  </a:lnTo>
                  <a:lnTo>
                    <a:pt x="106" y="25"/>
                  </a:lnTo>
                  <a:lnTo>
                    <a:pt x="117" y="31"/>
                  </a:lnTo>
                  <a:lnTo>
                    <a:pt x="123" y="31"/>
                  </a:lnTo>
                  <a:lnTo>
                    <a:pt x="131" y="23"/>
                  </a:lnTo>
                  <a:lnTo>
                    <a:pt x="144" y="25"/>
                  </a:lnTo>
                  <a:lnTo>
                    <a:pt x="152" y="16"/>
                  </a:lnTo>
                  <a:lnTo>
                    <a:pt x="167" y="19"/>
                  </a:lnTo>
                  <a:lnTo>
                    <a:pt x="169" y="29"/>
                  </a:lnTo>
                  <a:lnTo>
                    <a:pt x="175" y="39"/>
                  </a:lnTo>
                  <a:lnTo>
                    <a:pt x="186" y="39"/>
                  </a:lnTo>
                  <a:lnTo>
                    <a:pt x="196" y="50"/>
                  </a:lnTo>
                  <a:lnTo>
                    <a:pt x="202" y="46"/>
                  </a:lnTo>
                  <a:lnTo>
                    <a:pt x="202" y="42"/>
                  </a:lnTo>
                  <a:lnTo>
                    <a:pt x="234" y="60"/>
                  </a:lnTo>
                  <a:lnTo>
                    <a:pt x="261" y="60"/>
                  </a:lnTo>
                  <a:lnTo>
                    <a:pt x="263" y="87"/>
                  </a:lnTo>
                  <a:lnTo>
                    <a:pt x="250" y="96"/>
                  </a:lnTo>
                  <a:lnTo>
                    <a:pt x="244" y="110"/>
                  </a:lnTo>
                  <a:lnTo>
                    <a:pt x="240" y="110"/>
                  </a:lnTo>
                  <a:lnTo>
                    <a:pt x="229" y="117"/>
                  </a:lnTo>
                  <a:lnTo>
                    <a:pt x="231" y="135"/>
                  </a:lnTo>
                  <a:lnTo>
                    <a:pt x="223" y="142"/>
                  </a:lnTo>
                  <a:lnTo>
                    <a:pt x="229" y="158"/>
                  </a:lnTo>
                  <a:lnTo>
                    <a:pt x="206" y="173"/>
                  </a:lnTo>
                  <a:lnTo>
                    <a:pt x="190" y="169"/>
                  </a:lnTo>
                  <a:lnTo>
                    <a:pt x="171" y="160"/>
                  </a:lnTo>
                  <a:lnTo>
                    <a:pt x="163" y="160"/>
                  </a:lnTo>
                  <a:lnTo>
                    <a:pt x="146" y="152"/>
                  </a:lnTo>
                  <a:lnTo>
                    <a:pt x="133" y="150"/>
                  </a:lnTo>
                  <a:lnTo>
                    <a:pt x="125" y="133"/>
                  </a:lnTo>
                  <a:lnTo>
                    <a:pt x="113" y="144"/>
                  </a:lnTo>
                  <a:lnTo>
                    <a:pt x="100" y="144"/>
                  </a:lnTo>
                  <a:lnTo>
                    <a:pt x="100" y="146"/>
                  </a:lnTo>
                  <a:lnTo>
                    <a:pt x="90" y="131"/>
                  </a:lnTo>
                  <a:lnTo>
                    <a:pt x="77" y="121"/>
                  </a:lnTo>
                  <a:lnTo>
                    <a:pt x="75" y="110"/>
                  </a:lnTo>
                  <a:lnTo>
                    <a:pt x="69" y="108"/>
                  </a:lnTo>
                  <a:lnTo>
                    <a:pt x="58" y="110"/>
                  </a:lnTo>
                  <a:lnTo>
                    <a:pt x="46" y="112"/>
                  </a:lnTo>
                  <a:lnTo>
                    <a:pt x="15" y="87"/>
                  </a:lnTo>
                  <a:lnTo>
                    <a:pt x="15" y="75"/>
                  </a:lnTo>
                  <a:lnTo>
                    <a:pt x="0" y="64"/>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4" name="Freeform 37"/>
            <p:cNvSpPr>
              <a:spLocks/>
            </p:cNvSpPr>
            <p:nvPr/>
          </p:nvSpPr>
          <p:spPr bwMode="auto">
            <a:xfrm>
              <a:off x="1006" y="3124"/>
              <a:ext cx="177" cy="156"/>
            </a:xfrm>
            <a:custGeom>
              <a:avLst/>
              <a:gdLst>
                <a:gd name="T0" fmla="*/ 3 w 85"/>
                <a:gd name="T1" fmla="*/ 66 h 75"/>
                <a:gd name="T2" fmla="*/ 5 w 85"/>
                <a:gd name="T3" fmla="*/ 61 h 75"/>
                <a:gd name="T4" fmla="*/ 6 w 85"/>
                <a:gd name="T5" fmla="*/ 54 h 75"/>
                <a:gd name="T6" fmla="*/ 1 w 85"/>
                <a:gd name="T7" fmla="*/ 47 h 75"/>
                <a:gd name="T8" fmla="*/ 5 w 85"/>
                <a:gd name="T9" fmla="*/ 41 h 75"/>
                <a:gd name="T10" fmla="*/ 4 w 85"/>
                <a:gd name="T11" fmla="*/ 34 h 75"/>
                <a:gd name="T12" fmla="*/ 10 w 85"/>
                <a:gd name="T13" fmla="*/ 25 h 75"/>
                <a:gd name="T14" fmla="*/ 10 w 85"/>
                <a:gd name="T15" fmla="*/ 16 h 75"/>
                <a:gd name="T16" fmla="*/ 20 w 85"/>
                <a:gd name="T17" fmla="*/ 12 h 75"/>
                <a:gd name="T18" fmla="*/ 26 w 85"/>
                <a:gd name="T19" fmla="*/ 4 h 75"/>
                <a:gd name="T20" fmla="*/ 29 w 85"/>
                <a:gd name="T21" fmla="*/ 0 h 75"/>
                <a:gd name="T22" fmla="*/ 34 w 85"/>
                <a:gd name="T23" fmla="*/ 0 h 75"/>
                <a:gd name="T24" fmla="*/ 37 w 85"/>
                <a:gd name="T25" fmla="*/ 6 h 75"/>
                <a:gd name="T26" fmla="*/ 44 w 85"/>
                <a:gd name="T27" fmla="*/ 11 h 75"/>
                <a:gd name="T28" fmla="*/ 44 w 85"/>
                <a:gd name="T29" fmla="*/ 17 h 75"/>
                <a:gd name="T30" fmla="*/ 59 w 85"/>
                <a:gd name="T31" fmla="*/ 29 h 75"/>
                <a:gd name="T32" fmla="*/ 65 w 85"/>
                <a:gd name="T33" fmla="*/ 28 h 75"/>
                <a:gd name="T34" fmla="*/ 70 w 85"/>
                <a:gd name="T35" fmla="*/ 27 h 75"/>
                <a:gd name="T36" fmla="*/ 73 w 85"/>
                <a:gd name="T37" fmla="*/ 28 h 75"/>
                <a:gd name="T38" fmla="*/ 74 w 85"/>
                <a:gd name="T39" fmla="*/ 33 h 75"/>
                <a:gd name="T40" fmla="*/ 80 w 85"/>
                <a:gd name="T41" fmla="*/ 38 h 75"/>
                <a:gd name="T42" fmla="*/ 85 w 85"/>
                <a:gd name="T43" fmla="*/ 45 h 75"/>
                <a:gd name="T44" fmla="*/ 84 w 85"/>
                <a:gd name="T45" fmla="*/ 53 h 75"/>
                <a:gd name="T46" fmla="*/ 77 w 85"/>
                <a:gd name="T47" fmla="*/ 55 h 75"/>
                <a:gd name="T48" fmla="*/ 70 w 85"/>
                <a:gd name="T49" fmla="*/ 65 h 75"/>
                <a:gd name="T50" fmla="*/ 62 w 85"/>
                <a:gd name="T51" fmla="*/ 64 h 75"/>
                <a:gd name="T52" fmla="*/ 54 w 85"/>
                <a:gd name="T53" fmla="*/ 69 h 75"/>
                <a:gd name="T54" fmla="*/ 47 w 85"/>
                <a:gd name="T55" fmla="*/ 63 h 75"/>
                <a:gd name="T56" fmla="*/ 42 w 85"/>
                <a:gd name="T57" fmla="*/ 65 h 75"/>
                <a:gd name="T58" fmla="*/ 38 w 85"/>
                <a:gd name="T59" fmla="*/ 57 h 75"/>
                <a:gd name="T60" fmla="*/ 32 w 85"/>
                <a:gd name="T61" fmla="*/ 57 h 75"/>
                <a:gd name="T62" fmla="*/ 29 w 85"/>
                <a:gd name="T63" fmla="*/ 61 h 75"/>
                <a:gd name="T64" fmla="*/ 25 w 85"/>
                <a:gd name="T65" fmla="*/ 62 h 75"/>
                <a:gd name="T66" fmla="*/ 23 w 85"/>
                <a:gd name="T67" fmla="*/ 64 h 75"/>
                <a:gd name="T68" fmla="*/ 23 w 85"/>
                <a:gd name="T69" fmla="*/ 63 h 75"/>
                <a:gd name="T70" fmla="*/ 13 w 85"/>
                <a:gd name="T71" fmla="*/ 67 h 75"/>
                <a:gd name="T72" fmla="*/ 7 w 85"/>
                <a:gd name="T73" fmla="*/ 75 h 75"/>
                <a:gd name="T74" fmla="*/ 5 w 85"/>
                <a:gd name="T75" fmla="*/ 68 h 75"/>
                <a:gd name="T76" fmla="*/ 3 w 85"/>
                <a:gd name="T7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75">
                  <a:moveTo>
                    <a:pt x="3" y="66"/>
                  </a:moveTo>
                  <a:cubicBezTo>
                    <a:pt x="4" y="65"/>
                    <a:pt x="4" y="64"/>
                    <a:pt x="5" y="61"/>
                  </a:cubicBezTo>
                  <a:cubicBezTo>
                    <a:pt x="5" y="56"/>
                    <a:pt x="6" y="57"/>
                    <a:pt x="6" y="54"/>
                  </a:cubicBezTo>
                  <a:cubicBezTo>
                    <a:pt x="6" y="51"/>
                    <a:pt x="2" y="50"/>
                    <a:pt x="1" y="47"/>
                  </a:cubicBezTo>
                  <a:cubicBezTo>
                    <a:pt x="0" y="43"/>
                    <a:pt x="5" y="43"/>
                    <a:pt x="5" y="41"/>
                  </a:cubicBezTo>
                  <a:cubicBezTo>
                    <a:pt x="6" y="39"/>
                    <a:pt x="4" y="36"/>
                    <a:pt x="4" y="34"/>
                  </a:cubicBezTo>
                  <a:cubicBezTo>
                    <a:pt x="3" y="31"/>
                    <a:pt x="8" y="27"/>
                    <a:pt x="10" y="25"/>
                  </a:cubicBezTo>
                  <a:cubicBezTo>
                    <a:pt x="11" y="23"/>
                    <a:pt x="10" y="18"/>
                    <a:pt x="10" y="16"/>
                  </a:cubicBezTo>
                  <a:cubicBezTo>
                    <a:pt x="11" y="13"/>
                    <a:pt x="17" y="13"/>
                    <a:pt x="20" y="12"/>
                  </a:cubicBezTo>
                  <a:cubicBezTo>
                    <a:pt x="24" y="11"/>
                    <a:pt x="21" y="6"/>
                    <a:pt x="26" y="4"/>
                  </a:cubicBezTo>
                  <a:cubicBezTo>
                    <a:pt x="28" y="3"/>
                    <a:pt x="29" y="2"/>
                    <a:pt x="29" y="0"/>
                  </a:cubicBezTo>
                  <a:cubicBezTo>
                    <a:pt x="34" y="0"/>
                    <a:pt x="34" y="0"/>
                    <a:pt x="34" y="0"/>
                  </a:cubicBezTo>
                  <a:cubicBezTo>
                    <a:pt x="37" y="6"/>
                    <a:pt x="37" y="6"/>
                    <a:pt x="37" y="6"/>
                  </a:cubicBezTo>
                  <a:cubicBezTo>
                    <a:pt x="44" y="11"/>
                    <a:pt x="44" y="11"/>
                    <a:pt x="44" y="11"/>
                  </a:cubicBezTo>
                  <a:cubicBezTo>
                    <a:pt x="44" y="17"/>
                    <a:pt x="44" y="17"/>
                    <a:pt x="44" y="17"/>
                  </a:cubicBezTo>
                  <a:cubicBezTo>
                    <a:pt x="59" y="29"/>
                    <a:pt x="59" y="29"/>
                    <a:pt x="59" y="29"/>
                  </a:cubicBezTo>
                  <a:cubicBezTo>
                    <a:pt x="65" y="28"/>
                    <a:pt x="65" y="28"/>
                    <a:pt x="65" y="28"/>
                  </a:cubicBezTo>
                  <a:cubicBezTo>
                    <a:pt x="70" y="27"/>
                    <a:pt x="70" y="27"/>
                    <a:pt x="70" y="27"/>
                  </a:cubicBezTo>
                  <a:cubicBezTo>
                    <a:pt x="73" y="28"/>
                    <a:pt x="73" y="28"/>
                    <a:pt x="73" y="28"/>
                  </a:cubicBezTo>
                  <a:cubicBezTo>
                    <a:pt x="74" y="33"/>
                    <a:pt x="74" y="33"/>
                    <a:pt x="74" y="33"/>
                  </a:cubicBezTo>
                  <a:cubicBezTo>
                    <a:pt x="80" y="38"/>
                    <a:pt x="80" y="38"/>
                    <a:pt x="80" y="38"/>
                  </a:cubicBezTo>
                  <a:cubicBezTo>
                    <a:pt x="85" y="45"/>
                    <a:pt x="85" y="45"/>
                    <a:pt x="85" y="45"/>
                  </a:cubicBezTo>
                  <a:cubicBezTo>
                    <a:pt x="84" y="53"/>
                    <a:pt x="84" y="53"/>
                    <a:pt x="84" y="53"/>
                  </a:cubicBezTo>
                  <a:cubicBezTo>
                    <a:pt x="77" y="55"/>
                    <a:pt x="77" y="55"/>
                    <a:pt x="77" y="55"/>
                  </a:cubicBezTo>
                  <a:cubicBezTo>
                    <a:pt x="70" y="65"/>
                    <a:pt x="70" y="65"/>
                    <a:pt x="70" y="65"/>
                  </a:cubicBezTo>
                  <a:cubicBezTo>
                    <a:pt x="62" y="64"/>
                    <a:pt x="62" y="64"/>
                    <a:pt x="62" y="64"/>
                  </a:cubicBezTo>
                  <a:cubicBezTo>
                    <a:pt x="54" y="69"/>
                    <a:pt x="54" y="69"/>
                    <a:pt x="54" y="69"/>
                  </a:cubicBezTo>
                  <a:cubicBezTo>
                    <a:pt x="47" y="63"/>
                    <a:pt x="47" y="63"/>
                    <a:pt x="47" y="63"/>
                  </a:cubicBezTo>
                  <a:cubicBezTo>
                    <a:pt x="42" y="65"/>
                    <a:pt x="42" y="65"/>
                    <a:pt x="42" y="65"/>
                  </a:cubicBezTo>
                  <a:cubicBezTo>
                    <a:pt x="38" y="57"/>
                    <a:pt x="38" y="57"/>
                    <a:pt x="38" y="57"/>
                  </a:cubicBezTo>
                  <a:cubicBezTo>
                    <a:pt x="32" y="57"/>
                    <a:pt x="32" y="57"/>
                    <a:pt x="32" y="57"/>
                  </a:cubicBezTo>
                  <a:cubicBezTo>
                    <a:pt x="29" y="61"/>
                    <a:pt x="29" y="61"/>
                    <a:pt x="29" y="61"/>
                  </a:cubicBezTo>
                  <a:cubicBezTo>
                    <a:pt x="25" y="62"/>
                    <a:pt x="25" y="62"/>
                    <a:pt x="25" y="62"/>
                  </a:cubicBezTo>
                  <a:cubicBezTo>
                    <a:pt x="23" y="64"/>
                    <a:pt x="23" y="64"/>
                    <a:pt x="23" y="64"/>
                  </a:cubicBezTo>
                  <a:cubicBezTo>
                    <a:pt x="23" y="63"/>
                    <a:pt x="23" y="63"/>
                    <a:pt x="23" y="63"/>
                  </a:cubicBezTo>
                  <a:cubicBezTo>
                    <a:pt x="13" y="67"/>
                    <a:pt x="13" y="67"/>
                    <a:pt x="13" y="67"/>
                  </a:cubicBezTo>
                  <a:cubicBezTo>
                    <a:pt x="7" y="75"/>
                    <a:pt x="7" y="75"/>
                    <a:pt x="7" y="75"/>
                  </a:cubicBezTo>
                  <a:cubicBezTo>
                    <a:pt x="5" y="68"/>
                    <a:pt x="5" y="68"/>
                    <a:pt x="5" y="68"/>
                  </a:cubicBezTo>
                  <a:lnTo>
                    <a:pt x="3" y="66"/>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5" name="Freeform 38"/>
            <p:cNvSpPr>
              <a:spLocks/>
            </p:cNvSpPr>
            <p:nvPr/>
          </p:nvSpPr>
          <p:spPr bwMode="auto">
            <a:xfrm>
              <a:off x="931" y="3236"/>
              <a:ext cx="135" cy="132"/>
            </a:xfrm>
            <a:custGeom>
              <a:avLst/>
              <a:gdLst>
                <a:gd name="T0" fmla="*/ 28 w 65"/>
                <a:gd name="T1" fmla="*/ 59 h 63"/>
                <a:gd name="T2" fmla="*/ 29 w 65"/>
                <a:gd name="T3" fmla="*/ 47 h 63"/>
                <a:gd name="T4" fmla="*/ 23 w 65"/>
                <a:gd name="T5" fmla="*/ 40 h 63"/>
                <a:gd name="T6" fmla="*/ 14 w 65"/>
                <a:gd name="T7" fmla="*/ 37 h 63"/>
                <a:gd name="T8" fmla="*/ 11 w 65"/>
                <a:gd name="T9" fmla="*/ 31 h 63"/>
                <a:gd name="T10" fmla="*/ 5 w 65"/>
                <a:gd name="T11" fmla="*/ 31 h 63"/>
                <a:gd name="T12" fmla="*/ 1 w 65"/>
                <a:gd name="T13" fmla="*/ 27 h 63"/>
                <a:gd name="T14" fmla="*/ 5 w 65"/>
                <a:gd name="T15" fmla="*/ 18 h 63"/>
                <a:gd name="T16" fmla="*/ 12 w 65"/>
                <a:gd name="T17" fmla="*/ 7 h 63"/>
                <a:gd name="T18" fmla="*/ 18 w 65"/>
                <a:gd name="T19" fmla="*/ 1 h 63"/>
                <a:gd name="T20" fmla="*/ 23 w 65"/>
                <a:gd name="T21" fmla="*/ 8 h 63"/>
                <a:gd name="T22" fmla="*/ 34 w 65"/>
                <a:gd name="T23" fmla="*/ 13 h 63"/>
                <a:gd name="T24" fmla="*/ 39 w 65"/>
                <a:gd name="T25" fmla="*/ 12 h 63"/>
                <a:gd name="T26" fmla="*/ 41 w 65"/>
                <a:gd name="T27" fmla="*/ 14 h 63"/>
                <a:gd name="T28" fmla="*/ 43 w 65"/>
                <a:gd name="T29" fmla="*/ 21 h 63"/>
                <a:gd name="T30" fmla="*/ 49 w 65"/>
                <a:gd name="T31" fmla="*/ 13 h 63"/>
                <a:gd name="T32" fmla="*/ 59 w 65"/>
                <a:gd name="T33" fmla="*/ 9 h 63"/>
                <a:gd name="T34" fmla="*/ 61 w 65"/>
                <a:gd name="T35" fmla="*/ 10 h 63"/>
                <a:gd name="T36" fmla="*/ 62 w 65"/>
                <a:gd name="T37" fmla="*/ 18 h 63"/>
                <a:gd name="T38" fmla="*/ 63 w 65"/>
                <a:gd name="T39" fmla="*/ 23 h 63"/>
                <a:gd name="T40" fmla="*/ 63 w 65"/>
                <a:gd name="T41" fmla="*/ 29 h 63"/>
                <a:gd name="T42" fmla="*/ 59 w 65"/>
                <a:gd name="T43" fmla="*/ 32 h 63"/>
                <a:gd name="T44" fmla="*/ 60 w 65"/>
                <a:gd name="T45" fmla="*/ 36 h 63"/>
                <a:gd name="T46" fmla="*/ 65 w 65"/>
                <a:gd name="T47" fmla="*/ 41 h 63"/>
                <a:gd name="T48" fmla="*/ 65 w 65"/>
                <a:gd name="T49" fmla="*/ 45 h 63"/>
                <a:gd name="T50" fmla="*/ 62 w 65"/>
                <a:gd name="T51" fmla="*/ 46 h 63"/>
                <a:gd name="T52" fmla="*/ 62 w 65"/>
                <a:gd name="T53" fmla="*/ 51 h 63"/>
                <a:gd name="T54" fmla="*/ 59 w 65"/>
                <a:gd name="T55" fmla="*/ 53 h 63"/>
                <a:gd name="T56" fmla="*/ 56 w 65"/>
                <a:gd name="T57" fmla="*/ 49 h 63"/>
                <a:gd name="T58" fmla="*/ 50 w 65"/>
                <a:gd name="T59" fmla="*/ 51 h 63"/>
                <a:gd name="T60" fmla="*/ 50 w 65"/>
                <a:gd name="T61" fmla="*/ 57 h 63"/>
                <a:gd name="T62" fmla="*/ 44 w 65"/>
                <a:gd name="T63" fmla="*/ 59 h 63"/>
                <a:gd name="T64" fmla="*/ 43 w 65"/>
                <a:gd name="T65" fmla="*/ 63 h 63"/>
                <a:gd name="T66" fmla="*/ 38 w 65"/>
                <a:gd name="T67" fmla="*/ 61 h 63"/>
                <a:gd name="T68" fmla="*/ 32 w 65"/>
                <a:gd name="T69" fmla="*/ 60 h 63"/>
                <a:gd name="T70" fmla="*/ 27 w 65"/>
                <a:gd name="T71" fmla="*/ 60 h 63"/>
                <a:gd name="T72" fmla="*/ 28 w 65"/>
                <a:gd name="T73" fmla="*/ 5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3">
                  <a:moveTo>
                    <a:pt x="28" y="59"/>
                  </a:moveTo>
                  <a:cubicBezTo>
                    <a:pt x="30" y="56"/>
                    <a:pt x="30" y="51"/>
                    <a:pt x="29" y="47"/>
                  </a:cubicBezTo>
                  <a:cubicBezTo>
                    <a:pt x="29" y="43"/>
                    <a:pt x="25" y="43"/>
                    <a:pt x="23" y="40"/>
                  </a:cubicBezTo>
                  <a:cubicBezTo>
                    <a:pt x="21" y="37"/>
                    <a:pt x="15" y="40"/>
                    <a:pt x="14" y="37"/>
                  </a:cubicBezTo>
                  <a:cubicBezTo>
                    <a:pt x="14" y="34"/>
                    <a:pt x="12" y="31"/>
                    <a:pt x="11" y="31"/>
                  </a:cubicBezTo>
                  <a:cubicBezTo>
                    <a:pt x="10" y="31"/>
                    <a:pt x="8" y="31"/>
                    <a:pt x="5" y="31"/>
                  </a:cubicBezTo>
                  <a:cubicBezTo>
                    <a:pt x="2" y="32"/>
                    <a:pt x="0" y="31"/>
                    <a:pt x="1" y="27"/>
                  </a:cubicBezTo>
                  <a:cubicBezTo>
                    <a:pt x="1" y="23"/>
                    <a:pt x="4" y="21"/>
                    <a:pt x="5" y="18"/>
                  </a:cubicBezTo>
                  <a:cubicBezTo>
                    <a:pt x="5" y="15"/>
                    <a:pt x="12" y="14"/>
                    <a:pt x="12" y="7"/>
                  </a:cubicBezTo>
                  <a:cubicBezTo>
                    <a:pt x="12" y="0"/>
                    <a:pt x="15" y="1"/>
                    <a:pt x="18" y="1"/>
                  </a:cubicBezTo>
                  <a:cubicBezTo>
                    <a:pt x="21" y="1"/>
                    <a:pt x="23" y="2"/>
                    <a:pt x="23" y="8"/>
                  </a:cubicBezTo>
                  <a:cubicBezTo>
                    <a:pt x="23" y="14"/>
                    <a:pt x="29" y="13"/>
                    <a:pt x="34" y="13"/>
                  </a:cubicBezTo>
                  <a:cubicBezTo>
                    <a:pt x="36" y="13"/>
                    <a:pt x="38" y="13"/>
                    <a:pt x="39" y="12"/>
                  </a:cubicBezTo>
                  <a:cubicBezTo>
                    <a:pt x="41" y="14"/>
                    <a:pt x="41" y="14"/>
                    <a:pt x="41" y="14"/>
                  </a:cubicBezTo>
                  <a:cubicBezTo>
                    <a:pt x="43" y="21"/>
                    <a:pt x="43" y="21"/>
                    <a:pt x="43" y="21"/>
                  </a:cubicBezTo>
                  <a:cubicBezTo>
                    <a:pt x="49" y="13"/>
                    <a:pt x="49" y="13"/>
                    <a:pt x="49" y="13"/>
                  </a:cubicBezTo>
                  <a:cubicBezTo>
                    <a:pt x="59" y="9"/>
                    <a:pt x="59" y="9"/>
                    <a:pt x="59" y="9"/>
                  </a:cubicBezTo>
                  <a:cubicBezTo>
                    <a:pt x="61" y="10"/>
                    <a:pt x="61" y="10"/>
                    <a:pt x="61" y="10"/>
                  </a:cubicBezTo>
                  <a:cubicBezTo>
                    <a:pt x="62" y="18"/>
                    <a:pt x="62" y="18"/>
                    <a:pt x="62" y="18"/>
                  </a:cubicBezTo>
                  <a:cubicBezTo>
                    <a:pt x="63" y="23"/>
                    <a:pt x="63" y="23"/>
                    <a:pt x="63" y="23"/>
                  </a:cubicBezTo>
                  <a:cubicBezTo>
                    <a:pt x="63" y="29"/>
                    <a:pt x="63" y="29"/>
                    <a:pt x="63" y="29"/>
                  </a:cubicBezTo>
                  <a:cubicBezTo>
                    <a:pt x="59" y="32"/>
                    <a:pt x="59" y="32"/>
                    <a:pt x="59" y="32"/>
                  </a:cubicBezTo>
                  <a:cubicBezTo>
                    <a:pt x="60" y="36"/>
                    <a:pt x="60" y="36"/>
                    <a:pt x="60" y="36"/>
                  </a:cubicBezTo>
                  <a:cubicBezTo>
                    <a:pt x="65" y="41"/>
                    <a:pt x="65" y="41"/>
                    <a:pt x="65" y="41"/>
                  </a:cubicBezTo>
                  <a:cubicBezTo>
                    <a:pt x="65" y="45"/>
                    <a:pt x="65" y="45"/>
                    <a:pt x="65" y="45"/>
                  </a:cubicBezTo>
                  <a:cubicBezTo>
                    <a:pt x="62" y="46"/>
                    <a:pt x="62" y="46"/>
                    <a:pt x="62" y="46"/>
                  </a:cubicBezTo>
                  <a:cubicBezTo>
                    <a:pt x="62" y="51"/>
                    <a:pt x="62" y="51"/>
                    <a:pt x="62" y="51"/>
                  </a:cubicBezTo>
                  <a:cubicBezTo>
                    <a:pt x="59" y="53"/>
                    <a:pt x="59" y="53"/>
                    <a:pt x="59" y="53"/>
                  </a:cubicBezTo>
                  <a:cubicBezTo>
                    <a:pt x="56" y="49"/>
                    <a:pt x="56" y="49"/>
                    <a:pt x="56" y="49"/>
                  </a:cubicBezTo>
                  <a:cubicBezTo>
                    <a:pt x="50" y="51"/>
                    <a:pt x="50" y="51"/>
                    <a:pt x="50" y="51"/>
                  </a:cubicBezTo>
                  <a:cubicBezTo>
                    <a:pt x="50" y="57"/>
                    <a:pt x="50" y="57"/>
                    <a:pt x="50" y="57"/>
                  </a:cubicBezTo>
                  <a:cubicBezTo>
                    <a:pt x="44" y="59"/>
                    <a:pt x="44" y="59"/>
                    <a:pt x="44" y="59"/>
                  </a:cubicBezTo>
                  <a:cubicBezTo>
                    <a:pt x="43" y="63"/>
                    <a:pt x="43" y="63"/>
                    <a:pt x="43" y="63"/>
                  </a:cubicBezTo>
                  <a:cubicBezTo>
                    <a:pt x="38" y="61"/>
                    <a:pt x="38" y="61"/>
                    <a:pt x="38" y="61"/>
                  </a:cubicBezTo>
                  <a:cubicBezTo>
                    <a:pt x="32" y="60"/>
                    <a:pt x="32" y="60"/>
                    <a:pt x="32" y="60"/>
                  </a:cubicBezTo>
                  <a:cubicBezTo>
                    <a:pt x="27" y="60"/>
                    <a:pt x="27" y="60"/>
                    <a:pt x="27" y="60"/>
                  </a:cubicBezTo>
                  <a:lnTo>
                    <a:pt x="28" y="5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6" name="Freeform 39"/>
            <p:cNvSpPr>
              <a:spLocks/>
            </p:cNvSpPr>
            <p:nvPr/>
          </p:nvSpPr>
          <p:spPr bwMode="auto">
            <a:xfrm>
              <a:off x="958" y="3361"/>
              <a:ext cx="138" cy="138"/>
            </a:xfrm>
            <a:custGeom>
              <a:avLst/>
              <a:gdLst>
                <a:gd name="T0" fmla="*/ 4 w 66"/>
                <a:gd name="T1" fmla="*/ 42 h 66"/>
                <a:gd name="T2" fmla="*/ 6 w 66"/>
                <a:gd name="T3" fmla="*/ 40 h 66"/>
                <a:gd name="T4" fmla="*/ 8 w 66"/>
                <a:gd name="T5" fmla="*/ 28 h 66"/>
                <a:gd name="T6" fmla="*/ 2 w 66"/>
                <a:gd name="T7" fmla="*/ 20 h 66"/>
                <a:gd name="T8" fmla="*/ 5 w 66"/>
                <a:gd name="T9" fmla="*/ 8 h 66"/>
                <a:gd name="T10" fmla="*/ 11 w 66"/>
                <a:gd name="T11" fmla="*/ 7 h 66"/>
                <a:gd name="T12" fmla="*/ 14 w 66"/>
                <a:gd name="T13" fmla="*/ 0 h 66"/>
                <a:gd name="T14" fmla="*/ 19 w 66"/>
                <a:gd name="T15" fmla="*/ 0 h 66"/>
                <a:gd name="T16" fmla="*/ 25 w 66"/>
                <a:gd name="T17" fmla="*/ 1 h 66"/>
                <a:gd name="T18" fmla="*/ 30 w 66"/>
                <a:gd name="T19" fmla="*/ 3 h 66"/>
                <a:gd name="T20" fmla="*/ 37 w 66"/>
                <a:gd name="T21" fmla="*/ 7 h 66"/>
                <a:gd name="T22" fmla="*/ 39 w 66"/>
                <a:gd name="T23" fmla="*/ 15 h 66"/>
                <a:gd name="T24" fmla="*/ 43 w 66"/>
                <a:gd name="T25" fmla="*/ 15 h 66"/>
                <a:gd name="T26" fmla="*/ 46 w 66"/>
                <a:gd name="T27" fmla="*/ 22 h 66"/>
                <a:gd name="T28" fmla="*/ 50 w 66"/>
                <a:gd name="T29" fmla="*/ 31 h 66"/>
                <a:gd name="T30" fmla="*/ 51 w 66"/>
                <a:gd name="T31" fmla="*/ 38 h 66"/>
                <a:gd name="T32" fmla="*/ 59 w 66"/>
                <a:gd name="T33" fmla="*/ 43 h 66"/>
                <a:gd name="T34" fmla="*/ 58 w 66"/>
                <a:gd name="T35" fmla="*/ 48 h 66"/>
                <a:gd name="T36" fmla="*/ 66 w 66"/>
                <a:gd name="T37" fmla="*/ 55 h 66"/>
                <a:gd name="T38" fmla="*/ 62 w 66"/>
                <a:gd name="T39" fmla="*/ 57 h 66"/>
                <a:gd name="T40" fmla="*/ 58 w 66"/>
                <a:gd name="T41" fmla="*/ 56 h 66"/>
                <a:gd name="T42" fmla="*/ 55 w 66"/>
                <a:gd name="T43" fmla="*/ 58 h 66"/>
                <a:gd name="T44" fmla="*/ 54 w 66"/>
                <a:gd name="T45" fmla="*/ 64 h 66"/>
                <a:gd name="T46" fmla="*/ 52 w 66"/>
                <a:gd name="T47" fmla="*/ 64 h 66"/>
                <a:gd name="T48" fmla="*/ 51 w 66"/>
                <a:gd name="T49" fmla="*/ 66 h 66"/>
                <a:gd name="T50" fmla="*/ 45 w 66"/>
                <a:gd name="T51" fmla="*/ 57 h 66"/>
                <a:gd name="T52" fmla="*/ 34 w 66"/>
                <a:gd name="T53" fmla="*/ 50 h 66"/>
                <a:gd name="T54" fmla="*/ 24 w 66"/>
                <a:gd name="T55" fmla="*/ 50 h 66"/>
                <a:gd name="T56" fmla="*/ 22 w 66"/>
                <a:gd name="T57" fmla="*/ 44 h 66"/>
                <a:gd name="T58" fmla="*/ 17 w 66"/>
                <a:gd name="T59" fmla="*/ 39 h 66"/>
                <a:gd name="T60" fmla="*/ 16 w 66"/>
                <a:gd name="T61" fmla="*/ 43 h 66"/>
                <a:gd name="T62" fmla="*/ 10 w 66"/>
                <a:gd name="T63" fmla="*/ 43 h 66"/>
                <a:gd name="T64" fmla="*/ 4 w 66"/>
                <a:gd name="T65"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66">
                  <a:moveTo>
                    <a:pt x="4" y="42"/>
                  </a:moveTo>
                  <a:cubicBezTo>
                    <a:pt x="5" y="41"/>
                    <a:pt x="6" y="40"/>
                    <a:pt x="6" y="40"/>
                  </a:cubicBezTo>
                  <a:cubicBezTo>
                    <a:pt x="8" y="38"/>
                    <a:pt x="8" y="31"/>
                    <a:pt x="8" y="28"/>
                  </a:cubicBezTo>
                  <a:cubicBezTo>
                    <a:pt x="8" y="25"/>
                    <a:pt x="4" y="22"/>
                    <a:pt x="2" y="20"/>
                  </a:cubicBezTo>
                  <a:cubicBezTo>
                    <a:pt x="0" y="18"/>
                    <a:pt x="3" y="12"/>
                    <a:pt x="5" y="8"/>
                  </a:cubicBezTo>
                  <a:cubicBezTo>
                    <a:pt x="7" y="4"/>
                    <a:pt x="8" y="5"/>
                    <a:pt x="11" y="7"/>
                  </a:cubicBezTo>
                  <a:cubicBezTo>
                    <a:pt x="14" y="9"/>
                    <a:pt x="12" y="3"/>
                    <a:pt x="14" y="0"/>
                  </a:cubicBezTo>
                  <a:cubicBezTo>
                    <a:pt x="19" y="0"/>
                    <a:pt x="19" y="0"/>
                    <a:pt x="19" y="0"/>
                  </a:cubicBezTo>
                  <a:cubicBezTo>
                    <a:pt x="25" y="1"/>
                    <a:pt x="25" y="1"/>
                    <a:pt x="25" y="1"/>
                  </a:cubicBezTo>
                  <a:cubicBezTo>
                    <a:pt x="30" y="3"/>
                    <a:pt x="30" y="3"/>
                    <a:pt x="30" y="3"/>
                  </a:cubicBezTo>
                  <a:cubicBezTo>
                    <a:pt x="37" y="7"/>
                    <a:pt x="37" y="7"/>
                    <a:pt x="37" y="7"/>
                  </a:cubicBezTo>
                  <a:cubicBezTo>
                    <a:pt x="39" y="15"/>
                    <a:pt x="39" y="15"/>
                    <a:pt x="39" y="15"/>
                  </a:cubicBezTo>
                  <a:cubicBezTo>
                    <a:pt x="43" y="15"/>
                    <a:pt x="43" y="15"/>
                    <a:pt x="43" y="15"/>
                  </a:cubicBezTo>
                  <a:cubicBezTo>
                    <a:pt x="46" y="22"/>
                    <a:pt x="46" y="22"/>
                    <a:pt x="46" y="22"/>
                  </a:cubicBezTo>
                  <a:cubicBezTo>
                    <a:pt x="50" y="31"/>
                    <a:pt x="50" y="31"/>
                    <a:pt x="50" y="31"/>
                  </a:cubicBezTo>
                  <a:cubicBezTo>
                    <a:pt x="51" y="38"/>
                    <a:pt x="51" y="38"/>
                    <a:pt x="51" y="38"/>
                  </a:cubicBezTo>
                  <a:cubicBezTo>
                    <a:pt x="59" y="43"/>
                    <a:pt x="59" y="43"/>
                    <a:pt x="59" y="43"/>
                  </a:cubicBezTo>
                  <a:cubicBezTo>
                    <a:pt x="58" y="48"/>
                    <a:pt x="58" y="48"/>
                    <a:pt x="58" y="48"/>
                  </a:cubicBezTo>
                  <a:cubicBezTo>
                    <a:pt x="66" y="55"/>
                    <a:pt x="66" y="55"/>
                    <a:pt x="66" y="55"/>
                  </a:cubicBezTo>
                  <a:cubicBezTo>
                    <a:pt x="62" y="57"/>
                    <a:pt x="62" y="57"/>
                    <a:pt x="62" y="57"/>
                  </a:cubicBezTo>
                  <a:cubicBezTo>
                    <a:pt x="58" y="56"/>
                    <a:pt x="58" y="56"/>
                    <a:pt x="58" y="56"/>
                  </a:cubicBezTo>
                  <a:cubicBezTo>
                    <a:pt x="55" y="58"/>
                    <a:pt x="55" y="58"/>
                    <a:pt x="55" y="58"/>
                  </a:cubicBezTo>
                  <a:cubicBezTo>
                    <a:pt x="54" y="64"/>
                    <a:pt x="54" y="64"/>
                    <a:pt x="54" y="64"/>
                  </a:cubicBezTo>
                  <a:cubicBezTo>
                    <a:pt x="52" y="64"/>
                    <a:pt x="52" y="64"/>
                    <a:pt x="52" y="64"/>
                  </a:cubicBezTo>
                  <a:cubicBezTo>
                    <a:pt x="51" y="66"/>
                    <a:pt x="51" y="66"/>
                    <a:pt x="51" y="66"/>
                  </a:cubicBezTo>
                  <a:cubicBezTo>
                    <a:pt x="45" y="57"/>
                    <a:pt x="45" y="57"/>
                    <a:pt x="45" y="57"/>
                  </a:cubicBezTo>
                  <a:cubicBezTo>
                    <a:pt x="34" y="50"/>
                    <a:pt x="34" y="50"/>
                    <a:pt x="34" y="50"/>
                  </a:cubicBezTo>
                  <a:cubicBezTo>
                    <a:pt x="24" y="50"/>
                    <a:pt x="24" y="50"/>
                    <a:pt x="24" y="50"/>
                  </a:cubicBezTo>
                  <a:cubicBezTo>
                    <a:pt x="22" y="44"/>
                    <a:pt x="22" y="44"/>
                    <a:pt x="22" y="44"/>
                  </a:cubicBezTo>
                  <a:cubicBezTo>
                    <a:pt x="17" y="39"/>
                    <a:pt x="17" y="39"/>
                    <a:pt x="17" y="39"/>
                  </a:cubicBezTo>
                  <a:cubicBezTo>
                    <a:pt x="16" y="43"/>
                    <a:pt x="16" y="43"/>
                    <a:pt x="16" y="43"/>
                  </a:cubicBezTo>
                  <a:cubicBezTo>
                    <a:pt x="10" y="43"/>
                    <a:pt x="10" y="43"/>
                    <a:pt x="10" y="43"/>
                  </a:cubicBezTo>
                  <a:lnTo>
                    <a:pt x="4" y="42"/>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7" name="Freeform 40"/>
            <p:cNvSpPr>
              <a:spLocks/>
            </p:cNvSpPr>
            <p:nvPr/>
          </p:nvSpPr>
          <p:spPr bwMode="auto">
            <a:xfrm>
              <a:off x="1152" y="3455"/>
              <a:ext cx="123" cy="136"/>
            </a:xfrm>
            <a:custGeom>
              <a:avLst/>
              <a:gdLst>
                <a:gd name="T0" fmla="*/ 123 w 123"/>
                <a:gd name="T1" fmla="*/ 23 h 136"/>
                <a:gd name="T2" fmla="*/ 121 w 123"/>
                <a:gd name="T3" fmla="*/ 23 h 136"/>
                <a:gd name="T4" fmla="*/ 108 w 123"/>
                <a:gd name="T5" fmla="*/ 36 h 136"/>
                <a:gd name="T6" fmla="*/ 110 w 123"/>
                <a:gd name="T7" fmla="*/ 48 h 136"/>
                <a:gd name="T8" fmla="*/ 106 w 123"/>
                <a:gd name="T9" fmla="*/ 69 h 136"/>
                <a:gd name="T10" fmla="*/ 112 w 123"/>
                <a:gd name="T11" fmla="*/ 79 h 136"/>
                <a:gd name="T12" fmla="*/ 112 w 123"/>
                <a:gd name="T13" fmla="*/ 100 h 136"/>
                <a:gd name="T14" fmla="*/ 96 w 123"/>
                <a:gd name="T15" fmla="*/ 98 h 136"/>
                <a:gd name="T16" fmla="*/ 92 w 123"/>
                <a:gd name="T17" fmla="*/ 109 h 136"/>
                <a:gd name="T18" fmla="*/ 60 w 123"/>
                <a:gd name="T19" fmla="*/ 132 h 136"/>
                <a:gd name="T20" fmla="*/ 46 w 123"/>
                <a:gd name="T21" fmla="*/ 136 h 136"/>
                <a:gd name="T22" fmla="*/ 52 w 123"/>
                <a:gd name="T23" fmla="*/ 134 h 136"/>
                <a:gd name="T24" fmla="*/ 27 w 123"/>
                <a:gd name="T25" fmla="*/ 102 h 136"/>
                <a:gd name="T26" fmla="*/ 6 w 123"/>
                <a:gd name="T27" fmla="*/ 86 h 136"/>
                <a:gd name="T28" fmla="*/ 8 w 123"/>
                <a:gd name="T29" fmla="*/ 79 h 136"/>
                <a:gd name="T30" fmla="*/ 0 w 123"/>
                <a:gd name="T31" fmla="*/ 67 h 136"/>
                <a:gd name="T32" fmla="*/ 21 w 123"/>
                <a:gd name="T33" fmla="*/ 67 h 136"/>
                <a:gd name="T34" fmla="*/ 23 w 123"/>
                <a:gd name="T35" fmla="*/ 54 h 136"/>
                <a:gd name="T36" fmla="*/ 19 w 123"/>
                <a:gd name="T37" fmla="*/ 50 h 136"/>
                <a:gd name="T38" fmla="*/ 19 w 123"/>
                <a:gd name="T39" fmla="*/ 34 h 136"/>
                <a:gd name="T40" fmla="*/ 14 w 123"/>
                <a:gd name="T41" fmla="*/ 27 h 136"/>
                <a:gd name="T42" fmla="*/ 27 w 123"/>
                <a:gd name="T43" fmla="*/ 19 h 136"/>
                <a:gd name="T44" fmla="*/ 48 w 123"/>
                <a:gd name="T45" fmla="*/ 0 h 136"/>
                <a:gd name="T46" fmla="*/ 69 w 123"/>
                <a:gd name="T47" fmla="*/ 2 h 136"/>
                <a:gd name="T48" fmla="*/ 79 w 123"/>
                <a:gd name="T49" fmla="*/ 13 h 136"/>
                <a:gd name="T50" fmla="*/ 92 w 123"/>
                <a:gd name="T51" fmla="*/ 15 h 136"/>
                <a:gd name="T52" fmla="*/ 98 w 123"/>
                <a:gd name="T53" fmla="*/ 7 h 136"/>
                <a:gd name="T54" fmla="*/ 104 w 123"/>
                <a:gd name="T55" fmla="*/ 13 h 136"/>
                <a:gd name="T56" fmla="*/ 119 w 123"/>
                <a:gd name="T57" fmla="*/ 15 h 136"/>
                <a:gd name="T58" fmla="*/ 123 w 123"/>
                <a:gd name="T59"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36">
                  <a:moveTo>
                    <a:pt x="123" y="23"/>
                  </a:moveTo>
                  <a:lnTo>
                    <a:pt x="121" y="23"/>
                  </a:lnTo>
                  <a:lnTo>
                    <a:pt x="108" y="36"/>
                  </a:lnTo>
                  <a:lnTo>
                    <a:pt x="110" y="48"/>
                  </a:lnTo>
                  <a:lnTo>
                    <a:pt x="106" y="69"/>
                  </a:lnTo>
                  <a:lnTo>
                    <a:pt x="112" y="79"/>
                  </a:lnTo>
                  <a:lnTo>
                    <a:pt x="112" y="100"/>
                  </a:lnTo>
                  <a:lnTo>
                    <a:pt x="96" y="98"/>
                  </a:lnTo>
                  <a:lnTo>
                    <a:pt x="92" y="109"/>
                  </a:lnTo>
                  <a:lnTo>
                    <a:pt x="60" y="132"/>
                  </a:lnTo>
                  <a:lnTo>
                    <a:pt x="46" y="136"/>
                  </a:lnTo>
                  <a:lnTo>
                    <a:pt x="52" y="134"/>
                  </a:lnTo>
                  <a:lnTo>
                    <a:pt x="27" y="102"/>
                  </a:lnTo>
                  <a:lnTo>
                    <a:pt x="6" y="86"/>
                  </a:lnTo>
                  <a:lnTo>
                    <a:pt x="8" y="79"/>
                  </a:lnTo>
                  <a:lnTo>
                    <a:pt x="0" y="67"/>
                  </a:lnTo>
                  <a:lnTo>
                    <a:pt x="21" y="67"/>
                  </a:lnTo>
                  <a:lnTo>
                    <a:pt x="23" y="54"/>
                  </a:lnTo>
                  <a:lnTo>
                    <a:pt x="19" y="50"/>
                  </a:lnTo>
                  <a:lnTo>
                    <a:pt x="19" y="34"/>
                  </a:lnTo>
                  <a:lnTo>
                    <a:pt x="14" y="27"/>
                  </a:lnTo>
                  <a:lnTo>
                    <a:pt x="27" y="19"/>
                  </a:lnTo>
                  <a:lnTo>
                    <a:pt x="48" y="0"/>
                  </a:lnTo>
                  <a:lnTo>
                    <a:pt x="69" y="2"/>
                  </a:lnTo>
                  <a:lnTo>
                    <a:pt x="79" y="13"/>
                  </a:lnTo>
                  <a:lnTo>
                    <a:pt x="92" y="15"/>
                  </a:lnTo>
                  <a:lnTo>
                    <a:pt x="98" y="7"/>
                  </a:lnTo>
                  <a:lnTo>
                    <a:pt x="104" y="13"/>
                  </a:lnTo>
                  <a:lnTo>
                    <a:pt x="119" y="15"/>
                  </a:lnTo>
                  <a:lnTo>
                    <a:pt x="123" y="23"/>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8" name="Freeform 41"/>
            <p:cNvSpPr>
              <a:spLocks/>
            </p:cNvSpPr>
            <p:nvPr/>
          </p:nvSpPr>
          <p:spPr bwMode="auto">
            <a:xfrm>
              <a:off x="960" y="3443"/>
              <a:ext cx="109" cy="146"/>
            </a:xfrm>
            <a:custGeom>
              <a:avLst/>
              <a:gdLst>
                <a:gd name="T0" fmla="*/ 36 w 52"/>
                <a:gd name="T1" fmla="*/ 70 h 70"/>
                <a:gd name="T2" fmla="*/ 31 w 52"/>
                <a:gd name="T3" fmla="*/ 64 h 70"/>
                <a:gd name="T4" fmla="*/ 29 w 52"/>
                <a:gd name="T5" fmla="*/ 56 h 70"/>
                <a:gd name="T6" fmla="*/ 22 w 52"/>
                <a:gd name="T7" fmla="*/ 53 h 70"/>
                <a:gd name="T8" fmla="*/ 20 w 52"/>
                <a:gd name="T9" fmla="*/ 46 h 70"/>
                <a:gd name="T10" fmla="*/ 24 w 52"/>
                <a:gd name="T11" fmla="*/ 36 h 70"/>
                <a:gd name="T12" fmla="*/ 14 w 52"/>
                <a:gd name="T13" fmla="*/ 31 h 70"/>
                <a:gd name="T14" fmla="*/ 6 w 52"/>
                <a:gd name="T15" fmla="*/ 23 h 70"/>
                <a:gd name="T16" fmla="*/ 3 w 52"/>
                <a:gd name="T17" fmla="*/ 14 h 70"/>
                <a:gd name="T18" fmla="*/ 0 w 52"/>
                <a:gd name="T19" fmla="*/ 8 h 70"/>
                <a:gd name="T20" fmla="*/ 3 w 52"/>
                <a:gd name="T21" fmla="*/ 3 h 70"/>
                <a:gd name="T22" fmla="*/ 9 w 52"/>
                <a:gd name="T23" fmla="*/ 4 h 70"/>
                <a:gd name="T24" fmla="*/ 15 w 52"/>
                <a:gd name="T25" fmla="*/ 4 h 70"/>
                <a:gd name="T26" fmla="*/ 16 w 52"/>
                <a:gd name="T27" fmla="*/ 0 h 70"/>
                <a:gd name="T28" fmla="*/ 21 w 52"/>
                <a:gd name="T29" fmla="*/ 5 h 70"/>
                <a:gd name="T30" fmla="*/ 23 w 52"/>
                <a:gd name="T31" fmla="*/ 11 h 70"/>
                <a:gd name="T32" fmla="*/ 33 w 52"/>
                <a:gd name="T33" fmla="*/ 11 h 70"/>
                <a:gd name="T34" fmla="*/ 44 w 52"/>
                <a:gd name="T35" fmla="*/ 18 h 70"/>
                <a:gd name="T36" fmla="*/ 50 w 52"/>
                <a:gd name="T37" fmla="*/ 27 h 70"/>
                <a:gd name="T38" fmla="*/ 50 w 52"/>
                <a:gd name="T39" fmla="*/ 31 h 70"/>
                <a:gd name="T40" fmla="*/ 49 w 52"/>
                <a:gd name="T41" fmla="*/ 36 h 70"/>
                <a:gd name="T42" fmla="*/ 52 w 52"/>
                <a:gd name="T43" fmla="*/ 41 h 70"/>
                <a:gd name="T44" fmla="*/ 46 w 52"/>
                <a:gd name="T45" fmla="*/ 44 h 70"/>
                <a:gd name="T46" fmla="*/ 47 w 52"/>
                <a:gd name="T47" fmla="*/ 55 h 70"/>
                <a:gd name="T48" fmla="*/ 42 w 52"/>
                <a:gd name="T49" fmla="*/ 58 h 70"/>
                <a:gd name="T50" fmla="*/ 42 w 52"/>
                <a:gd name="T51" fmla="*/ 62 h 70"/>
                <a:gd name="T52" fmla="*/ 40 w 52"/>
                <a:gd name="T53" fmla="*/ 63 h 70"/>
                <a:gd name="T54" fmla="*/ 40 w 52"/>
                <a:gd name="T55" fmla="*/ 67 h 70"/>
                <a:gd name="T56" fmla="*/ 36 w 52"/>
                <a:gd name="T5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70">
                  <a:moveTo>
                    <a:pt x="36" y="70"/>
                  </a:moveTo>
                  <a:cubicBezTo>
                    <a:pt x="34" y="69"/>
                    <a:pt x="32" y="67"/>
                    <a:pt x="31" y="64"/>
                  </a:cubicBezTo>
                  <a:cubicBezTo>
                    <a:pt x="30" y="60"/>
                    <a:pt x="29" y="60"/>
                    <a:pt x="29" y="56"/>
                  </a:cubicBezTo>
                  <a:cubicBezTo>
                    <a:pt x="29" y="53"/>
                    <a:pt x="25" y="55"/>
                    <a:pt x="22" y="53"/>
                  </a:cubicBezTo>
                  <a:cubicBezTo>
                    <a:pt x="19" y="50"/>
                    <a:pt x="20" y="49"/>
                    <a:pt x="20" y="46"/>
                  </a:cubicBezTo>
                  <a:cubicBezTo>
                    <a:pt x="20" y="43"/>
                    <a:pt x="23" y="41"/>
                    <a:pt x="24" y="36"/>
                  </a:cubicBezTo>
                  <a:cubicBezTo>
                    <a:pt x="24" y="32"/>
                    <a:pt x="18" y="33"/>
                    <a:pt x="14" y="31"/>
                  </a:cubicBezTo>
                  <a:cubicBezTo>
                    <a:pt x="10" y="29"/>
                    <a:pt x="6" y="27"/>
                    <a:pt x="6" y="23"/>
                  </a:cubicBezTo>
                  <a:cubicBezTo>
                    <a:pt x="6" y="19"/>
                    <a:pt x="6" y="14"/>
                    <a:pt x="3" y="14"/>
                  </a:cubicBezTo>
                  <a:cubicBezTo>
                    <a:pt x="1" y="14"/>
                    <a:pt x="0" y="11"/>
                    <a:pt x="0" y="8"/>
                  </a:cubicBezTo>
                  <a:cubicBezTo>
                    <a:pt x="0" y="6"/>
                    <a:pt x="2" y="4"/>
                    <a:pt x="3" y="3"/>
                  </a:cubicBezTo>
                  <a:cubicBezTo>
                    <a:pt x="9" y="4"/>
                    <a:pt x="9" y="4"/>
                    <a:pt x="9" y="4"/>
                  </a:cubicBezTo>
                  <a:cubicBezTo>
                    <a:pt x="15" y="4"/>
                    <a:pt x="15" y="4"/>
                    <a:pt x="15" y="4"/>
                  </a:cubicBezTo>
                  <a:cubicBezTo>
                    <a:pt x="16" y="0"/>
                    <a:pt x="16" y="0"/>
                    <a:pt x="16" y="0"/>
                  </a:cubicBezTo>
                  <a:cubicBezTo>
                    <a:pt x="21" y="5"/>
                    <a:pt x="21" y="5"/>
                    <a:pt x="21" y="5"/>
                  </a:cubicBezTo>
                  <a:cubicBezTo>
                    <a:pt x="23" y="11"/>
                    <a:pt x="23" y="11"/>
                    <a:pt x="23" y="11"/>
                  </a:cubicBezTo>
                  <a:cubicBezTo>
                    <a:pt x="33" y="11"/>
                    <a:pt x="33" y="11"/>
                    <a:pt x="33" y="11"/>
                  </a:cubicBezTo>
                  <a:cubicBezTo>
                    <a:pt x="44" y="18"/>
                    <a:pt x="44" y="18"/>
                    <a:pt x="44" y="18"/>
                  </a:cubicBezTo>
                  <a:cubicBezTo>
                    <a:pt x="50" y="27"/>
                    <a:pt x="50" y="27"/>
                    <a:pt x="50" y="27"/>
                  </a:cubicBezTo>
                  <a:cubicBezTo>
                    <a:pt x="50" y="31"/>
                    <a:pt x="50" y="31"/>
                    <a:pt x="50" y="31"/>
                  </a:cubicBezTo>
                  <a:cubicBezTo>
                    <a:pt x="49" y="36"/>
                    <a:pt x="49" y="36"/>
                    <a:pt x="49" y="36"/>
                  </a:cubicBezTo>
                  <a:cubicBezTo>
                    <a:pt x="52" y="41"/>
                    <a:pt x="52" y="41"/>
                    <a:pt x="52" y="41"/>
                  </a:cubicBezTo>
                  <a:cubicBezTo>
                    <a:pt x="46" y="44"/>
                    <a:pt x="46" y="44"/>
                    <a:pt x="46" y="44"/>
                  </a:cubicBezTo>
                  <a:cubicBezTo>
                    <a:pt x="47" y="55"/>
                    <a:pt x="47" y="55"/>
                    <a:pt x="47" y="55"/>
                  </a:cubicBezTo>
                  <a:cubicBezTo>
                    <a:pt x="42" y="58"/>
                    <a:pt x="42" y="58"/>
                    <a:pt x="42" y="58"/>
                  </a:cubicBezTo>
                  <a:cubicBezTo>
                    <a:pt x="42" y="62"/>
                    <a:pt x="42" y="62"/>
                    <a:pt x="42" y="62"/>
                  </a:cubicBezTo>
                  <a:cubicBezTo>
                    <a:pt x="40" y="63"/>
                    <a:pt x="40" y="63"/>
                    <a:pt x="40" y="63"/>
                  </a:cubicBezTo>
                  <a:cubicBezTo>
                    <a:pt x="40" y="67"/>
                    <a:pt x="40" y="67"/>
                    <a:pt x="40" y="67"/>
                  </a:cubicBezTo>
                  <a:lnTo>
                    <a:pt x="36" y="7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69" name="Freeform 42"/>
            <p:cNvSpPr>
              <a:spLocks/>
            </p:cNvSpPr>
            <p:nvPr/>
          </p:nvSpPr>
          <p:spPr bwMode="auto">
            <a:xfrm>
              <a:off x="1035" y="3474"/>
              <a:ext cx="169" cy="169"/>
            </a:xfrm>
            <a:custGeom>
              <a:avLst/>
              <a:gdLst>
                <a:gd name="T0" fmla="*/ 7 w 81"/>
                <a:gd name="T1" fmla="*/ 72 h 81"/>
                <a:gd name="T2" fmla="*/ 4 w 81"/>
                <a:gd name="T3" fmla="*/ 65 h 81"/>
                <a:gd name="T4" fmla="*/ 0 w 81"/>
                <a:gd name="T5" fmla="*/ 55 h 81"/>
                <a:gd name="T6" fmla="*/ 0 w 81"/>
                <a:gd name="T7" fmla="*/ 55 h 81"/>
                <a:gd name="T8" fmla="*/ 4 w 81"/>
                <a:gd name="T9" fmla="*/ 52 h 81"/>
                <a:gd name="T10" fmla="*/ 4 w 81"/>
                <a:gd name="T11" fmla="*/ 48 h 81"/>
                <a:gd name="T12" fmla="*/ 6 w 81"/>
                <a:gd name="T13" fmla="*/ 47 h 81"/>
                <a:gd name="T14" fmla="*/ 6 w 81"/>
                <a:gd name="T15" fmla="*/ 43 h 81"/>
                <a:gd name="T16" fmla="*/ 11 w 81"/>
                <a:gd name="T17" fmla="*/ 40 h 81"/>
                <a:gd name="T18" fmla="*/ 10 w 81"/>
                <a:gd name="T19" fmla="*/ 29 h 81"/>
                <a:gd name="T20" fmla="*/ 16 w 81"/>
                <a:gd name="T21" fmla="*/ 26 h 81"/>
                <a:gd name="T22" fmla="*/ 13 w 81"/>
                <a:gd name="T23" fmla="*/ 21 h 81"/>
                <a:gd name="T24" fmla="*/ 14 w 81"/>
                <a:gd name="T25" fmla="*/ 16 h 81"/>
                <a:gd name="T26" fmla="*/ 15 w 81"/>
                <a:gd name="T27" fmla="*/ 10 h 81"/>
                <a:gd name="T28" fmla="*/ 17 w 81"/>
                <a:gd name="T29" fmla="*/ 10 h 81"/>
                <a:gd name="T30" fmla="*/ 18 w 81"/>
                <a:gd name="T31" fmla="*/ 4 h 81"/>
                <a:gd name="T32" fmla="*/ 21 w 81"/>
                <a:gd name="T33" fmla="*/ 2 h 81"/>
                <a:gd name="T34" fmla="*/ 25 w 81"/>
                <a:gd name="T35" fmla="*/ 3 h 81"/>
                <a:gd name="T36" fmla="*/ 29 w 81"/>
                <a:gd name="T37" fmla="*/ 1 h 81"/>
                <a:gd name="T38" fmla="*/ 35 w 81"/>
                <a:gd name="T39" fmla="*/ 0 h 81"/>
                <a:gd name="T40" fmla="*/ 38 w 81"/>
                <a:gd name="T41" fmla="*/ 6 h 81"/>
                <a:gd name="T42" fmla="*/ 45 w 81"/>
                <a:gd name="T43" fmla="*/ 8 h 81"/>
                <a:gd name="T44" fmla="*/ 44 w 81"/>
                <a:gd name="T45" fmla="*/ 15 h 81"/>
                <a:gd name="T46" fmla="*/ 47 w 81"/>
                <a:gd name="T47" fmla="*/ 16 h 81"/>
                <a:gd name="T48" fmla="*/ 53 w 81"/>
                <a:gd name="T49" fmla="*/ 18 h 81"/>
                <a:gd name="T50" fmla="*/ 60 w 81"/>
                <a:gd name="T51" fmla="*/ 29 h 81"/>
                <a:gd name="T52" fmla="*/ 59 w 81"/>
                <a:gd name="T53" fmla="*/ 32 h 81"/>
                <a:gd name="T54" fmla="*/ 69 w 81"/>
                <a:gd name="T55" fmla="*/ 40 h 81"/>
                <a:gd name="T56" fmla="*/ 81 w 81"/>
                <a:gd name="T57" fmla="*/ 55 h 81"/>
                <a:gd name="T58" fmla="*/ 78 w 81"/>
                <a:gd name="T59" fmla="*/ 56 h 81"/>
                <a:gd name="T60" fmla="*/ 81 w 81"/>
                <a:gd name="T61" fmla="*/ 62 h 81"/>
                <a:gd name="T62" fmla="*/ 78 w 81"/>
                <a:gd name="T63" fmla="*/ 65 h 81"/>
                <a:gd name="T64" fmla="*/ 72 w 81"/>
                <a:gd name="T65" fmla="*/ 64 h 81"/>
                <a:gd name="T66" fmla="*/ 67 w 81"/>
                <a:gd name="T67" fmla="*/ 61 h 81"/>
                <a:gd name="T68" fmla="*/ 61 w 81"/>
                <a:gd name="T69" fmla="*/ 58 h 81"/>
                <a:gd name="T70" fmla="*/ 56 w 81"/>
                <a:gd name="T71" fmla="*/ 61 h 81"/>
                <a:gd name="T72" fmla="*/ 45 w 81"/>
                <a:gd name="T73" fmla="*/ 61 h 81"/>
                <a:gd name="T74" fmla="*/ 45 w 81"/>
                <a:gd name="T75" fmla="*/ 66 h 81"/>
                <a:gd name="T76" fmla="*/ 36 w 81"/>
                <a:gd name="T77" fmla="*/ 77 h 81"/>
                <a:gd name="T78" fmla="*/ 27 w 81"/>
                <a:gd name="T79" fmla="*/ 77 h 81"/>
                <a:gd name="T80" fmla="*/ 25 w 81"/>
                <a:gd name="T81" fmla="*/ 79 h 81"/>
                <a:gd name="T82" fmla="*/ 20 w 81"/>
                <a:gd name="T83" fmla="*/ 81 h 81"/>
                <a:gd name="T84" fmla="*/ 17 w 81"/>
                <a:gd name="T85" fmla="*/ 77 h 81"/>
                <a:gd name="T86" fmla="*/ 11 w 81"/>
                <a:gd name="T87" fmla="*/ 76 h 81"/>
                <a:gd name="T88" fmla="*/ 10 w 81"/>
                <a:gd name="T89" fmla="*/ 71 h 81"/>
                <a:gd name="T90" fmla="*/ 7 w 81"/>
                <a:gd name="T91" fmla="*/ 7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81">
                  <a:moveTo>
                    <a:pt x="7" y="72"/>
                  </a:moveTo>
                  <a:cubicBezTo>
                    <a:pt x="6" y="69"/>
                    <a:pt x="3" y="68"/>
                    <a:pt x="4" y="65"/>
                  </a:cubicBezTo>
                  <a:cubicBezTo>
                    <a:pt x="4" y="62"/>
                    <a:pt x="1" y="57"/>
                    <a:pt x="0" y="55"/>
                  </a:cubicBezTo>
                  <a:cubicBezTo>
                    <a:pt x="0" y="55"/>
                    <a:pt x="0" y="55"/>
                    <a:pt x="0" y="55"/>
                  </a:cubicBezTo>
                  <a:cubicBezTo>
                    <a:pt x="4" y="52"/>
                    <a:pt x="4" y="52"/>
                    <a:pt x="4" y="52"/>
                  </a:cubicBezTo>
                  <a:cubicBezTo>
                    <a:pt x="4" y="48"/>
                    <a:pt x="4" y="48"/>
                    <a:pt x="4" y="48"/>
                  </a:cubicBezTo>
                  <a:cubicBezTo>
                    <a:pt x="6" y="47"/>
                    <a:pt x="6" y="47"/>
                    <a:pt x="6" y="47"/>
                  </a:cubicBezTo>
                  <a:cubicBezTo>
                    <a:pt x="6" y="43"/>
                    <a:pt x="6" y="43"/>
                    <a:pt x="6" y="43"/>
                  </a:cubicBezTo>
                  <a:cubicBezTo>
                    <a:pt x="11" y="40"/>
                    <a:pt x="11" y="40"/>
                    <a:pt x="11" y="40"/>
                  </a:cubicBezTo>
                  <a:cubicBezTo>
                    <a:pt x="10" y="29"/>
                    <a:pt x="10" y="29"/>
                    <a:pt x="10" y="29"/>
                  </a:cubicBezTo>
                  <a:cubicBezTo>
                    <a:pt x="16" y="26"/>
                    <a:pt x="16" y="26"/>
                    <a:pt x="16" y="26"/>
                  </a:cubicBezTo>
                  <a:cubicBezTo>
                    <a:pt x="13" y="21"/>
                    <a:pt x="13" y="21"/>
                    <a:pt x="13" y="21"/>
                  </a:cubicBezTo>
                  <a:cubicBezTo>
                    <a:pt x="14" y="16"/>
                    <a:pt x="14" y="16"/>
                    <a:pt x="14" y="16"/>
                  </a:cubicBezTo>
                  <a:cubicBezTo>
                    <a:pt x="15" y="10"/>
                    <a:pt x="15" y="10"/>
                    <a:pt x="15" y="10"/>
                  </a:cubicBezTo>
                  <a:cubicBezTo>
                    <a:pt x="17" y="10"/>
                    <a:pt x="17" y="10"/>
                    <a:pt x="17" y="10"/>
                  </a:cubicBezTo>
                  <a:cubicBezTo>
                    <a:pt x="18" y="4"/>
                    <a:pt x="18" y="4"/>
                    <a:pt x="18" y="4"/>
                  </a:cubicBezTo>
                  <a:cubicBezTo>
                    <a:pt x="21" y="2"/>
                    <a:pt x="21" y="2"/>
                    <a:pt x="21" y="2"/>
                  </a:cubicBezTo>
                  <a:cubicBezTo>
                    <a:pt x="25" y="3"/>
                    <a:pt x="25" y="3"/>
                    <a:pt x="25" y="3"/>
                  </a:cubicBezTo>
                  <a:cubicBezTo>
                    <a:pt x="29" y="1"/>
                    <a:pt x="29" y="1"/>
                    <a:pt x="29" y="1"/>
                  </a:cubicBezTo>
                  <a:cubicBezTo>
                    <a:pt x="35" y="0"/>
                    <a:pt x="35" y="0"/>
                    <a:pt x="35" y="0"/>
                  </a:cubicBezTo>
                  <a:cubicBezTo>
                    <a:pt x="38" y="6"/>
                    <a:pt x="38" y="6"/>
                    <a:pt x="38" y="6"/>
                  </a:cubicBezTo>
                  <a:cubicBezTo>
                    <a:pt x="45" y="8"/>
                    <a:pt x="45" y="8"/>
                    <a:pt x="45" y="8"/>
                  </a:cubicBezTo>
                  <a:cubicBezTo>
                    <a:pt x="44" y="15"/>
                    <a:pt x="44" y="15"/>
                    <a:pt x="44" y="15"/>
                  </a:cubicBezTo>
                  <a:cubicBezTo>
                    <a:pt x="47" y="16"/>
                    <a:pt x="47" y="16"/>
                    <a:pt x="47" y="16"/>
                  </a:cubicBezTo>
                  <a:cubicBezTo>
                    <a:pt x="53" y="18"/>
                    <a:pt x="53" y="18"/>
                    <a:pt x="53" y="18"/>
                  </a:cubicBezTo>
                  <a:cubicBezTo>
                    <a:pt x="60" y="29"/>
                    <a:pt x="60" y="29"/>
                    <a:pt x="60" y="29"/>
                  </a:cubicBezTo>
                  <a:cubicBezTo>
                    <a:pt x="59" y="32"/>
                    <a:pt x="59" y="32"/>
                    <a:pt x="59" y="32"/>
                  </a:cubicBezTo>
                  <a:cubicBezTo>
                    <a:pt x="69" y="40"/>
                    <a:pt x="69" y="40"/>
                    <a:pt x="69" y="40"/>
                  </a:cubicBezTo>
                  <a:cubicBezTo>
                    <a:pt x="81" y="55"/>
                    <a:pt x="81" y="55"/>
                    <a:pt x="81" y="55"/>
                  </a:cubicBezTo>
                  <a:cubicBezTo>
                    <a:pt x="78" y="56"/>
                    <a:pt x="78" y="56"/>
                    <a:pt x="78" y="56"/>
                  </a:cubicBezTo>
                  <a:cubicBezTo>
                    <a:pt x="81" y="62"/>
                    <a:pt x="81" y="62"/>
                    <a:pt x="81" y="62"/>
                  </a:cubicBezTo>
                  <a:cubicBezTo>
                    <a:pt x="78" y="65"/>
                    <a:pt x="78" y="65"/>
                    <a:pt x="78" y="65"/>
                  </a:cubicBezTo>
                  <a:cubicBezTo>
                    <a:pt x="77" y="65"/>
                    <a:pt x="72" y="64"/>
                    <a:pt x="72" y="64"/>
                  </a:cubicBezTo>
                  <a:cubicBezTo>
                    <a:pt x="71" y="64"/>
                    <a:pt x="67" y="63"/>
                    <a:pt x="67" y="61"/>
                  </a:cubicBezTo>
                  <a:cubicBezTo>
                    <a:pt x="67" y="58"/>
                    <a:pt x="63" y="58"/>
                    <a:pt x="61" y="58"/>
                  </a:cubicBezTo>
                  <a:cubicBezTo>
                    <a:pt x="58" y="58"/>
                    <a:pt x="56" y="61"/>
                    <a:pt x="56" y="61"/>
                  </a:cubicBezTo>
                  <a:cubicBezTo>
                    <a:pt x="45" y="61"/>
                    <a:pt x="45" y="61"/>
                    <a:pt x="45" y="61"/>
                  </a:cubicBezTo>
                  <a:cubicBezTo>
                    <a:pt x="45" y="61"/>
                    <a:pt x="45" y="64"/>
                    <a:pt x="45" y="66"/>
                  </a:cubicBezTo>
                  <a:cubicBezTo>
                    <a:pt x="46" y="69"/>
                    <a:pt x="36" y="77"/>
                    <a:pt x="36" y="77"/>
                  </a:cubicBezTo>
                  <a:cubicBezTo>
                    <a:pt x="27" y="77"/>
                    <a:pt x="27" y="77"/>
                    <a:pt x="27" y="77"/>
                  </a:cubicBezTo>
                  <a:cubicBezTo>
                    <a:pt x="27" y="77"/>
                    <a:pt x="25" y="78"/>
                    <a:pt x="25" y="79"/>
                  </a:cubicBezTo>
                  <a:cubicBezTo>
                    <a:pt x="25" y="81"/>
                    <a:pt x="22" y="81"/>
                    <a:pt x="20" y="81"/>
                  </a:cubicBezTo>
                  <a:cubicBezTo>
                    <a:pt x="19" y="81"/>
                    <a:pt x="17" y="77"/>
                    <a:pt x="17" y="77"/>
                  </a:cubicBezTo>
                  <a:cubicBezTo>
                    <a:pt x="11" y="76"/>
                    <a:pt x="11" y="76"/>
                    <a:pt x="11" y="76"/>
                  </a:cubicBezTo>
                  <a:cubicBezTo>
                    <a:pt x="10" y="71"/>
                    <a:pt x="10" y="71"/>
                    <a:pt x="10" y="71"/>
                  </a:cubicBezTo>
                  <a:lnTo>
                    <a:pt x="7" y="72"/>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70" name="Freeform 43"/>
            <p:cNvSpPr>
              <a:spLocks/>
            </p:cNvSpPr>
            <p:nvPr/>
          </p:nvSpPr>
          <p:spPr bwMode="auto">
            <a:xfrm>
              <a:off x="1175" y="3364"/>
              <a:ext cx="154" cy="114"/>
            </a:xfrm>
            <a:custGeom>
              <a:avLst/>
              <a:gdLst>
                <a:gd name="T0" fmla="*/ 146 w 154"/>
                <a:gd name="T1" fmla="*/ 39 h 114"/>
                <a:gd name="T2" fmla="*/ 144 w 154"/>
                <a:gd name="T3" fmla="*/ 41 h 114"/>
                <a:gd name="T4" fmla="*/ 142 w 154"/>
                <a:gd name="T5" fmla="*/ 56 h 114"/>
                <a:gd name="T6" fmla="*/ 154 w 154"/>
                <a:gd name="T7" fmla="*/ 68 h 114"/>
                <a:gd name="T8" fmla="*/ 154 w 154"/>
                <a:gd name="T9" fmla="*/ 85 h 114"/>
                <a:gd name="T10" fmla="*/ 137 w 154"/>
                <a:gd name="T11" fmla="*/ 87 h 114"/>
                <a:gd name="T12" fmla="*/ 129 w 154"/>
                <a:gd name="T13" fmla="*/ 100 h 114"/>
                <a:gd name="T14" fmla="*/ 121 w 154"/>
                <a:gd name="T15" fmla="*/ 100 h 114"/>
                <a:gd name="T16" fmla="*/ 121 w 154"/>
                <a:gd name="T17" fmla="*/ 106 h 114"/>
                <a:gd name="T18" fmla="*/ 110 w 154"/>
                <a:gd name="T19" fmla="*/ 114 h 114"/>
                <a:gd name="T20" fmla="*/ 100 w 154"/>
                <a:gd name="T21" fmla="*/ 114 h 114"/>
                <a:gd name="T22" fmla="*/ 96 w 154"/>
                <a:gd name="T23" fmla="*/ 106 h 114"/>
                <a:gd name="T24" fmla="*/ 81 w 154"/>
                <a:gd name="T25" fmla="*/ 104 h 114"/>
                <a:gd name="T26" fmla="*/ 75 w 154"/>
                <a:gd name="T27" fmla="*/ 98 h 114"/>
                <a:gd name="T28" fmla="*/ 69 w 154"/>
                <a:gd name="T29" fmla="*/ 106 h 114"/>
                <a:gd name="T30" fmla="*/ 56 w 154"/>
                <a:gd name="T31" fmla="*/ 104 h 114"/>
                <a:gd name="T32" fmla="*/ 46 w 154"/>
                <a:gd name="T33" fmla="*/ 93 h 114"/>
                <a:gd name="T34" fmla="*/ 29 w 154"/>
                <a:gd name="T35" fmla="*/ 91 h 114"/>
                <a:gd name="T36" fmla="*/ 27 w 154"/>
                <a:gd name="T37" fmla="*/ 73 h 114"/>
                <a:gd name="T38" fmla="*/ 16 w 154"/>
                <a:gd name="T39" fmla="*/ 62 h 114"/>
                <a:gd name="T40" fmla="*/ 6 w 154"/>
                <a:gd name="T41" fmla="*/ 68 h 114"/>
                <a:gd name="T42" fmla="*/ 4 w 154"/>
                <a:gd name="T43" fmla="*/ 60 h 114"/>
                <a:gd name="T44" fmla="*/ 4 w 154"/>
                <a:gd name="T45" fmla="*/ 50 h 114"/>
                <a:gd name="T46" fmla="*/ 0 w 154"/>
                <a:gd name="T47" fmla="*/ 48 h 114"/>
                <a:gd name="T48" fmla="*/ 4 w 154"/>
                <a:gd name="T49" fmla="*/ 41 h 114"/>
                <a:gd name="T50" fmla="*/ 19 w 154"/>
                <a:gd name="T51" fmla="*/ 31 h 114"/>
                <a:gd name="T52" fmla="*/ 19 w 154"/>
                <a:gd name="T53" fmla="*/ 18 h 114"/>
                <a:gd name="T54" fmla="*/ 33 w 154"/>
                <a:gd name="T55" fmla="*/ 10 h 114"/>
                <a:gd name="T56" fmla="*/ 37 w 154"/>
                <a:gd name="T57" fmla="*/ 2 h 114"/>
                <a:gd name="T58" fmla="*/ 46 w 154"/>
                <a:gd name="T59" fmla="*/ 2 h 114"/>
                <a:gd name="T60" fmla="*/ 50 w 154"/>
                <a:gd name="T61" fmla="*/ 6 h 114"/>
                <a:gd name="T62" fmla="*/ 64 w 154"/>
                <a:gd name="T63" fmla="*/ 0 h 114"/>
                <a:gd name="T64" fmla="*/ 79 w 154"/>
                <a:gd name="T65" fmla="*/ 6 h 114"/>
                <a:gd name="T66" fmla="*/ 91 w 154"/>
                <a:gd name="T67" fmla="*/ 0 h 114"/>
                <a:gd name="T68" fmla="*/ 108 w 154"/>
                <a:gd name="T69" fmla="*/ 0 h 114"/>
                <a:gd name="T70" fmla="*/ 114 w 154"/>
                <a:gd name="T71" fmla="*/ 10 h 114"/>
                <a:gd name="T72" fmla="*/ 123 w 154"/>
                <a:gd name="T73" fmla="*/ 16 h 114"/>
                <a:gd name="T74" fmla="*/ 125 w 154"/>
                <a:gd name="T75" fmla="*/ 25 h 114"/>
                <a:gd name="T76" fmla="*/ 137 w 154"/>
                <a:gd name="T77" fmla="*/ 35 h 114"/>
                <a:gd name="T78" fmla="*/ 146 w 154"/>
                <a:gd name="T79" fmla="*/ 3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14">
                  <a:moveTo>
                    <a:pt x="146" y="39"/>
                  </a:moveTo>
                  <a:lnTo>
                    <a:pt x="144" y="41"/>
                  </a:lnTo>
                  <a:lnTo>
                    <a:pt x="142" y="56"/>
                  </a:lnTo>
                  <a:lnTo>
                    <a:pt x="154" y="68"/>
                  </a:lnTo>
                  <a:lnTo>
                    <a:pt x="154" y="85"/>
                  </a:lnTo>
                  <a:lnTo>
                    <a:pt x="137" y="87"/>
                  </a:lnTo>
                  <a:lnTo>
                    <a:pt x="129" y="100"/>
                  </a:lnTo>
                  <a:lnTo>
                    <a:pt x="121" y="100"/>
                  </a:lnTo>
                  <a:lnTo>
                    <a:pt x="121" y="106"/>
                  </a:lnTo>
                  <a:lnTo>
                    <a:pt x="110" y="114"/>
                  </a:lnTo>
                  <a:lnTo>
                    <a:pt x="100" y="114"/>
                  </a:lnTo>
                  <a:lnTo>
                    <a:pt x="96" y="106"/>
                  </a:lnTo>
                  <a:lnTo>
                    <a:pt x="81" y="104"/>
                  </a:lnTo>
                  <a:lnTo>
                    <a:pt x="75" y="98"/>
                  </a:lnTo>
                  <a:lnTo>
                    <a:pt x="69" y="106"/>
                  </a:lnTo>
                  <a:lnTo>
                    <a:pt x="56" y="104"/>
                  </a:lnTo>
                  <a:lnTo>
                    <a:pt x="46" y="93"/>
                  </a:lnTo>
                  <a:lnTo>
                    <a:pt x="29" y="91"/>
                  </a:lnTo>
                  <a:lnTo>
                    <a:pt x="27" y="73"/>
                  </a:lnTo>
                  <a:lnTo>
                    <a:pt x="16" y="62"/>
                  </a:lnTo>
                  <a:lnTo>
                    <a:pt x="6" y="68"/>
                  </a:lnTo>
                  <a:lnTo>
                    <a:pt x="4" y="60"/>
                  </a:lnTo>
                  <a:lnTo>
                    <a:pt x="4" y="50"/>
                  </a:lnTo>
                  <a:lnTo>
                    <a:pt x="0" y="48"/>
                  </a:lnTo>
                  <a:lnTo>
                    <a:pt x="4" y="41"/>
                  </a:lnTo>
                  <a:lnTo>
                    <a:pt x="19" y="31"/>
                  </a:lnTo>
                  <a:lnTo>
                    <a:pt x="19" y="18"/>
                  </a:lnTo>
                  <a:lnTo>
                    <a:pt x="33" y="10"/>
                  </a:lnTo>
                  <a:lnTo>
                    <a:pt x="37" y="2"/>
                  </a:lnTo>
                  <a:lnTo>
                    <a:pt x="46" y="2"/>
                  </a:lnTo>
                  <a:lnTo>
                    <a:pt x="50" y="6"/>
                  </a:lnTo>
                  <a:lnTo>
                    <a:pt x="64" y="0"/>
                  </a:lnTo>
                  <a:lnTo>
                    <a:pt x="79" y="6"/>
                  </a:lnTo>
                  <a:lnTo>
                    <a:pt x="91" y="0"/>
                  </a:lnTo>
                  <a:lnTo>
                    <a:pt x="108" y="0"/>
                  </a:lnTo>
                  <a:lnTo>
                    <a:pt x="114" y="10"/>
                  </a:lnTo>
                  <a:lnTo>
                    <a:pt x="123" y="16"/>
                  </a:lnTo>
                  <a:lnTo>
                    <a:pt x="125" y="25"/>
                  </a:lnTo>
                  <a:lnTo>
                    <a:pt x="137" y="35"/>
                  </a:lnTo>
                  <a:lnTo>
                    <a:pt x="146" y="3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73" name="Freeform 44"/>
            <p:cNvSpPr>
              <a:spLocks/>
            </p:cNvSpPr>
            <p:nvPr/>
          </p:nvSpPr>
          <p:spPr bwMode="auto">
            <a:xfrm>
              <a:off x="1079" y="3412"/>
              <a:ext cx="125" cy="110"/>
            </a:xfrm>
            <a:custGeom>
              <a:avLst/>
              <a:gdLst>
                <a:gd name="T0" fmla="*/ 2 w 125"/>
                <a:gd name="T1" fmla="*/ 39 h 110"/>
                <a:gd name="T2" fmla="*/ 21 w 125"/>
                <a:gd name="T3" fmla="*/ 33 h 110"/>
                <a:gd name="T4" fmla="*/ 25 w 125"/>
                <a:gd name="T5" fmla="*/ 29 h 110"/>
                <a:gd name="T6" fmla="*/ 21 w 125"/>
                <a:gd name="T7" fmla="*/ 22 h 110"/>
                <a:gd name="T8" fmla="*/ 31 w 125"/>
                <a:gd name="T9" fmla="*/ 14 h 110"/>
                <a:gd name="T10" fmla="*/ 37 w 125"/>
                <a:gd name="T11" fmla="*/ 2 h 110"/>
                <a:gd name="T12" fmla="*/ 52 w 125"/>
                <a:gd name="T13" fmla="*/ 0 h 110"/>
                <a:gd name="T14" fmla="*/ 60 w 125"/>
                <a:gd name="T15" fmla="*/ 14 h 110"/>
                <a:gd name="T16" fmla="*/ 71 w 125"/>
                <a:gd name="T17" fmla="*/ 14 h 110"/>
                <a:gd name="T18" fmla="*/ 75 w 125"/>
                <a:gd name="T19" fmla="*/ 4 h 110"/>
                <a:gd name="T20" fmla="*/ 87 w 125"/>
                <a:gd name="T21" fmla="*/ 4 h 110"/>
                <a:gd name="T22" fmla="*/ 94 w 125"/>
                <a:gd name="T23" fmla="*/ 0 h 110"/>
                <a:gd name="T24" fmla="*/ 100 w 125"/>
                <a:gd name="T25" fmla="*/ 2 h 110"/>
                <a:gd name="T26" fmla="*/ 100 w 125"/>
                <a:gd name="T27" fmla="*/ 12 h 110"/>
                <a:gd name="T28" fmla="*/ 102 w 125"/>
                <a:gd name="T29" fmla="*/ 20 h 110"/>
                <a:gd name="T30" fmla="*/ 112 w 125"/>
                <a:gd name="T31" fmla="*/ 14 h 110"/>
                <a:gd name="T32" fmla="*/ 123 w 125"/>
                <a:gd name="T33" fmla="*/ 25 h 110"/>
                <a:gd name="T34" fmla="*/ 125 w 125"/>
                <a:gd name="T35" fmla="*/ 43 h 110"/>
                <a:gd name="T36" fmla="*/ 121 w 125"/>
                <a:gd name="T37" fmla="*/ 43 h 110"/>
                <a:gd name="T38" fmla="*/ 100 w 125"/>
                <a:gd name="T39" fmla="*/ 62 h 110"/>
                <a:gd name="T40" fmla="*/ 87 w 125"/>
                <a:gd name="T41" fmla="*/ 70 h 110"/>
                <a:gd name="T42" fmla="*/ 92 w 125"/>
                <a:gd name="T43" fmla="*/ 77 h 110"/>
                <a:gd name="T44" fmla="*/ 92 w 125"/>
                <a:gd name="T45" fmla="*/ 93 h 110"/>
                <a:gd name="T46" fmla="*/ 96 w 125"/>
                <a:gd name="T47" fmla="*/ 97 h 110"/>
                <a:gd name="T48" fmla="*/ 94 w 125"/>
                <a:gd name="T49" fmla="*/ 110 h 110"/>
                <a:gd name="T50" fmla="*/ 73 w 125"/>
                <a:gd name="T51" fmla="*/ 110 h 110"/>
                <a:gd name="T52" fmla="*/ 67 w 125"/>
                <a:gd name="T53" fmla="*/ 100 h 110"/>
                <a:gd name="T54" fmla="*/ 54 w 125"/>
                <a:gd name="T55" fmla="*/ 95 h 110"/>
                <a:gd name="T56" fmla="*/ 48 w 125"/>
                <a:gd name="T57" fmla="*/ 93 h 110"/>
                <a:gd name="T58" fmla="*/ 50 w 125"/>
                <a:gd name="T59" fmla="*/ 79 h 110"/>
                <a:gd name="T60" fmla="*/ 35 w 125"/>
                <a:gd name="T61" fmla="*/ 75 h 110"/>
                <a:gd name="T62" fmla="*/ 29 w 125"/>
                <a:gd name="T63" fmla="*/ 62 h 110"/>
                <a:gd name="T64" fmla="*/ 17 w 125"/>
                <a:gd name="T65" fmla="*/ 64 h 110"/>
                <a:gd name="T66" fmla="*/ 17 w 125"/>
                <a:gd name="T67" fmla="*/ 64 h 110"/>
                <a:gd name="T68" fmla="*/ 0 w 125"/>
                <a:gd name="T69" fmla="*/ 50 h 110"/>
                <a:gd name="T70" fmla="*/ 2 w 125"/>
                <a:gd name="T71" fmla="*/ 3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10">
                  <a:moveTo>
                    <a:pt x="2" y="39"/>
                  </a:moveTo>
                  <a:lnTo>
                    <a:pt x="21" y="33"/>
                  </a:lnTo>
                  <a:lnTo>
                    <a:pt x="25" y="29"/>
                  </a:lnTo>
                  <a:lnTo>
                    <a:pt x="21" y="22"/>
                  </a:lnTo>
                  <a:lnTo>
                    <a:pt x="31" y="14"/>
                  </a:lnTo>
                  <a:lnTo>
                    <a:pt x="37" y="2"/>
                  </a:lnTo>
                  <a:lnTo>
                    <a:pt x="52" y="0"/>
                  </a:lnTo>
                  <a:lnTo>
                    <a:pt x="60" y="14"/>
                  </a:lnTo>
                  <a:lnTo>
                    <a:pt x="71" y="14"/>
                  </a:lnTo>
                  <a:lnTo>
                    <a:pt x="75" y="4"/>
                  </a:lnTo>
                  <a:lnTo>
                    <a:pt x="87" y="4"/>
                  </a:lnTo>
                  <a:lnTo>
                    <a:pt x="94" y="0"/>
                  </a:lnTo>
                  <a:lnTo>
                    <a:pt x="100" y="2"/>
                  </a:lnTo>
                  <a:lnTo>
                    <a:pt x="100" y="12"/>
                  </a:lnTo>
                  <a:lnTo>
                    <a:pt x="102" y="20"/>
                  </a:lnTo>
                  <a:lnTo>
                    <a:pt x="112" y="14"/>
                  </a:lnTo>
                  <a:lnTo>
                    <a:pt x="123" y="25"/>
                  </a:lnTo>
                  <a:lnTo>
                    <a:pt x="125" y="43"/>
                  </a:lnTo>
                  <a:lnTo>
                    <a:pt x="121" y="43"/>
                  </a:lnTo>
                  <a:lnTo>
                    <a:pt x="100" y="62"/>
                  </a:lnTo>
                  <a:lnTo>
                    <a:pt x="87" y="70"/>
                  </a:lnTo>
                  <a:lnTo>
                    <a:pt x="92" y="77"/>
                  </a:lnTo>
                  <a:lnTo>
                    <a:pt x="92" y="93"/>
                  </a:lnTo>
                  <a:lnTo>
                    <a:pt x="96" y="97"/>
                  </a:lnTo>
                  <a:lnTo>
                    <a:pt x="94" y="110"/>
                  </a:lnTo>
                  <a:lnTo>
                    <a:pt x="73" y="110"/>
                  </a:lnTo>
                  <a:lnTo>
                    <a:pt x="67" y="100"/>
                  </a:lnTo>
                  <a:lnTo>
                    <a:pt x="54" y="95"/>
                  </a:lnTo>
                  <a:lnTo>
                    <a:pt x="48" y="93"/>
                  </a:lnTo>
                  <a:lnTo>
                    <a:pt x="50" y="79"/>
                  </a:lnTo>
                  <a:lnTo>
                    <a:pt x="35" y="75"/>
                  </a:lnTo>
                  <a:lnTo>
                    <a:pt x="29" y="62"/>
                  </a:lnTo>
                  <a:lnTo>
                    <a:pt x="17" y="64"/>
                  </a:lnTo>
                  <a:lnTo>
                    <a:pt x="17" y="64"/>
                  </a:lnTo>
                  <a:lnTo>
                    <a:pt x="0" y="50"/>
                  </a:lnTo>
                  <a:lnTo>
                    <a:pt x="2" y="3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74" name="Freeform 45"/>
            <p:cNvSpPr>
              <a:spLocks/>
            </p:cNvSpPr>
            <p:nvPr/>
          </p:nvSpPr>
          <p:spPr bwMode="auto">
            <a:xfrm>
              <a:off x="1021" y="3330"/>
              <a:ext cx="108" cy="121"/>
            </a:xfrm>
            <a:custGeom>
              <a:avLst/>
              <a:gdLst>
                <a:gd name="T0" fmla="*/ 0 w 108"/>
                <a:gd name="T1" fmla="*/ 38 h 121"/>
                <a:gd name="T2" fmla="*/ 2 w 108"/>
                <a:gd name="T3" fmla="*/ 29 h 121"/>
                <a:gd name="T4" fmla="*/ 14 w 108"/>
                <a:gd name="T5" fmla="*/ 25 h 121"/>
                <a:gd name="T6" fmla="*/ 14 w 108"/>
                <a:gd name="T7" fmla="*/ 13 h 121"/>
                <a:gd name="T8" fmla="*/ 27 w 108"/>
                <a:gd name="T9" fmla="*/ 9 h 121"/>
                <a:gd name="T10" fmla="*/ 33 w 108"/>
                <a:gd name="T11" fmla="*/ 17 h 121"/>
                <a:gd name="T12" fmla="*/ 39 w 108"/>
                <a:gd name="T13" fmla="*/ 13 h 121"/>
                <a:gd name="T14" fmla="*/ 39 w 108"/>
                <a:gd name="T15" fmla="*/ 2 h 121"/>
                <a:gd name="T16" fmla="*/ 45 w 108"/>
                <a:gd name="T17" fmla="*/ 0 h 121"/>
                <a:gd name="T18" fmla="*/ 60 w 108"/>
                <a:gd name="T19" fmla="*/ 6 h 121"/>
                <a:gd name="T20" fmla="*/ 75 w 108"/>
                <a:gd name="T21" fmla="*/ 6 h 121"/>
                <a:gd name="T22" fmla="*/ 79 w 108"/>
                <a:gd name="T23" fmla="*/ 11 h 121"/>
                <a:gd name="T24" fmla="*/ 81 w 108"/>
                <a:gd name="T25" fmla="*/ 27 h 121"/>
                <a:gd name="T26" fmla="*/ 95 w 108"/>
                <a:gd name="T27" fmla="*/ 50 h 121"/>
                <a:gd name="T28" fmla="*/ 108 w 108"/>
                <a:gd name="T29" fmla="*/ 59 h 121"/>
                <a:gd name="T30" fmla="*/ 108 w 108"/>
                <a:gd name="T31" fmla="*/ 82 h 121"/>
                <a:gd name="T32" fmla="*/ 95 w 108"/>
                <a:gd name="T33" fmla="*/ 84 h 121"/>
                <a:gd name="T34" fmla="*/ 89 w 108"/>
                <a:gd name="T35" fmla="*/ 96 h 121"/>
                <a:gd name="T36" fmla="*/ 79 w 108"/>
                <a:gd name="T37" fmla="*/ 104 h 121"/>
                <a:gd name="T38" fmla="*/ 83 w 108"/>
                <a:gd name="T39" fmla="*/ 111 h 121"/>
                <a:gd name="T40" fmla="*/ 79 w 108"/>
                <a:gd name="T41" fmla="*/ 115 h 121"/>
                <a:gd name="T42" fmla="*/ 60 w 108"/>
                <a:gd name="T43" fmla="*/ 121 h 121"/>
                <a:gd name="T44" fmla="*/ 60 w 108"/>
                <a:gd name="T45" fmla="*/ 121 h 121"/>
                <a:gd name="T46" fmla="*/ 43 w 108"/>
                <a:gd name="T47" fmla="*/ 111 h 121"/>
                <a:gd name="T48" fmla="*/ 41 w 108"/>
                <a:gd name="T49" fmla="*/ 96 h 121"/>
                <a:gd name="T50" fmla="*/ 33 w 108"/>
                <a:gd name="T51" fmla="*/ 77 h 121"/>
                <a:gd name="T52" fmla="*/ 27 w 108"/>
                <a:gd name="T53" fmla="*/ 63 h 121"/>
                <a:gd name="T54" fmla="*/ 18 w 108"/>
                <a:gd name="T55" fmla="*/ 63 h 121"/>
                <a:gd name="T56" fmla="*/ 14 w 108"/>
                <a:gd name="T57" fmla="*/ 46 h 121"/>
                <a:gd name="T58" fmla="*/ 0 w 108"/>
                <a:gd name="T59" fmla="*/ 38 h 121"/>
                <a:gd name="T60" fmla="*/ 0 w 108"/>
                <a:gd name="T61" fmla="*/ 3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121">
                  <a:moveTo>
                    <a:pt x="0" y="38"/>
                  </a:moveTo>
                  <a:lnTo>
                    <a:pt x="2" y="29"/>
                  </a:lnTo>
                  <a:lnTo>
                    <a:pt x="14" y="25"/>
                  </a:lnTo>
                  <a:lnTo>
                    <a:pt x="14" y="13"/>
                  </a:lnTo>
                  <a:lnTo>
                    <a:pt x="27" y="9"/>
                  </a:lnTo>
                  <a:lnTo>
                    <a:pt x="33" y="17"/>
                  </a:lnTo>
                  <a:lnTo>
                    <a:pt x="39" y="13"/>
                  </a:lnTo>
                  <a:lnTo>
                    <a:pt x="39" y="2"/>
                  </a:lnTo>
                  <a:lnTo>
                    <a:pt x="45" y="0"/>
                  </a:lnTo>
                  <a:lnTo>
                    <a:pt x="60" y="6"/>
                  </a:lnTo>
                  <a:lnTo>
                    <a:pt x="75" y="6"/>
                  </a:lnTo>
                  <a:lnTo>
                    <a:pt x="79" y="11"/>
                  </a:lnTo>
                  <a:lnTo>
                    <a:pt x="81" y="27"/>
                  </a:lnTo>
                  <a:lnTo>
                    <a:pt x="95" y="50"/>
                  </a:lnTo>
                  <a:lnTo>
                    <a:pt x="108" y="59"/>
                  </a:lnTo>
                  <a:lnTo>
                    <a:pt x="108" y="82"/>
                  </a:lnTo>
                  <a:lnTo>
                    <a:pt x="95" y="84"/>
                  </a:lnTo>
                  <a:lnTo>
                    <a:pt x="89" y="96"/>
                  </a:lnTo>
                  <a:lnTo>
                    <a:pt x="79" y="104"/>
                  </a:lnTo>
                  <a:lnTo>
                    <a:pt x="83" y="111"/>
                  </a:lnTo>
                  <a:lnTo>
                    <a:pt x="79" y="115"/>
                  </a:lnTo>
                  <a:lnTo>
                    <a:pt x="60" y="121"/>
                  </a:lnTo>
                  <a:lnTo>
                    <a:pt x="60" y="121"/>
                  </a:lnTo>
                  <a:lnTo>
                    <a:pt x="43" y="111"/>
                  </a:lnTo>
                  <a:lnTo>
                    <a:pt x="41" y="96"/>
                  </a:lnTo>
                  <a:lnTo>
                    <a:pt x="33" y="77"/>
                  </a:lnTo>
                  <a:lnTo>
                    <a:pt x="27" y="63"/>
                  </a:lnTo>
                  <a:lnTo>
                    <a:pt x="18" y="63"/>
                  </a:lnTo>
                  <a:lnTo>
                    <a:pt x="14" y="46"/>
                  </a:lnTo>
                  <a:lnTo>
                    <a:pt x="0" y="38"/>
                  </a:lnTo>
                  <a:lnTo>
                    <a:pt x="0" y="38"/>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75" name="Freeform 46"/>
            <p:cNvSpPr>
              <a:spLocks noEditPoints="1"/>
            </p:cNvSpPr>
            <p:nvPr/>
          </p:nvSpPr>
          <p:spPr bwMode="auto">
            <a:xfrm>
              <a:off x="1098" y="3316"/>
              <a:ext cx="104" cy="112"/>
            </a:xfrm>
            <a:custGeom>
              <a:avLst/>
              <a:gdLst>
                <a:gd name="T0" fmla="*/ 0 w 104"/>
                <a:gd name="T1" fmla="*/ 23 h 112"/>
                <a:gd name="T2" fmla="*/ 10 w 104"/>
                <a:gd name="T3" fmla="*/ 10 h 112"/>
                <a:gd name="T4" fmla="*/ 23 w 104"/>
                <a:gd name="T5" fmla="*/ 12 h 112"/>
                <a:gd name="T6" fmla="*/ 27 w 104"/>
                <a:gd name="T7" fmla="*/ 4 h 112"/>
                <a:gd name="T8" fmla="*/ 37 w 104"/>
                <a:gd name="T9" fmla="*/ 2 h 112"/>
                <a:gd name="T10" fmla="*/ 54 w 104"/>
                <a:gd name="T11" fmla="*/ 14 h 112"/>
                <a:gd name="T12" fmla="*/ 60 w 104"/>
                <a:gd name="T13" fmla="*/ 14 h 112"/>
                <a:gd name="T14" fmla="*/ 60 w 104"/>
                <a:gd name="T15" fmla="*/ 2 h 112"/>
                <a:gd name="T16" fmla="*/ 68 w 104"/>
                <a:gd name="T17" fmla="*/ 0 h 112"/>
                <a:gd name="T18" fmla="*/ 79 w 104"/>
                <a:gd name="T19" fmla="*/ 10 h 112"/>
                <a:gd name="T20" fmla="*/ 83 w 104"/>
                <a:gd name="T21" fmla="*/ 4 h 112"/>
                <a:gd name="T22" fmla="*/ 91 w 104"/>
                <a:gd name="T23" fmla="*/ 10 h 112"/>
                <a:gd name="T24" fmla="*/ 104 w 104"/>
                <a:gd name="T25" fmla="*/ 14 h 112"/>
                <a:gd name="T26" fmla="*/ 100 w 104"/>
                <a:gd name="T27" fmla="*/ 35 h 112"/>
                <a:gd name="T28" fmla="*/ 100 w 104"/>
                <a:gd name="T29" fmla="*/ 48 h 112"/>
                <a:gd name="T30" fmla="*/ 102 w 104"/>
                <a:gd name="T31" fmla="*/ 62 h 112"/>
                <a:gd name="T32" fmla="*/ 96 w 104"/>
                <a:gd name="T33" fmla="*/ 66 h 112"/>
                <a:gd name="T34" fmla="*/ 96 w 104"/>
                <a:gd name="T35" fmla="*/ 79 h 112"/>
                <a:gd name="T36" fmla="*/ 81 w 104"/>
                <a:gd name="T37" fmla="*/ 89 h 112"/>
                <a:gd name="T38" fmla="*/ 77 w 104"/>
                <a:gd name="T39" fmla="*/ 96 h 112"/>
                <a:gd name="T40" fmla="*/ 75 w 104"/>
                <a:gd name="T41" fmla="*/ 96 h 112"/>
                <a:gd name="T42" fmla="*/ 68 w 104"/>
                <a:gd name="T43" fmla="*/ 100 h 112"/>
                <a:gd name="T44" fmla="*/ 56 w 104"/>
                <a:gd name="T45" fmla="*/ 100 h 112"/>
                <a:gd name="T46" fmla="*/ 52 w 104"/>
                <a:gd name="T47" fmla="*/ 110 h 112"/>
                <a:gd name="T48" fmla="*/ 41 w 104"/>
                <a:gd name="T49" fmla="*/ 110 h 112"/>
                <a:gd name="T50" fmla="*/ 33 w 104"/>
                <a:gd name="T51" fmla="*/ 96 h 112"/>
                <a:gd name="T52" fmla="*/ 18 w 104"/>
                <a:gd name="T53" fmla="*/ 98 h 112"/>
                <a:gd name="T54" fmla="*/ 31 w 104"/>
                <a:gd name="T55" fmla="*/ 96 h 112"/>
                <a:gd name="T56" fmla="*/ 31 w 104"/>
                <a:gd name="T57" fmla="*/ 73 h 112"/>
                <a:gd name="T58" fmla="*/ 18 w 104"/>
                <a:gd name="T59" fmla="*/ 64 h 112"/>
                <a:gd name="T60" fmla="*/ 4 w 104"/>
                <a:gd name="T61" fmla="*/ 41 h 112"/>
                <a:gd name="T62" fmla="*/ 2 w 104"/>
                <a:gd name="T63" fmla="*/ 25 h 112"/>
                <a:gd name="T64" fmla="*/ 0 w 104"/>
                <a:gd name="T65" fmla="*/ 23 h 112"/>
                <a:gd name="T66" fmla="*/ 0 w 104"/>
                <a:gd name="T67" fmla="*/ 23 h 112"/>
                <a:gd name="T68" fmla="*/ 10 w 104"/>
                <a:gd name="T69" fmla="*/ 112 h 112"/>
                <a:gd name="T70" fmla="*/ 10 w 104"/>
                <a:gd name="T71" fmla="*/ 112 h 112"/>
                <a:gd name="T72" fmla="*/ 12 w 104"/>
                <a:gd name="T73" fmla="*/ 110 h 112"/>
                <a:gd name="T74" fmla="*/ 10 w 104"/>
                <a:gd name="T7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12">
                  <a:moveTo>
                    <a:pt x="0" y="23"/>
                  </a:moveTo>
                  <a:lnTo>
                    <a:pt x="10" y="10"/>
                  </a:lnTo>
                  <a:lnTo>
                    <a:pt x="23" y="12"/>
                  </a:lnTo>
                  <a:lnTo>
                    <a:pt x="27" y="4"/>
                  </a:lnTo>
                  <a:lnTo>
                    <a:pt x="37" y="2"/>
                  </a:lnTo>
                  <a:lnTo>
                    <a:pt x="54" y="14"/>
                  </a:lnTo>
                  <a:lnTo>
                    <a:pt x="60" y="14"/>
                  </a:lnTo>
                  <a:lnTo>
                    <a:pt x="60" y="2"/>
                  </a:lnTo>
                  <a:lnTo>
                    <a:pt x="68" y="0"/>
                  </a:lnTo>
                  <a:lnTo>
                    <a:pt x="79" y="10"/>
                  </a:lnTo>
                  <a:lnTo>
                    <a:pt x="83" y="4"/>
                  </a:lnTo>
                  <a:lnTo>
                    <a:pt x="91" y="10"/>
                  </a:lnTo>
                  <a:lnTo>
                    <a:pt x="104" y="14"/>
                  </a:lnTo>
                  <a:lnTo>
                    <a:pt x="100" y="35"/>
                  </a:lnTo>
                  <a:lnTo>
                    <a:pt x="100" y="48"/>
                  </a:lnTo>
                  <a:lnTo>
                    <a:pt x="102" y="62"/>
                  </a:lnTo>
                  <a:lnTo>
                    <a:pt x="96" y="66"/>
                  </a:lnTo>
                  <a:lnTo>
                    <a:pt x="96" y="79"/>
                  </a:lnTo>
                  <a:lnTo>
                    <a:pt x="81" y="89"/>
                  </a:lnTo>
                  <a:lnTo>
                    <a:pt x="77" y="96"/>
                  </a:lnTo>
                  <a:lnTo>
                    <a:pt x="75" y="96"/>
                  </a:lnTo>
                  <a:lnTo>
                    <a:pt x="68" y="100"/>
                  </a:lnTo>
                  <a:lnTo>
                    <a:pt x="56" y="100"/>
                  </a:lnTo>
                  <a:lnTo>
                    <a:pt x="52" y="110"/>
                  </a:lnTo>
                  <a:lnTo>
                    <a:pt x="41" y="110"/>
                  </a:lnTo>
                  <a:lnTo>
                    <a:pt x="33" y="96"/>
                  </a:lnTo>
                  <a:lnTo>
                    <a:pt x="18" y="98"/>
                  </a:lnTo>
                  <a:lnTo>
                    <a:pt x="31" y="96"/>
                  </a:lnTo>
                  <a:lnTo>
                    <a:pt x="31" y="73"/>
                  </a:lnTo>
                  <a:lnTo>
                    <a:pt x="18" y="64"/>
                  </a:lnTo>
                  <a:lnTo>
                    <a:pt x="4" y="41"/>
                  </a:lnTo>
                  <a:lnTo>
                    <a:pt x="2" y="25"/>
                  </a:lnTo>
                  <a:lnTo>
                    <a:pt x="0" y="23"/>
                  </a:lnTo>
                  <a:lnTo>
                    <a:pt x="0" y="23"/>
                  </a:lnTo>
                  <a:close/>
                  <a:moveTo>
                    <a:pt x="10" y="112"/>
                  </a:moveTo>
                  <a:lnTo>
                    <a:pt x="10" y="112"/>
                  </a:lnTo>
                  <a:lnTo>
                    <a:pt x="12" y="110"/>
                  </a:lnTo>
                  <a:lnTo>
                    <a:pt x="10" y="112"/>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76" name="Freeform 47"/>
            <p:cNvSpPr>
              <a:spLocks/>
            </p:cNvSpPr>
            <p:nvPr/>
          </p:nvSpPr>
          <p:spPr bwMode="auto">
            <a:xfrm>
              <a:off x="1054" y="3243"/>
              <a:ext cx="142" cy="96"/>
            </a:xfrm>
            <a:custGeom>
              <a:avLst/>
              <a:gdLst>
                <a:gd name="T0" fmla="*/ 0 w 142"/>
                <a:gd name="T1" fmla="*/ 14 h 96"/>
                <a:gd name="T2" fmla="*/ 4 w 142"/>
                <a:gd name="T3" fmla="*/ 10 h 96"/>
                <a:gd name="T4" fmla="*/ 12 w 142"/>
                <a:gd name="T5" fmla="*/ 8 h 96"/>
                <a:gd name="T6" fmla="*/ 19 w 142"/>
                <a:gd name="T7" fmla="*/ 0 h 96"/>
                <a:gd name="T8" fmla="*/ 31 w 142"/>
                <a:gd name="T9" fmla="*/ 0 h 96"/>
                <a:gd name="T10" fmla="*/ 40 w 142"/>
                <a:gd name="T11" fmla="*/ 16 h 96"/>
                <a:gd name="T12" fmla="*/ 50 w 142"/>
                <a:gd name="T13" fmla="*/ 12 h 96"/>
                <a:gd name="T14" fmla="*/ 65 w 142"/>
                <a:gd name="T15" fmla="*/ 25 h 96"/>
                <a:gd name="T16" fmla="*/ 81 w 142"/>
                <a:gd name="T17" fmla="*/ 14 h 96"/>
                <a:gd name="T18" fmla="*/ 104 w 142"/>
                <a:gd name="T19" fmla="*/ 16 h 96"/>
                <a:gd name="T20" fmla="*/ 121 w 142"/>
                <a:gd name="T21" fmla="*/ 33 h 96"/>
                <a:gd name="T22" fmla="*/ 133 w 142"/>
                <a:gd name="T23" fmla="*/ 35 h 96"/>
                <a:gd name="T24" fmla="*/ 142 w 142"/>
                <a:gd name="T25" fmla="*/ 50 h 96"/>
                <a:gd name="T26" fmla="*/ 131 w 142"/>
                <a:gd name="T27" fmla="*/ 62 h 96"/>
                <a:gd name="T28" fmla="*/ 131 w 142"/>
                <a:gd name="T29" fmla="*/ 81 h 96"/>
                <a:gd name="T30" fmla="*/ 127 w 142"/>
                <a:gd name="T31" fmla="*/ 77 h 96"/>
                <a:gd name="T32" fmla="*/ 123 w 142"/>
                <a:gd name="T33" fmla="*/ 83 h 96"/>
                <a:gd name="T34" fmla="*/ 112 w 142"/>
                <a:gd name="T35" fmla="*/ 73 h 96"/>
                <a:gd name="T36" fmla="*/ 104 w 142"/>
                <a:gd name="T37" fmla="*/ 75 h 96"/>
                <a:gd name="T38" fmla="*/ 104 w 142"/>
                <a:gd name="T39" fmla="*/ 87 h 96"/>
                <a:gd name="T40" fmla="*/ 98 w 142"/>
                <a:gd name="T41" fmla="*/ 87 h 96"/>
                <a:gd name="T42" fmla="*/ 81 w 142"/>
                <a:gd name="T43" fmla="*/ 75 h 96"/>
                <a:gd name="T44" fmla="*/ 71 w 142"/>
                <a:gd name="T45" fmla="*/ 77 h 96"/>
                <a:gd name="T46" fmla="*/ 67 w 142"/>
                <a:gd name="T47" fmla="*/ 85 h 96"/>
                <a:gd name="T48" fmla="*/ 54 w 142"/>
                <a:gd name="T49" fmla="*/ 83 h 96"/>
                <a:gd name="T50" fmla="*/ 44 w 142"/>
                <a:gd name="T51" fmla="*/ 96 h 96"/>
                <a:gd name="T52" fmla="*/ 42 w 142"/>
                <a:gd name="T53" fmla="*/ 93 h 96"/>
                <a:gd name="T54" fmla="*/ 27 w 142"/>
                <a:gd name="T55" fmla="*/ 93 h 96"/>
                <a:gd name="T56" fmla="*/ 12 w 142"/>
                <a:gd name="T57" fmla="*/ 87 h 96"/>
                <a:gd name="T58" fmla="*/ 12 w 142"/>
                <a:gd name="T59" fmla="*/ 79 h 96"/>
                <a:gd name="T60" fmla="*/ 2 w 142"/>
                <a:gd name="T61" fmla="*/ 68 h 96"/>
                <a:gd name="T62" fmla="*/ 0 w 142"/>
                <a:gd name="T63" fmla="*/ 60 h 96"/>
                <a:gd name="T64" fmla="*/ 8 w 142"/>
                <a:gd name="T65" fmla="*/ 54 h 96"/>
                <a:gd name="T66" fmla="*/ 8 w 142"/>
                <a:gd name="T67" fmla="*/ 41 h 96"/>
                <a:gd name="T68" fmla="*/ 6 w 142"/>
                <a:gd name="T69" fmla="*/ 31 h 96"/>
                <a:gd name="T70" fmla="*/ 4 w 142"/>
                <a:gd name="T71" fmla="*/ 14 h 96"/>
                <a:gd name="T72" fmla="*/ 0 w 142"/>
                <a:gd name="T73" fmla="*/ 1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96">
                  <a:moveTo>
                    <a:pt x="0" y="14"/>
                  </a:moveTo>
                  <a:lnTo>
                    <a:pt x="4" y="10"/>
                  </a:lnTo>
                  <a:lnTo>
                    <a:pt x="12" y="8"/>
                  </a:lnTo>
                  <a:lnTo>
                    <a:pt x="19" y="0"/>
                  </a:lnTo>
                  <a:lnTo>
                    <a:pt x="31" y="0"/>
                  </a:lnTo>
                  <a:lnTo>
                    <a:pt x="40" y="16"/>
                  </a:lnTo>
                  <a:lnTo>
                    <a:pt x="50" y="12"/>
                  </a:lnTo>
                  <a:lnTo>
                    <a:pt x="65" y="25"/>
                  </a:lnTo>
                  <a:lnTo>
                    <a:pt x="81" y="14"/>
                  </a:lnTo>
                  <a:lnTo>
                    <a:pt x="104" y="16"/>
                  </a:lnTo>
                  <a:lnTo>
                    <a:pt x="121" y="33"/>
                  </a:lnTo>
                  <a:lnTo>
                    <a:pt x="133" y="35"/>
                  </a:lnTo>
                  <a:lnTo>
                    <a:pt x="142" y="50"/>
                  </a:lnTo>
                  <a:lnTo>
                    <a:pt x="131" y="62"/>
                  </a:lnTo>
                  <a:lnTo>
                    <a:pt x="131" y="81"/>
                  </a:lnTo>
                  <a:lnTo>
                    <a:pt x="127" y="77"/>
                  </a:lnTo>
                  <a:lnTo>
                    <a:pt x="123" y="83"/>
                  </a:lnTo>
                  <a:lnTo>
                    <a:pt x="112" y="73"/>
                  </a:lnTo>
                  <a:lnTo>
                    <a:pt x="104" y="75"/>
                  </a:lnTo>
                  <a:lnTo>
                    <a:pt x="104" y="87"/>
                  </a:lnTo>
                  <a:lnTo>
                    <a:pt x="98" y="87"/>
                  </a:lnTo>
                  <a:lnTo>
                    <a:pt x="81" y="75"/>
                  </a:lnTo>
                  <a:lnTo>
                    <a:pt x="71" y="77"/>
                  </a:lnTo>
                  <a:lnTo>
                    <a:pt x="67" y="85"/>
                  </a:lnTo>
                  <a:lnTo>
                    <a:pt x="54" y="83"/>
                  </a:lnTo>
                  <a:lnTo>
                    <a:pt x="44" y="96"/>
                  </a:lnTo>
                  <a:lnTo>
                    <a:pt x="42" y="93"/>
                  </a:lnTo>
                  <a:lnTo>
                    <a:pt x="27" y="93"/>
                  </a:lnTo>
                  <a:lnTo>
                    <a:pt x="12" y="87"/>
                  </a:lnTo>
                  <a:lnTo>
                    <a:pt x="12" y="79"/>
                  </a:lnTo>
                  <a:lnTo>
                    <a:pt x="2" y="68"/>
                  </a:lnTo>
                  <a:lnTo>
                    <a:pt x="0" y="60"/>
                  </a:lnTo>
                  <a:lnTo>
                    <a:pt x="8" y="54"/>
                  </a:lnTo>
                  <a:lnTo>
                    <a:pt x="8" y="41"/>
                  </a:lnTo>
                  <a:lnTo>
                    <a:pt x="6" y="31"/>
                  </a:lnTo>
                  <a:lnTo>
                    <a:pt x="4" y="14"/>
                  </a:lnTo>
                  <a:lnTo>
                    <a:pt x="0" y="14"/>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77" name="Freeform 48"/>
            <p:cNvSpPr>
              <a:spLocks noEditPoints="1"/>
            </p:cNvSpPr>
            <p:nvPr/>
          </p:nvSpPr>
          <p:spPr bwMode="auto">
            <a:xfrm>
              <a:off x="1152" y="3205"/>
              <a:ext cx="137" cy="173"/>
            </a:xfrm>
            <a:custGeom>
              <a:avLst/>
              <a:gdLst>
                <a:gd name="T0" fmla="*/ 31 w 137"/>
                <a:gd name="T1" fmla="*/ 11 h 173"/>
                <a:gd name="T2" fmla="*/ 44 w 137"/>
                <a:gd name="T3" fmla="*/ 11 h 173"/>
                <a:gd name="T4" fmla="*/ 56 w 137"/>
                <a:gd name="T5" fmla="*/ 0 h 173"/>
                <a:gd name="T6" fmla="*/ 64 w 137"/>
                <a:gd name="T7" fmla="*/ 17 h 173"/>
                <a:gd name="T8" fmla="*/ 77 w 137"/>
                <a:gd name="T9" fmla="*/ 19 h 173"/>
                <a:gd name="T10" fmla="*/ 94 w 137"/>
                <a:gd name="T11" fmla="*/ 27 h 173"/>
                <a:gd name="T12" fmla="*/ 102 w 137"/>
                <a:gd name="T13" fmla="*/ 27 h 173"/>
                <a:gd name="T14" fmla="*/ 121 w 137"/>
                <a:gd name="T15" fmla="*/ 36 h 173"/>
                <a:gd name="T16" fmla="*/ 137 w 137"/>
                <a:gd name="T17" fmla="*/ 40 h 173"/>
                <a:gd name="T18" fmla="*/ 133 w 137"/>
                <a:gd name="T19" fmla="*/ 54 h 173"/>
                <a:gd name="T20" fmla="*/ 125 w 137"/>
                <a:gd name="T21" fmla="*/ 69 h 173"/>
                <a:gd name="T22" fmla="*/ 121 w 137"/>
                <a:gd name="T23" fmla="*/ 77 h 173"/>
                <a:gd name="T24" fmla="*/ 119 w 137"/>
                <a:gd name="T25" fmla="*/ 86 h 173"/>
                <a:gd name="T26" fmla="*/ 110 w 137"/>
                <a:gd name="T27" fmla="*/ 92 h 173"/>
                <a:gd name="T28" fmla="*/ 114 w 137"/>
                <a:gd name="T29" fmla="*/ 102 h 173"/>
                <a:gd name="T30" fmla="*/ 123 w 137"/>
                <a:gd name="T31" fmla="*/ 100 h 173"/>
                <a:gd name="T32" fmla="*/ 123 w 137"/>
                <a:gd name="T33" fmla="*/ 117 h 173"/>
                <a:gd name="T34" fmla="*/ 137 w 137"/>
                <a:gd name="T35" fmla="*/ 123 h 173"/>
                <a:gd name="T36" fmla="*/ 137 w 137"/>
                <a:gd name="T37" fmla="*/ 134 h 173"/>
                <a:gd name="T38" fmla="*/ 131 w 137"/>
                <a:gd name="T39" fmla="*/ 146 h 173"/>
                <a:gd name="T40" fmla="*/ 129 w 137"/>
                <a:gd name="T41" fmla="*/ 159 h 173"/>
                <a:gd name="T42" fmla="*/ 114 w 137"/>
                <a:gd name="T43" fmla="*/ 159 h 173"/>
                <a:gd name="T44" fmla="*/ 102 w 137"/>
                <a:gd name="T45" fmla="*/ 165 h 173"/>
                <a:gd name="T46" fmla="*/ 87 w 137"/>
                <a:gd name="T47" fmla="*/ 159 h 173"/>
                <a:gd name="T48" fmla="*/ 73 w 137"/>
                <a:gd name="T49" fmla="*/ 165 h 173"/>
                <a:gd name="T50" fmla="*/ 69 w 137"/>
                <a:gd name="T51" fmla="*/ 161 h 173"/>
                <a:gd name="T52" fmla="*/ 60 w 137"/>
                <a:gd name="T53" fmla="*/ 161 h 173"/>
                <a:gd name="T54" fmla="*/ 56 w 137"/>
                <a:gd name="T55" fmla="*/ 169 h 173"/>
                <a:gd name="T56" fmla="*/ 48 w 137"/>
                <a:gd name="T57" fmla="*/ 173 h 173"/>
                <a:gd name="T58" fmla="*/ 46 w 137"/>
                <a:gd name="T59" fmla="*/ 159 h 173"/>
                <a:gd name="T60" fmla="*/ 46 w 137"/>
                <a:gd name="T61" fmla="*/ 146 h 173"/>
                <a:gd name="T62" fmla="*/ 50 w 137"/>
                <a:gd name="T63" fmla="*/ 125 h 173"/>
                <a:gd name="T64" fmla="*/ 37 w 137"/>
                <a:gd name="T65" fmla="*/ 121 h 173"/>
                <a:gd name="T66" fmla="*/ 33 w 137"/>
                <a:gd name="T67" fmla="*/ 119 h 173"/>
                <a:gd name="T68" fmla="*/ 33 w 137"/>
                <a:gd name="T69" fmla="*/ 100 h 173"/>
                <a:gd name="T70" fmla="*/ 44 w 137"/>
                <a:gd name="T71" fmla="*/ 88 h 173"/>
                <a:gd name="T72" fmla="*/ 35 w 137"/>
                <a:gd name="T73" fmla="*/ 73 h 173"/>
                <a:gd name="T74" fmla="*/ 23 w 137"/>
                <a:gd name="T75" fmla="*/ 71 h 173"/>
                <a:gd name="T76" fmla="*/ 6 w 137"/>
                <a:gd name="T77" fmla="*/ 54 h 173"/>
                <a:gd name="T78" fmla="*/ 0 w 137"/>
                <a:gd name="T79" fmla="*/ 54 h 173"/>
                <a:gd name="T80" fmla="*/ 14 w 137"/>
                <a:gd name="T81" fmla="*/ 34 h 173"/>
                <a:gd name="T82" fmla="*/ 29 w 137"/>
                <a:gd name="T83" fmla="*/ 29 h 173"/>
                <a:gd name="T84" fmla="*/ 31 w 137"/>
                <a:gd name="T85" fmla="*/ 13 h 173"/>
                <a:gd name="T86" fmla="*/ 31 w 137"/>
                <a:gd name="T87" fmla="*/ 11 h 173"/>
                <a:gd name="T88" fmla="*/ 31 w 137"/>
                <a:gd name="T89" fmla="*/ 11 h 173"/>
                <a:gd name="T90" fmla="*/ 60 w 137"/>
                <a:gd name="T91" fmla="*/ 73 h 173"/>
                <a:gd name="T92" fmla="*/ 62 w 137"/>
                <a:gd name="T93" fmla="*/ 81 h 173"/>
                <a:gd name="T94" fmla="*/ 60 w 137"/>
                <a:gd name="T95" fmla="*/ 88 h 173"/>
                <a:gd name="T96" fmla="*/ 58 w 137"/>
                <a:gd name="T97" fmla="*/ 98 h 173"/>
                <a:gd name="T98" fmla="*/ 69 w 137"/>
                <a:gd name="T99" fmla="*/ 98 h 173"/>
                <a:gd name="T100" fmla="*/ 75 w 137"/>
                <a:gd name="T101" fmla="*/ 92 h 173"/>
                <a:gd name="T102" fmla="*/ 81 w 137"/>
                <a:gd name="T103" fmla="*/ 98 h 173"/>
                <a:gd name="T104" fmla="*/ 89 w 137"/>
                <a:gd name="T105" fmla="*/ 98 h 173"/>
                <a:gd name="T106" fmla="*/ 89 w 137"/>
                <a:gd name="T107" fmla="*/ 86 h 173"/>
                <a:gd name="T108" fmla="*/ 98 w 137"/>
                <a:gd name="T109" fmla="*/ 77 h 173"/>
                <a:gd name="T110" fmla="*/ 87 w 137"/>
                <a:gd name="T111" fmla="*/ 69 h 173"/>
                <a:gd name="T112" fmla="*/ 85 w 137"/>
                <a:gd name="T113" fmla="*/ 56 h 173"/>
                <a:gd name="T114" fmla="*/ 73 w 137"/>
                <a:gd name="T115" fmla="*/ 61 h 173"/>
                <a:gd name="T116" fmla="*/ 73 w 137"/>
                <a:gd name="T117" fmla="*/ 73 h 173"/>
                <a:gd name="T118" fmla="*/ 60 w 137"/>
                <a:gd name="T119" fmla="*/ 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73">
                  <a:moveTo>
                    <a:pt x="31" y="11"/>
                  </a:moveTo>
                  <a:lnTo>
                    <a:pt x="44" y="11"/>
                  </a:lnTo>
                  <a:lnTo>
                    <a:pt x="56" y="0"/>
                  </a:lnTo>
                  <a:lnTo>
                    <a:pt x="64" y="17"/>
                  </a:lnTo>
                  <a:lnTo>
                    <a:pt x="77" y="19"/>
                  </a:lnTo>
                  <a:lnTo>
                    <a:pt x="94" y="27"/>
                  </a:lnTo>
                  <a:lnTo>
                    <a:pt x="102" y="27"/>
                  </a:lnTo>
                  <a:lnTo>
                    <a:pt x="121" y="36"/>
                  </a:lnTo>
                  <a:lnTo>
                    <a:pt x="137" y="40"/>
                  </a:lnTo>
                  <a:lnTo>
                    <a:pt x="133" y="54"/>
                  </a:lnTo>
                  <a:lnTo>
                    <a:pt x="125" y="69"/>
                  </a:lnTo>
                  <a:lnTo>
                    <a:pt x="121" y="77"/>
                  </a:lnTo>
                  <a:lnTo>
                    <a:pt x="119" y="86"/>
                  </a:lnTo>
                  <a:lnTo>
                    <a:pt x="110" y="92"/>
                  </a:lnTo>
                  <a:lnTo>
                    <a:pt x="114" y="102"/>
                  </a:lnTo>
                  <a:lnTo>
                    <a:pt x="123" y="100"/>
                  </a:lnTo>
                  <a:lnTo>
                    <a:pt x="123" y="117"/>
                  </a:lnTo>
                  <a:lnTo>
                    <a:pt x="137" y="123"/>
                  </a:lnTo>
                  <a:lnTo>
                    <a:pt x="137" y="134"/>
                  </a:lnTo>
                  <a:lnTo>
                    <a:pt x="131" y="146"/>
                  </a:lnTo>
                  <a:lnTo>
                    <a:pt x="129" y="159"/>
                  </a:lnTo>
                  <a:lnTo>
                    <a:pt x="114" y="159"/>
                  </a:lnTo>
                  <a:lnTo>
                    <a:pt x="102" y="165"/>
                  </a:lnTo>
                  <a:lnTo>
                    <a:pt x="87" y="159"/>
                  </a:lnTo>
                  <a:lnTo>
                    <a:pt x="73" y="165"/>
                  </a:lnTo>
                  <a:lnTo>
                    <a:pt x="69" y="161"/>
                  </a:lnTo>
                  <a:lnTo>
                    <a:pt x="60" y="161"/>
                  </a:lnTo>
                  <a:lnTo>
                    <a:pt x="56" y="169"/>
                  </a:lnTo>
                  <a:lnTo>
                    <a:pt x="48" y="173"/>
                  </a:lnTo>
                  <a:lnTo>
                    <a:pt x="46" y="159"/>
                  </a:lnTo>
                  <a:lnTo>
                    <a:pt x="46" y="146"/>
                  </a:lnTo>
                  <a:lnTo>
                    <a:pt x="50" y="125"/>
                  </a:lnTo>
                  <a:lnTo>
                    <a:pt x="37" y="121"/>
                  </a:lnTo>
                  <a:lnTo>
                    <a:pt x="33" y="119"/>
                  </a:lnTo>
                  <a:lnTo>
                    <a:pt x="33" y="100"/>
                  </a:lnTo>
                  <a:lnTo>
                    <a:pt x="44" y="88"/>
                  </a:lnTo>
                  <a:lnTo>
                    <a:pt x="35" y="73"/>
                  </a:lnTo>
                  <a:lnTo>
                    <a:pt x="23" y="71"/>
                  </a:lnTo>
                  <a:lnTo>
                    <a:pt x="6" y="54"/>
                  </a:lnTo>
                  <a:lnTo>
                    <a:pt x="0" y="54"/>
                  </a:lnTo>
                  <a:lnTo>
                    <a:pt x="14" y="34"/>
                  </a:lnTo>
                  <a:lnTo>
                    <a:pt x="29" y="29"/>
                  </a:lnTo>
                  <a:lnTo>
                    <a:pt x="31" y="13"/>
                  </a:lnTo>
                  <a:lnTo>
                    <a:pt x="31" y="11"/>
                  </a:lnTo>
                  <a:lnTo>
                    <a:pt x="31" y="11"/>
                  </a:lnTo>
                  <a:close/>
                  <a:moveTo>
                    <a:pt x="60" y="73"/>
                  </a:moveTo>
                  <a:lnTo>
                    <a:pt x="62" y="81"/>
                  </a:lnTo>
                  <a:lnTo>
                    <a:pt x="60" y="88"/>
                  </a:lnTo>
                  <a:lnTo>
                    <a:pt x="58" y="98"/>
                  </a:lnTo>
                  <a:lnTo>
                    <a:pt x="69" y="98"/>
                  </a:lnTo>
                  <a:lnTo>
                    <a:pt x="75" y="92"/>
                  </a:lnTo>
                  <a:lnTo>
                    <a:pt x="81" y="98"/>
                  </a:lnTo>
                  <a:lnTo>
                    <a:pt x="89" y="98"/>
                  </a:lnTo>
                  <a:lnTo>
                    <a:pt x="89" y="86"/>
                  </a:lnTo>
                  <a:lnTo>
                    <a:pt x="98" y="77"/>
                  </a:lnTo>
                  <a:lnTo>
                    <a:pt x="87" y="69"/>
                  </a:lnTo>
                  <a:lnTo>
                    <a:pt x="85" y="56"/>
                  </a:lnTo>
                  <a:lnTo>
                    <a:pt x="73" y="61"/>
                  </a:lnTo>
                  <a:lnTo>
                    <a:pt x="73" y="73"/>
                  </a:lnTo>
                  <a:lnTo>
                    <a:pt x="60" y="73"/>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78" name="Freeform 49"/>
            <p:cNvSpPr>
              <a:spLocks/>
            </p:cNvSpPr>
            <p:nvPr/>
          </p:nvSpPr>
          <p:spPr bwMode="auto">
            <a:xfrm>
              <a:off x="1210" y="3261"/>
              <a:ext cx="40" cy="42"/>
            </a:xfrm>
            <a:custGeom>
              <a:avLst/>
              <a:gdLst>
                <a:gd name="T0" fmla="*/ 2 w 40"/>
                <a:gd name="T1" fmla="*/ 17 h 42"/>
                <a:gd name="T2" fmla="*/ 15 w 40"/>
                <a:gd name="T3" fmla="*/ 17 h 42"/>
                <a:gd name="T4" fmla="*/ 15 w 40"/>
                <a:gd name="T5" fmla="*/ 5 h 42"/>
                <a:gd name="T6" fmla="*/ 27 w 40"/>
                <a:gd name="T7" fmla="*/ 0 h 42"/>
                <a:gd name="T8" fmla="*/ 29 w 40"/>
                <a:gd name="T9" fmla="*/ 13 h 42"/>
                <a:gd name="T10" fmla="*/ 40 w 40"/>
                <a:gd name="T11" fmla="*/ 21 h 42"/>
                <a:gd name="T12" fmla="*/ 31 w 40"/>
                <a:gd name="T13" fmla="*/ 30 h 42"/>
                <a:gd name="T14" fmla="*/ 31 w 40"/>
                <a:gd name="T15" fmla="*/ 42 h 42"/>
                <a:gd name="T16" fmla="*/ 23 w 40"/>
                <a:gd name="T17" fmla="*/ 42 h 42"/>
                <a:gd name="T18" fmla="*/ 17 w 40"/>
                <a:gd name="T19" fmla="*/ 36 h 42"/>
                <a:gd name="T20" fmla="*/ 11 w 40"/>
                <a:gd name="T21" fmla="*/ 42 h 42"/>
                <a:gd name="T22" fmla="*/ 0 w 40"/>
                <a:gd name="T23" fmla="*/ 42 h 42"/>
                <a:gd name="T24" fmla="*/ 2 w 40"/>
                <a:gd name="T25" fmla="*/ 32 h 42"/>
                <a:gd name="T26" fmla="*/ 4 w 40"/>
                <a:gd name="T27" fmla="*/ 25 h 42"/>
                <a:gd name="T28" fmla="*/ 2 w 40"/>
                <a:gd name="T29"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2">
                  <a:moveTo>
                    <a:pt x="2" y="17"/>
                  </a:moveTo>
                  <a:lnTo>
                    <a:pt x="15" y="17"/>
                  </a:lnTo>
                  <a:lnTo>
                    <a:pt x="15" y="5"/>
                  </a:lnTo>
                  <a:lnTo>
                    <a:pt x="27" y="0"/>
                  </a:lnTo>
                  <a:lnTo>
                    <a:pt x="29" y="13"/>
                  </a:lnTo>
                  <a:lnTo>
                    <a:pt x="40" y="21"/>
                  </a:lnTo>
                  <a:lnTo>
                    <a:pt x="31" y="30"/>
                  </a:lnTo>
                  <a:lnTo>
                    <a:pt x="31" y="42"/>
                  </a:lnTo>
                  <a:lnTo>
                    <a:pt x="23" y="42"/>
                  </a:lnTo>
                  <a:lnTo>
                    <a:pt x="17" y="36"/>
                  </a:lnTo>
                  <a:lnTo>
                    <a:pt x="11" y="42"/>
                  </a:lnTo>
                  <a:lnTo>
                    <a:pt x="0" y="42"/>
                  </a:lnTo>
                  <a:lnTo>
                    <a:pt x="2" y="32"/>
                  </a:lnTo>
                  <a:lnTo>
                    <a:pt x="4" y="25"/>
                  </a:lnTo>
                  <a:lnTo>
                    <a:pt x="2" y="1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79" name="Freeform 50"/>
            <p:cNvSpPr>
              <a:spLocks/>
            </p:cNvSpPr>
            <p:nvPr/>
          </p:nvSpPr>
          <p:spPr bwMode="auto">
            <a:xfrm>
              <a:off x="2044" y="3574"/>
              <a:ext cx="354" cy="290"/>
            </a:xfrm>
            <a:custGeom>
              <a:avLst/>
              <a:gdLst>
                <a:gd name="T0" fmla="*/ 159 w 170"/>
                <a:gd name="T1" fmla="*/ 70 h 139"/>
                <a:gd name="T2" fmla="*/ 139 w 170"/>
                <a:gd name="T3" fmla="*/ 65 h 139"/>
                <a:gd name="T4" fmla="*/ 132 w 170"/>
                <a:gd name="T5" fmla="*/ 70 h 139"/>
                <a:gd name="T6" fmla="*/ 117 w 170"/>
                <a:gd name="T7" fmla="*/ 63 h 139"/>
                <a:gd name="T8" fmla="*/ 110 w 170"/>
                <a:gd name="T9" fmla="*/ 58 h 139"/>
                <a:gd name="T10" fmla="*/ 106 w 170"/>
                <a:gd name="T11" fmla="*/ 50 h 139"/>
                <a:gd name="T12" fmla="*/ 97 w 170"/>
                <a:gd name="T13" fmla="*/ 67 h 139"/>
                <a:gd name="T14" fmla="*/ 94 w 170"/>
                <a:gd name="T15" fmla="*/ 77 h 139"/>
                <a:gd name="T16" fmla="*/ 101 w 170"/>
                <a:gd name="T17" fmla="*/ 84 h 139"/>
                <a:gd name="T18" fmla="*/ 109 w 170"/>
                <a:gd name="T19" fmla="*/ 95 h 139"/>
                <a:gd name="T20" fmla="*/ 102 w 170"/>
                <a:gd name="T21" fmla="*/ 100 h 139"/>
                <a:gd name="T22" fmla="*/ 90 w 170"/>
                <a:gd name="T23" fmla="*/ 107 h 139"/>
                <a:gd name="T24" fmla="*/ 88 w 170"/>
                <a:gd name="T25" fmla="*/ 119 h 139"/>
                <a:gd name="T26" fmla="*/ 81 w 170"/>
                <a:gd name="T27" fmla="*/ 128 h 139"/>
                <a:gd name="T28" fmla="*/ 77 w 170"/>
                <a:gd name="T29" fmla="*/ 136 h 139"/>
                <a:gd name="T30" fmla="*/ 66 w 170"/>
                <a:gd name="T31" fmla="*/ 133 h 139"/>
                <a:gd name="T32" fmla="*/ 44 w 170"/>
                <a:gd name="T33" fmla="*/ 127 h 139"/>
                <a:gd name="T34" fmla="*/ 32 w 170"/>
                <a:gd name="T35" fmla="*/ 112 h 139"/>
                <a:gd name="T36" fmla="*/ 26 w 170"/>
                <a:gd name="T37" fmla="*/ 98 h 139"/>
                <a:gd name="T38" fmla="*/ 10 w 170"/>
                <a:gd name="T39" fmla="*/ 93 h 139"/>
                <a:gd name="T40" fmla="*/ 0 w 170"/>
                <a:gd name="T41" fmla="*/ 75 h 139"/>
                <a:gd name="T42" fmla="*/ 7 w 170"/>
                <a:gd name="T43" fmla="*/ 59 h 139"/>
                <a:gd name="T44" fmla="*/ 9 w 170"/>
                <a:gd name="T45" fmla="*/ 47 h 139"/>
                <a:gd name="T46" fmla="*/ 20 w 170"/>
                <a:gd name="T47" fmla="*/ 44 h 139"/>
                <a:gd name="T48" fmla="*/ 28 w 170"/>
                <a:gd name="T49" fmla="*/ 43 h 139"/>
                <a:gd name="T50" fmla="*/ 33 w 170"/>
                <a:gd name="T51" fmla="*/ 33 h 139"/>
                <a:gd name="T52" fmla="*/ 41 w 170"/>
                <a:gd name="T53" fmla="*/ 24 h 139"/>
                <a:gd name="T54" fmla="*/ 54 w 170"/>
                <a:gd name="T55" fmla="*/ 17 h 139"/>
                <a:gd name="T56" fmla="*/ 64 w 170"/>
                <a:gd name="T57" fmla="*/ 19 h 139"/>
                <a:gd name="T58" fmla="*/ 80 w 170"/>
                <a:gd name="T59" fmla="*/ 15 h 139"/>
                <a:gd name="T60" fmla="*/ 95 w 170"/>
                <a:gd name="T61" fmla="*/ 8 h 139"/>
                <a:gd name="T62" fmla="*/ 101 w 170"/>
                <a:gd name="T63" fmla="*/ 1 h 139"/>
                <a:gd name="T64" fmla="*/ 121 w 170"/>
                <a:gd name="T65" fmla="*/ 11 h 139"/>
                <a:gd name="T66" fmla="*/ 137 w 170"/>
                <a:gd name="T67" fmla="*/ 32 h 139"/>
                <a:gd name="T68" fmla="*/ 145 w 170"/>
                <a:gd name="T69" fmla="*/ 39 h 139"/>
                <a:gd name="T70" fmla="*/ 156 w 170"/>
                <a:gd name="T71" fmla="*/ 52 h 139"/>
                <a:gd name="T72" fmla="*/ 170 w 170"/>
                <a:gd name="T73"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39">
                  <a:moveTo>
                    <a:pt x="170" y="61"/>
                  </a:moveTo>
                  <a:cubicBezTo>
                    <a:pt x="159" y="70"/>
                    <a:pt x="159" y="70"/>
                    <a:pt x="159" y="70"/>
                  </a:cubicBezTo>
                  <a:cubicBezTo>
                    <a:pt x="145" y="69"/>
                    <a:pt x="145" y="69"/>
                    <a:pt x="145" y="69"/>
                  </a:cubicBezTo>
                  <a:cubicBezTo>
                    <a:pt x="139" y="65"/>
                    <a:pt x="139" y="65"/>
                    <a:pt x="139" y="65"/>
                  </a:cubicBezTo>
                  <a:cubicBezTo>
                    <a:pt x="136" y="69"/>
                    <a:pt x="136" y="69"/>
                    <a:pt x="136" y="69"/>
                  </a:cubicBezTo>
                  <a:cubicBezTo>
                    <a:pt x="132" y="70"/>
                    <a:pt x="132" y="70"/>
                    <a:pt x="132" y="70"/>
                  </a:cubicBezTo>
                  <a:cubicBezTo>
                    <a:pt x="126" y="67"/>
                    <a:pt x="126" y="67"/>
                    <a:pt x="126" y="67"/>
                  </a:cubicBezTo>
                  <a:cubicBezTo>
                    <a:pt x="117" y="63"/>
                    <a:pt x="117" y="63"/>
                    <a:pt x="117" y="63"/>
                  </a:cubicBezTo>
                  <a:cubicBezTo>
                    <a:pt x="111" y="62"/>
                    <a:pt x="111" y="62"/>
                    <a:pt x="111" y="62"/>
                  </a:cubicBezTo>
                  <a:cubicBezTo>
                    <a:pt x="110" y="58"/>
                    <a:pt x="110" y="58"/>
                    <a:pt x="110" y="58"/>
                  </a:cubicBezTo>
                  <a:cubicBezTo>
                    <a:pt x="114" y="53"/>
                    <a:pt x="114" y="53"/>
                    <a:pt x="114" y="53"/>
                  </a:cubicBezTo>
                  <a:cubicBezTo>
                    <a:pt x="106" y="50"/>
                    <a:pt x="106" y="50"/>
                    <a:pt x="106" y="50"/>
                  </a:cubicBezTo>
                  <a:cubicBezTo>
                    <a:pt x="97" y="62"/>
                    <a:pt x="97" y="62"/>
                    <a:pt x="97" y="62"/>
                  </a:cubicBezTo>
                  <a:cubicBezTo>
                    <a:pt x="97" y="67"/>
                    <a:pt x="97" y="67"/>
                    <a:pt x="97" y="67"/>
                  </a:cubicBezTo>
                  <a:cubicBezTo>
                    <a:pt x="98" y="73"/>
                    <a:pt x="98" y="73"/>
                    <a:pt x="98" y="73"/>
                  </a:cubicBezTo>
                  <a:cubicBezTo>
                    <a:pt x="94" y="77"/>
                    <a:pt x="94" y="77"/>
                    <a:pt x="94" y="77"/>
                  </a:cubicBezTo>
                  <a:cubicBezTo>
                    <a:pt x="93" y="79"/>
                    <a:pt x="93" y="79"/>
                    <a:pt x="93" y="79"/>
                  </a:cubicBezTo>
                  <a:cubicBezTo>
                    <a:pt x="101" y="84"/>
                    <a:pt x="101" y="84"/>
                    <a:pt x="101" y="84"/>
                  </a:cubicBezTo>
                  <a:cubicBezTo>
                    <a:pt x="104" y="89"/>
                    <a:pt x="104" y="89"/>
                    <a:pt x="104" y="89"/>
                  </a:cubicBezTo>
                  <a:cubicBezTo>
                    <a:pt x="109" y="95"/>
                    <a:pt x="109" y="95"/>
                    <a:pt x="109" y="95"/>
                  </a:cubicBezTo>
                  <a:cubicBezTo>
                    <a:pt x="106" y="98"/>
                    <a:pt x="106" y="98"/>
                    <a:pt x="106" y="98"/>
                  </a:cubicBezTo>
                  <a:cubicBezTo>
                    <a:pt x="102" y="100"/>
                    <a:pt x="102" y="100"/>
                    <a:pt x="102" y="100"/>
                  </a:cubicBezTo>
                  <a:cubicBezTo>
                    <a:pt x="98" y="101"/>
                    <a:pt x="98" y="101"/>
                    <a:pt x="98" y="101"/>
                  </a:cubicBezTo>
                  <a:cubicBezTo>
                    <a:pt x="90" y="107"/>
                    <a:pt x="90" y="107"/>
                    <a:pt x="90" y="107"/>
                  </a:cubicBezTo>
                  <a:cubicBezTo>
                    <a:pt x="90" y="116"/>
                    <a:pt x="90" y="116"/>
                    <a:pt x="90" y="116"/>
                  </a:cubicBezTo>
                  <a:cubicBezTo>
                    <a:pt x="88" y="119"/>
                    <a:pt x="88" y="119"/>
                    <a:pt x="88" y="119"/>
                  </a:cubicBezTo>
                  <a:cubicBezTo>
                    <a:pt x="82" y="122"/>
                    <a:pt x="82" y="122"/>
                    <a:pt x="82" y="122"/>
                  </a:cubicBezTo>
                  <a:cubicBezTo>
                    <a:pt x="81" y="128"/>
                    <a:pt x="81" y="128"/>
                    <a:pt x="81" y="128"/>
                  </a:cubicBezTo>
                  <a:cubicBezTo>
                    <a:pt x="77" y="131"/>
                    <a:pt x="77" y="131"/>
                    <a:pt x="77" y="131"/>
                  </a:cubicBezTo>
                  <a:cubicBezTo>
                    <a:pt x="77" y="136"/>
                    <a:pt x="77" y="136"/>
                    <a:pt x="77" y="136"/>
                  </a:cubicBezTo>
                  <a:cubicBezTo>
                    <a:pt x="75" y="136"/>
                    <a:pt x="74" y="136"/>
                    <a:pt x="72" y="137"/>
                  </a:cubicBezTo>
                  <a:cubicBezTo>
                    <a:pt x="69" y="139"/>
                    <a:pt x="67" y="136"/>
                    <a:pt x="66" y="133"/>
                  </a:cubicBezTo>
                  <a:cubicBezTo>
                    <a:pt x="65" y="131"/>
                    <a:pt x="58" y="124"/>
                    <a:pt x="52" y="124"/>
                  </a:cubicBezTo>
                  <a:cubicBezTo>
                    <a:pt x="48" y="124"/>
                    <a:pt x="47" y="127"/>
                    <a:pt x="44" y="127"/>
                  </a:cubicBezTo>
                  <a:cubicBezTo>
                    <a:pt x="45" y="117"/>
                    <a:pt x="45" y="117"/>
                    <a:pt x="45" y="117"/>
                  </a:cubicBezTo>
                  <a:cubicBezTo>
                    <a:pt x="32" y="112"/>
                    <a:pt x="32" y="112"/>
                    <a:pt x="32" y="112"/>
                  </a:cubicBezTo>
                  <a:cubicBezTo>
                    <a:pt x="32" y="104"/>
                    <a:pt x="32" y="104"/>
                    <a:pt x="32" y="104"/>
                  </a:cubicBezTo>
                  <a:cubicBezTo>
                    <a:pt x="26" y="98"/>
                    <a:pt x="26" y="98"/>
                    <a:pt x="26" y="98"/>
                  </a:cubicBezTo>
                  <a:cubicBezTo>
                    <a:pt x="18" y="96"/>
                    <a:pt x="18" y="96"/>
                    <a:pt x="18" y="96"/>
                  </a:cubicBezTo>
                  <a:cubicBezTo>
                    <a:pt x="10" y="93"/>
                    <a:pt x="10" y="93"/>
                    <a:pt x="10" y="93"/>
                  </a:cubicBezTo>
                  <a:cubicBezTo>
                    <a:pt x="8" y="84"/>
                    <a:pt x="8" y="84"/>
                    <a:pt x="8" y="84"/>
                  </a:cubicBezTo>
                  <a:cubicBezTo>
                    <a:pt x="0" y="75"/>
                    <a:pt x="0" y="75"/>
                    <a:pt x="0" y="75"/>
                  </a:cubicBezTo>
                  <a:cubicBezTo>
                    <a:pt x="5" y="67"/>
                    <a:pt x="5" y="67"/>
                    <a:pt x="5" y="67"/>
                  </a:cubicBezTo>
                  <a:cubicBezTo>
                    <a:pt x="7" y="59"/>
                    <a:pt x="7" y="59"/>
                    <a:pt x="7" y="59"/>
                  </a:cubicBezTo>
                  <a:cubicBezTo>
                    <a:pt x="9" y="52"/>
                    <a:pt x="9" y="52"/>
                    <a:pt x="9" y="52"/>
                  </a:cubicBezTo>
                  <a:cubicBezTo>
                    <a:pt x="9" y="47"/>
                    <a:pt x="9" y="47"/>
                    <a:pt x="9" y="47"/>
                  </a:cubicBezTo>
                  <a:cubicBezTo>
                    <a:pt x="14" y="42"/>
                    <a:pt x="14" y="42"/>
                    <a:pt x="14" y="42"/>
                  </a:cubicBezTo>
                  <a:cubicBezTo>
                    <a:pt x="20" y="44"/>
                    <a:pt x="20" y="44"/>
                    <a:pt x="20" y="44"/>
                  </a:cubicBezTo>
                  <a:cubicBezTo>
                    <a:pt x="22" y="40"/>
                    <a:pt x="22" y="40"/>
                    <a:pt x="22" y="40"/>
                  </a:cubicBezTo>
                  <a:cubicBezTo>
                    <a:pt x="28" y="43"/>
                    <a:pt x="28" y="43"/>
                    <a:pt x="28" y="43"/>
                  </a:cubicBezTo>
                  <a:cubicBezTo>
                    <a:pt x="35" y="39"/>
                    <a:pt x="35" y="39"/>
                    <a:pt x="35" y="39"/>
                  </a:cubicBezTo>
                  <a:cubicBezTo>
                    <a:pt x="33" y="33"/>
                    <a:pt x="33" y="33"/>
                    <a:pt x="33" y="33"/>
                  </a:cubicBezTo>
                  <a:cubicBezTo>
                    <a:pt x="35" y="22"/>
                    <a:pt x="35" y="22"/>
                    <a:pt x="35" y="22"/>
                  </a:cubicBezTo>
                  <a:cubicBezTo>
                    <a:pt x="41" y="24"/>
                    <a:pt x="41" y="24"/>
                    <a:pt x="41" y="24"/>
                  </a:cubicBezTo>
                  <a:cubicBezTo>
                    <a:pt x="53" y="24"/>
                    <a:pt x="53" y="24"/>
                    <a:pt x="53" y="24"/>
                  </a:cubicBezTo>
                  <a:cubicBezTo>
                    <a:pt x="54" y="17"/>
                    <a:pt x="54" y="17"/>
                    <a:pt x="54" y="17"/>
                  </a:cubicBezTo>
                  <a:cubicBezTo>
                    <a:pt x="57" y="16"/>
                    <a:pt x="57" y="16"/>
                    <a:pt x="57" y="16"/>
                  </a:cubicBezTo>
                  <a:cubicBezTo>
                    <a:pt x="64" y="19"/>
                    <a:pt x="64" y="19"/>
                    <a:pt x="64" y="19"/>
                  </a:cubicBezTo>
                  <a:cubicBezTo>
                    <a:pt x="69" y="15"/>
                    <a:pt x="69" y="15"/>
                    <a:pt x="69" y="15"/>
                  </a:cubicBezTo>
                  <a:cubicBezTo>
                    <a:pt x="80" y="15"/>
                    <a:pt x="80" y="15"/>
                    <a:pt x="80" y="15"/>
                  </a:cubicBezTo>
                  <a:cubicBezTo>
                    <a:pt x="86" y="10"/>
                    <a:pt x="86" y="10"/>
                    <a:pt x="86" y="10"/>
                  </a:cubicBezTo>
                  <a:cubicBezTo>
                    <a:pt x="95" y="8"/>
                    <a:pt x="95" y="8"/>
                    <a:pt x="95" y="8"/>
                  </a:cubicBezTo>
                  <a:cubicBezTo>
                    <a:pt x="95" y="0"/>
                    <a:pt x="95" y="0"/>
                    <a:pt x="95" y="0"/>
                  </a:cubicBezTo>
                  <a:cubicBezTo>
                    <a:pt x="101" y="1"/>
                    <a:pt x="101" y="1"/>
                    <a:pt x="101" y="1"/>
                  </a:cubicBezTo>
                  <a:cubicBezTo>
                    <a:pt x="110" y="9"/>
                    <a:pt x="110" y="9"/>
                    <a:pt x="110" y="9"/>
                  </a:cubicBezTo>
                  <a:cubicBezTo>
                    <a:pt x="121" y="11"/>
                    <a:pt x="121" y="11"/>
                    <a:pt x="121" y="11"/>
                  </a:cubicBezTo>
                  <a:cubicBezTo>
                    <a:pt x="133" y="22"/>
                    <a:pt x="133" y="22"/>
                    <a:pt x="133" y="22"/>
                  </a:cubicBezTo>
                  <a:cubicBezTo>
                    <a:pt x="137" y="32"/>
                    <a:pt x="137" y="32"/>
                    <a:pt x="137" y="32"/>
                  </a:cubicBezTo>
                  <a:cubicBezTo>
                    <a:pt x="137" y="39"/>
                    <a:pt x="137" y="39"/>
                    <a:pt x="137" y="39"/>
                  </a:cubicBezTo>
                  <a:cubicBezTo>
                    <a:pt x="145" y="39"/>
                    <a:pt x="145" y="39"/>
                    <a:pt x="145" y="39"/>
                  </a:cubicBezTo>
                  <a:cubicBezTo>
                    <a:pt x="145" y="46"/>
                    <a:pt x="145" y="46"/>
                    <a:pt x="145" y="46"/>
                  </a:cubicBezTo>
                  <a:cubicBezTo>
                    <a:pt x="156" y="52"/>
                    <a:pt x="156" y="52"/>
                    <a:pt x="156" y="52"/>
                  </a:cubicBezTo>
                  <a:cubicBezTo>
                    <a:pt x="163" y="54"/>
                    <a:pt x="163" y="54"/>
                    <a:pt x="163" y="54"/>
                  </a:cubicBezTo>
                  <a:cubicBezTo>
                    <a:pt x="170" y="58"/>
                    <a:pt x="170" y="58"/>
                    <a:pt x="170" y="58"/>
                  </a:cubicBezTo>
                  <a:lnTo>
                    <a:pt x="170" y="61"/>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1" name="Freeform 51"/>
            <p:cNvSpPr>
              <a:spLocks/>
            </p:cNvSpPr>
            <p:nvPr/>
          </p:nvSpPr>
          <p:spPr bwMode="auto">
            <a:xfrm>
              <a:off x="1913" y="3697"/>
              <a:ext cx="225" cy="160"/>
            </a:xfrm>
            <a:custGeom>
              <a:avLst/>
              <a:gdLst>
                <a:gd name="T0" fmla="*/ 107 w 108"/>
                <a:gd name="T1" fmla="*/ 68 h 77"/>
                <a:gd name="T2" fmla="*/ 106 w 108"/>
                <a:gd name="T3" fmla="*/ 68 h 77"/>
                <a:gd name="T4" fmla="*/ 100 w 108"/>
                <a:gd name="T5" fmla="*/ 73 h 77"/>
                <a:gd name="T6" fmla="*/ 87 w 108"/>
                <a:gd name="T7" fmla="*/ 74 h 77"/>
                <a:gd name="T8" fmla="*/ 73 w 108"/>
                <a:gd name="T9" fmla="*/ 73 h 77"/>
                <a:gd name="T10" fmla="*/ 59 w 108"/>
                <a:gd name="T11" fmla="*/ 69 h 77"/>
                <a:gd name="T12" fmla="*/ 47 w 108"/>
                <a:gd name="T13" fmla="*/ 73 h 77"/>
                <a:gd name="T14" fmla="*/ 35 w 108"/>
                <a:gd name="T15" fmla="*/ 70 h 77"/>
                <a:gd name="T16" fmla="*/ 20 w 108"/>
                <a:gd name="T17" fmla="*/ 68 h 77"/>
                <a:gd name="T18" fmla="*/ 14 w 108"/>
                <a:gd name="T19" fmla="*/ 67 h 77"/>
                <a:gd name="T20" fmla="*/ 18 w 108"/>
                <a:gd name="T21" fmla="*/ 60 h 77"/>
                <a:gd name="T22" fmla="*/ 14 w 108"/>
                <a:gd name="T23" fmla="*/ 53 h 77"/>
                <a:gd name="T24" fmla="*/ 7 w 108"/>
                <a:gd name="T25" fmla="*/ 51 h 77"/>
                <a:gd name="T26" fmla="*/ 1 w 108"/>
                <a:gd name="T27" fmla="*/ 49 h 77"/>
                <a:gd name="T28" fmla="*/ 0 w 108"/>
                <a:gd name="T29" fmla="*/ 42 h 77"/>
                <a:gd name="T30" fmla="*/ 4 w 108"/>
                <a:gd name="T31" fmla="*/ 42 h 77"/>
                <a:gd name="T32" fmla="*/ 8 w 108"/>
                <a:gd name="T33" fmla="*/ 37 h 77"/>
                <a:gd name="T34" fmla="*/ 6 w 108"/>
                <a:gd name="T35" fmla="*/ 33 h 77"/>
                <a:gd name="T36" fmla="*/ 9 w 108"/>
                <a:gd name="T37" fmla="*/ 28 h 77"/>
                <a:gd name="T38" fmla="*/ 17 w 108"/>
                <a:gd name="T39" fmla="*/ 28 h 77"/>
                <a:gd name="T40" fmla="*/ 19 w 108"/>
                <a:gd name="T41" fmla="*/ 22 h 77"/>
                <a:gd name="T42" fmla="*/ 18 w 108"/>
                <a:gd name="T43" fmla="*/ 7 h 77"/>
                <a:gd name="T44" fmla="*/ 16 w 108"/>
                <a:gd name="T45" fmla="*/ 5 h 77"/>
                <a:gd name="T46" fmla="*/ 25 w 108"/>
                <a:gd name="T47" fmla="*/ 0 h 77"/>
                <a:gd name="T48" fmla="*/ 36 w 108"/>
                <a:gd name="T49" fmla="*/ 4 h 77"/>
                <a:gd name="T50" fmla="*/ 45 w 108"/>
                <a:gd name="T51" fmla="*/ 4 h 77"/>
                <a:gd name="T52" fmla="*/ 49 w 108"/>
                <a:gd name="T53" fmla="*/ 11 h 77"/>
                <a:gd name="T54" fmla="*/ 61 w 108"/>
                <a:gd name="T55" fmla="*/ 4 h 77"/>
                <a:gd name="T56" fmla="*/ 68 w 108"/>
                <a:gd name="T57" fmla="*/ 8 h 77"/>
                <a:gd name="T58" fmla="*/ 63 w 108"/>
                <a:gd name="T59" fmla="*/ 16 h 77"/>
                <a:gd name="T60" fmla="*/ 71 w 108"/>
                <a:gd name="T61" fmla="*/ 25 h 77"/>
                <a:gd name="T62" fmla="*/ 73 w 108"/>
                <a:gd name="T63" fmla="*/ 34 h 77"/>
                <a:gd name="T64" fmla="*/ 81 w 108"/>
                <a:gd name="T65" fmla="*/ 37 h 77"/>
                <a:gd name="T66" fmla="*/ 89 w 108"/>
                <a:gd name="T67" fmla="*/ 39 h 77"/>
                <a:gd name="T68" fmla="*/ 95 w 108"/>
                <a:gd name="T69" fmla="*/ 45 h 77"/>
                <a:gd name="T70" fmla="*/ 95 w 108"/>
                <a:gd name="T71" fmla="*/ 53 h 77"/>
                <a:gd name="T72" fmla="*/ 108 w 108"/>
                <a:gd name="T73" fmla="*/ 58 h 77"/>
                <a:gd name="T74" fmla="*/ 107 w 108"/>
                <a:gd name="T7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77">
                  <a:moveTo>
                    <a:pt x="107" y="68"/>
                  </a:moveTo>
                  <a:cubicBezTo>
                    <a:pt x="107" y="68"/>
                    <a:pt x="106" y="68"/>
                    <a:pt x="106" y="68"/>
                  </a:cubicBezTo>
                  <a:cubicBezTo>
                    <a:pt x="102" y="69"/>
                    <a:pt x="102" y="73"/>
                    <a:pt x="100" y="73"/>
                  </a:cubicBezTo>
                  <a:cubicBezTo>
                    <a:pt x="99" y="74"/>
                    <a:pt x="89" y="75"/>
                    <a:pt x="87" y="74"/>
                  </a:cubicBezTo>
                  <a:cubicBezTo>
                    <a:pt x="85" y="73"/>
                    <a:pt x="77" y="73"/>
                    <a:pt x="73" y="73"/>
                  </a:cubicBezTo>
                  <a:cubicBezTo>
                    <a:pt x="68" y="73"/>
                    <a:pt x="64" y="73"/>
                    <a:pt x="59" y="69"/>
                  </a:cubicBezTo>
                  <a:cubicBezTo>
                    <a:pt x="55" y="66"/>
                    <a:pt x="51" y="69"/>
                    <a:pt x="47" y="73"/>
                  </a:cubicBezTo>
                  <a:cubicBezTo>
                    <a:pt x="43" y="77"/>
                    <a:pt x="39" y="70"/>
                    <a:pt x="35" y="70"/>
                  </a:cubicBezTo>
                  <a:cubicBezTo>
                    <a:pt x="31" y="69"/>
                    <a:pt x="25" y="69"/>
                    <a:pt x="20" y="68"/>
                  </a:cubicBezTo>
                  <a:cubicBezTo>
                    <a:pt x="18" y="67"/>
                    <a:pt x="16" y="67"/>
                    <a:pt x="14" y="67"/>
                  </a:cubicBezTo>
                  <a:cubicBezTo>
                    <a:pt x="18" y="60"/>
                    <a:pt x="18" y="60"/>
                    <a:pt x="18" y="60"/>
                  </a:cubicBezTo>
                  <a:cubicBezTo>
                    <a:pt x="14" y="53"/>
                    <a:pt x="14" y="53"/>
                    <a:pt x="14" y="53"/>
                  </a:cubicBezTo>
                  <a:cubicBezTo>
                    <a:pt x="7" y="51"/>
                    <a:pt x="7" y="51"/>
                    <a:pt x="7" y="51"/>
                  </a:cubicBezTo>
                  <a:cubicBezTo>
                    <a:pt x="1" y="49"/>
                    <a:pt x="1" y="49"/>
                    <a:pt x="1" y="49"/>
                  </a:cubicBezTo>
                  <a:cubicBezTo>
                    <a:pt x="0" y="42"/>
                    <a:pt x="0" y="42"/>
                    <a:pt x="0" y="42"/>
                  </a:cubicBezTo>
                  <a:cubicBezTo>
                    <a:pt x="4" y="42"/>
                    <a:pt x="4" y="42"/>
                    <a:pt x="4" y="42"/>
                  </a:cubicBezTo>
                  <a:cubicBezTo>
                    <a:pt x="8" y="37"/>
                    <a:pt x="8" y="37"/>
                    <a:pt x="8" y="37"/>
                  </a:cubicBezTo>
                  <a:cubicBezTo>
                    <a:pt x="6" y="33"/>
                    <a:pt x="6" y="33"/>
                    <a:pt x="6" y="33"/>
                  </a:cubicBezTo>
                  <a:cubicBezTo>
                    <a:pt x="9" y="28"/>
                    <a:pt x="9" y="28"/>
                    <a:pt x="9" y="28"/>
                  </a:cubicBezTo>
                  <a:cubicBezTo>
                    <a:pt x="17" y="28"/>
                    <a:pt x="17" y="28"/>
                    <a:pt x="17" y="28"/>
                  </a:cubicBezTo>
                  <a:cubicBezTo>
                    <a:pt x="19" y="22"/>
                    <a:pt x="19" y="22"/>
                    <a:pt x="19" y="22"/>
                  </a:cubicBezTo>
                  <a:cubicBezTo>
                    <a:pt x="18" y="7"/>
                    <a:pt x="18" y="7"/>
                    <a:pt x="18" y="7"/>
                  </a:cubicBezTo>
                  <a:cubicBezTo>
                    <a:pt x="16" y="5"/>
                    <a:pt x="16" y="5"/>
                    <a:pt x="16" y="5"/>
                  </a:cubicBezTo>
                  <a:cubicBezTo>
                    <a:pt x="25" y="0"/>
                    <a:pt x="25" y="0"/>
                    <a:pt x="25" y="0"/>
                  </a:cubicBezTo>
                  <a:cubicBezTo>
                    <a:pt x="36" y="4"/>
                    <a:pt x="36" y="4"/>
                    <a:pt x="36" y="4"/>
                  </a:cubicBezTo>
                  <a:cubicBezTo>
                    <a:pt x="45" y="4"/>
                    <a:pt x="45" y="4"/>
                    <a:pt x="45" y="4"/>
                  </a:cubicBezTo>
                  <a:cubicBezTo>
                    <a:pt x="49" y="11"/>
                    <a:pt x="49" y="11"/>
                    <a:pt x="49" y="11"/>
                  </a:cubicBezTo>
                  <a:cubicBezTo>
                    <a:pt x="61" y="4"/>
                    <a:pt x="61" y="4"/>
                    <a:pt x="61" y="4"/>
                  </a:cubicBezTo>
                  <a:cubicBezTo>
                    <a:pt x="68" y="8"/>
                    <a:pt x="68" y="8"/>
                    <a:pt x="68" y="8"/>
                  </a:cubicBezTo>
                  <a:cubicBezTo>
                    <a:pt x="63" y="16"/>
                    <a:pt x="63" y="16"/>
                    <a:pt x="63" y="16"/>
                  </a:cubicBezTo>
                  <a:cubicBezTo>
                    <a:pt x="71" y="25"/>
                    <a:pt x="71" y="25"/>
                    <a:pt x="71" y="25"/>
                  </a:cubicBezTo>
                  <a:cubicBezTo>
                    <a:pt x="73" y="34"/>
                    <a:pt x="73" y="34"/>
                    <a:pt x="73" y="34"/>
                  </a:cubicBezTo>
                  <a:cubicBezTo>
                    <a:pt x="81" y="37"/>
                    <a:pt x="81" y="37"/>
                    <a:pt x="81" y="37"/>
                  </a:cubicBezTo>
                  <a:cubicBezTo>
                    <a:pt x="89" y="39"/>
                    <a:pt x="89" y="39"/>
                    <a:pt x="89" y="39"/>
                  </a:cubicBezTo>
                  <a:cubicBezTo>
                    <a:pt x="95" y="45"/>
                    <a:pt x="95" y="45"/>
                    <a:pt x="95" y="45"/>
                  </a:cubicBezTo>
                  <a:cubicBezTo>
                    <a:pt x="95" y="53"/>
                    <a:pt x="95" y="53"/>
                    <a:pt x="95" y="53"/>
                  </a:cubicBezTo>
                  <a:cubicBezTo>
                    <a:pt x="108" y="58"/>
                    <a:pt x="108" y="58"/>
                    <a:pt x="108" y="58"/>
                  </a:cubicBezTo>
                  <a:lnTo>
                    <a:pt x="107" y="68"/>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4" name="Freeform 52"/>
            <p:cNvSpPr>
              <a:spLocks/>
            </p:cNvSpPr>
            <p:nvPr/>
          </p:nvSpPr>
          <p:spPr bwMode="auto">
            <a:xfrm>
              <a:off x="1735" y="3664"/>
              <a:ext cx="217" cy="252"/>
            </a:xfrm>
            <a:custGeom>
              <a:avLst/>
              <a:gdLst>
                <a:gd name="T0" fmla="*/ 89 w 104"/>
                <a:gd name="T1" fmla="*/ 83 h 121"/>
                <a:gd name="T2" fmla="*/ 64 w 104"/>
                <a:gd name="T3" fmla="*/ 75 h 121"/>
                <a:gd name="T4" fmla="*/ 59 w 104"/>
                <a:gd name="T5" fmla="*/ 88 h 121"/>
                <a:gd name="T6" fmla="*/ 66 w 104"/>
                <a:gd name="T7" fmla="*/ 102 h 121"/>
                <a:gd name="T8" fmla="*/ 54 w 104"/>
                <a:gd name="T9" fmla="*/ 102 h 121"/>
                <a:gd name="T10" fmla="*/ 42 w 104"/>
                <a:gd name="T11" fmla="*/ 118 h 121"/>
                <a:gd name="T12" fmla="*/ 22 w 104"/>
                <a:gd name="T13" fmla="*/ 120 h 121"/>
                <a:gd name="T14" fmla="*/ 22 w 104"/>
                <a:gd name="T15" fmla="*/ 116 h 121"/>
                <a:gd name="T16" fmla="*/ 23 w 104"/>
                <a:gd name="T17" fmla="*/ 106 h 121"/>
                <a:gd name="T18" fmla="*/ 10 w 104"/>
                <a:gd name="T19" fmla="*/ 106 h 121"/>
                <a:gd name="T20" fmla="*/ 4 w 104"/>
                <a:gd name="T21" fmla="*/ 99 h 121"/>
                <a:gd name="T22" fmla="*/ 12 w 104"/>
                <a:gd name="T23" fmla="*/ 85 h 121"/>
                <a:gd name="T24" fmla="*/ 15 w 104"/>
                <a:gd name="T25" fmla="*/ 81 h 121"/>
                <a:gd name="T26" fmla="*/ 21 w 104"/>
                <a:gd name="T27" fmla="*/ 68 h 121"/>
                <a:gd name="T28" fmla="*/ 31 w 104"/>
                <a:gd name="T29" fmla="*/ 58 h 121"/>
                <a:gd name="T30" fmla="*/ 39 w 104"/>
                <a:gd name="T31" fmla="*/ 61 h 121"/>
                <a:gd name="T32" fmla="*/ 45 w 104"/>
                <a:gd name="T33" fmla="*/ 56 h 121"/>
                <a:gd name="T34" fmla="*/ 40 w 104"/>
                <a:gd name="T35" fmla="*/ 46 h 121"/>
                <a:gd name="T36" fmla="*/ 31 w 104"/>
                <a:gd name="T37" fmla="*/ 47 h 121"/>
                <a:gd name="T38" fmla="*/ 20 w 104"/>
                <a:gd name="T39" fmla="*/ 45 h 121"/>
                <a:gd name="T40" fmla="*/ 16 w 104"/>
                <a:gd name="T41" fmla="*/ 31 h 121"/>
                <a:gd name="T42" fmla="*/ 16 w 104"/>
                <a:gd name="T43" fmla="*/ 17 h 121"/>
                <a:gd name="T44" fmla="*/ 28 w 104"/>
                <a:gd name="T45" fmla="*/ 19 h 121"/>
                <a:gd name="T46" fmla="*/ 34 w 104"/>
                <a:gd name="T47" fmla="*/ 29 h 121"/>
                <a:gd name="T48" fmla="*/ 44 w 104"/>
                <a:gd name="T49" fmla="*/ 26 h 121"/>
                <a:gd name="T50" fmla="*/ 54 w 104"/>
                <a:gd name="T51" fmla="*/ 18 h 121"/>
                <a:gd name="T52" fmla="*/ 58 w 104"/>
                <a:gd name="T53" fmla="*/ 1 h 121"/>
                <a:gd name="T54" fmla="*/ 68 w 104"/>
                <a:gd name="T55" fmla="*/ 6 h 121"/>
                <a:gd name="T56" fmla="*/ 87 w 104"/>
                <a:gd name="T57" fmla="*/ 17 h 121"/>
                <a:gd name="T58" fmla="*/ 103 w 104"/>
                <a:gd name="T59" fmla="*/ 23 h 121"/>
                <a:gd name="T60" fmla="*/ 102 w 104"/>
                <a:gd name="T61" fmla="*/ 44 h 121"/>
                <a:gd name="T62" fmla="*/ 91 w 104"/>
                <a:gd name="T63" fmla="*/ 49 h 121"/>
                <a:gd name="T64" fmla="*/ 89 w 104"/>
                <a:gd name="T65" fmla="*/ 58 h 121"/>
                <a:gd name="T66" fmla="*/ 86 w 104"/>
                <a:gd name="T67" fmla="*/ 65 h 121"/>
                <a:gd name="T68" fmla="*/ 99 w 104"/>
                <a:gd name="T69" fmla="*/ 69 h 121"/>
                <a:gd name="T70" fmla="*/ 99 w 104"/>
                <a:gd name="T71" fmla="*/ 8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121">
                  <a:moveTo>
                    <a:pt x="99" y="83"/>
                  </a:moveTo>
                  <a:cubicBezTo>
                    <a:pt x="95" y="83"/>
                    <a:pt x="92" y="83"/>
                    <a:pt x="89" y="83"/>
                  </a:cubicBezTo>
                  <a:cubicBezTo>
                    <a:pt x="85" y="83"/>
                    <a:pt x="84" y="83"/>
                    <a:pt x="79" y="80"/>
                  </a:cubicBezTo>
                  <a:cubicBezTo>
                    <a:pt x="75" y="76"/>
                    <a:pt x="65" y="74"/>
                    <a:pt x="64" y="75"/>
                  </a:cubicBezTo>
                  <a:cubicBezTo>
                    <a:pt x="63" y="76"/>
                    <a:pt x="62" y="78"/>
                    <a:pt x="59" y="81"/>
                  </a:cubicBezTo>
                  <a:cubicBezTo>
                    <a:pt x="56" y="85"/>
                    <a:pt x="58" y="86"/>
                    <a:pt x="59" y="88"/>
                  </a:cubicBezTo>
                  <a:cubicBezTo>
                    <a:pt x="60" y="90"/>
                    <a:pt x="58" y="90"/>
                    <a:pt x="56" y="93"/>
                  </a:cubicBezTo>
                  <a:cubicBezTo>
                    <a:pt x="54" y="95"/>
                    <a:pt x="59" y="97"/>
                    <a:pt x="66" y="102"/>
                  </a:cubicBezTo>
                  <a:cubicBezTo>
                    <a:pt x="73" y="108"/>
                    <a:pt x="68" y="108"/>
                    <a:pt x="65" y="109"/>
                  </a:cubicBezTo>
                  <a:cubicBezTo>
                    <a:pt x="62" y="110"/>
                    <a:pt x="57" y="105"/>
                    <a:pt x="54" y="102"/>
                  </a:cubicBezTo>
                  <a:cubicBezTo>
                    <a:pt x="51" y="99"/>
                    <a:pt x="47" y="103"/>
                    <a:pt x="43" y="105"/>
                  </a:cubicBezTo>
                  <a:cubicBezTo>
                    <a:pt x="39" y="108"/>
                    <a:pt x="41" y="115"/>
                    <a:pt x="42" y="118"/>
                  </a:cubicBezTo>
                  <a:cubicBezTo>
                    <a:pt x="42" y="121"/>
                    <a:pt x="41" y="120"/>
                    <a:pt x="35" y="120"/>
                  </a:cubicBezTo>
                  <a:cubicBezTo>
                    <a:pt x="30" y="120"/>
                    <a:pt x="25" y="118"/>
                    <a:pt x="22" y="120"/>
                  </a:cubicBezTo>
                  <a:cubicBezTo>
                    <a:pt x="19" y="118"/>
                    <a:pt x="19" y="118"/>
                    <a:pt x="19" y="118"/>
                  </a:cubicBezTo>
                  <a:cubicBezTo>
                    <a:pt x="22" y="116"/>
                    <a:pt x="22" y="116"/>
                    <a:pt x="22" y="116"/>
                  </a:cubicBezTo>
                  <a:cubicBezTo>
                    <a:pt x="25" y="110"/>
                    <a:pt x="25" y="110"/>
                    <a:pt x="25" y="110"/>
                  </a:cubicBezTo>
                  <a:cubicBezTo>
                    <a:pt x="23" y="106"/>
                    <a:pt x="23" y="106"/>
                    <a:pt x="23" y="106"/>
                  </a:cubicBezTo>
                  <a:cubicBezTo>
                    <a:pt x="16" y="104"/>
                    <a:pt x="16" y="104"/>
                    <a:pt x="16" y="104"/>
                  </a:cubicBezTo>
                  <a:cubicBezTo>
                    <a:pt x="10" y="106"/>
                    <a:pt x="10" y="106"/>
                    <a:pt x="10" y="106"/>
                  </a:cubicBezTo>
                  <a:cubicBezTo>
                    <a:pt x="0" y="104"/>
                    <a:pt x="0" y="104"/>
                    <a:pt x="0" y="104"/>
                  </a:cubicBezTo>
                  <a:cubicBezTo>
                    <a:pt x="0" y="104"/>
                    <a:pt x="4" y="100"/>
                    <a:pt x="4" y="99"/>
                  </a:cubicBezTo>
                  <a:cubicBezTo>
                    <a:pt x="5" y="99"/>
                    <a:pt x="9" y="93"/>
                    <a:pt x="9" y="93"/>
                  </a:cubicBezTo>
                  <a:cubicBezTo>
                    <a:pt x="12" y="85"/>
                    <a:pt x="12" y="85"/>
                    <a:pt x="12" y="85"/>
                  </a:cubicBezTo>
                  <a:cubicBezTo>
                    <a:pt x="15" y="85"/>
                    <a:pt x="15" y="85"/>
                    <a:pt x="15" y="85"/>
                  </a:cubicBezTo>
                  <a:cubicBezTo>
                    <a:pt x="15" y="81"/>
                    <a:pt x="15" y="81"/>
                    <a:pt x="15" y="81"/>
                  </a:cubicBezTo>
                  <a:cubicBezTo>
                    <a:pt x="20" y="75"/>
                    <a:pt x="20" y="75"/>
                    <a:pt x="20" y="75"/>
                  </a:cubicBezTo>
                  <a:cubicBezTo>
                    <a:pt x="21" y="68"/>
                    <a:pt x="21" y="68"/>
                    <a:pt x="21" y="68"/>
                  </a:cubicBezTo>
                  <a:cubicBezTo>
                    <a:pt x="28" y="62"/>
                    <a:pt x="28" y="62"/>
                    <a:pt x="28" y="62"/>
                  </a:cubicBezTo>
                  <a:cubicBezTo>
                    <a:pt x="31" y="58"/>
                    <a:pt x="31" y="58"/>
                    <a:pt x="31" y="58"/>
                  </a:cubicBezTo>
                  <a:cubicBezTo>
                    <a:pt x="36" y="57"/>
                    <a:pt x="36" y="57"/>
                    <a:pt x="36" y="57"/>
                  </a:cubicBezTo>
                  <a:cubicBezTo>
                    <a:pt x="39" y="61"/>
                    <a:pt x="39" y="61"/>
                    <a:pt x="39" y="61"/>
                  </a:cubicBezTo>
                  <a:cubicBezTo>
                    <a:pt x="44" y="62"/>
                    <a:pt x="44" y="62"/>
                    <a:pt x="44" y="62"/>
                  </a:cubicBezTo>
                  <a:cubicBezTo>
                    <a:pt x="45" y="56"/>
                    <a:pt x="45" y="56"/>
                    <a:pt x="45" y="56"/>
                  </a:cubicBezTo>
                  <a:cubicBezTo>
                    <a:pt x="43" y="50"/>
                    <a:pt x="43" y="50"/>
                    <a:pt x="43" y="50"/>
                  </a:cubicBezTo>
                  <a:cubicBezTo>
                    <a:pt x="40" y="46"/>
                    <a:pt x="40" y="46"/>
                    <a:pt x="40" y="46"/>
                  </a:cubicBezTo>
                  <a:cubicBezTo>
                    <a:pt x="33" y="45"/>
                    <a:pt x="33" y="45"/>
                    <a:pt x="33" y="45"/>
                  </a:cubicBezTo>
                  <a:cubicBezTo>
                    <a:pt x="31" y="47"/>
                    <a:pt x="31" y="47"/>
                    <a:pt x="31" y="47"/>
                  </a:cubicBezTo>
                  <a:cubicBezTo>
                    <a:pt x="26" y="47"/>
                    <a:pt x="26" y="47"/>
                    <a:pt x="26" y="47"/>
                  </a:cubicBezTo>
                  <a:cubicBezTo>
                    <a:pt x="20" y="45"/>
                    <a:pt x="20" y="45"/>
                    <a:pt x="20" y="45"/>
                  </a:cubicBezTo>
                  <a:cubicBezTo>
                    <a:pt x="16" y="39"/>
                    <a:pt x="16" y="39"/>
                    <a:pt x="16" y="39"/>
                  </a:cubicBezTo>
                  <a:cubicBezTo>
                    <a:pt x="16" y="31"/>
                    <a:pt x="16" y="31"/>
                    <a:pt x="16" y="31"/>
                  </a:cubicBezTo>
                  <a:cubicBezTo>
                    <a:pt x="12" y="22"/>
                    <a:pt x="12" y="22"/>
                    <a:pt x="12" y="22"/>
                  </a:cubicBezTo>
                  <a:cubicBezTo>
                    <a:pt x="16" y="17"/>
                    <a:pt x="16" y="17"/>
                    <a:pt x="16" y="17"/>
                  </a:cubicBezTo>
                  <a:cubicBezTo>
                    <a:pt x="22" y="15"/>
                    <a:pt x="22" y="15"/>
                    <a:pt x="22" y="15"/>
                  </a:cubicBezTo>
                  <a:cubicBezTo>
                    <a:pt x="28" y="19"/>
                    <a:pt x="28" y="19"/>
                    <a:pt x="28" y="19"/>
                  </a:cubicBezTo>
                  <a:cubicBezTo>
                    <a:pt x="34" y="23"/>
                    <a:pt x="34" y="23"/>
                    <a:pt x="34" y="23"/>
                  </a:cubicBezTo>
                  <a:cubicBezTo>
                    <a:pt x="34" y="29"/>
                    <a:pt x="34" y="29"/>
                    <a:pt x="34" y="29"/>
                  </a:cubicBezTo>
                  <a:cubicBezTo>
                    <a:pt x="41" y="31"/>
                    <a:pt x="41" y="31"/>
                    <a:pt x="41" y="31"/>
                  </a:cubicBezTo>
                  <a:cubicBezTo>
                    <a:pt x="44" y="26"/>
                    <a:pt x="44" y="26"/>
                    <a:pt x="44" y="26"/>
                  </a:cubicBezTo>
                  <a:cubicBezTo>
                    <a:pt x="52" y="24"/>
                    <a:pt x="52" y="24"/>
                    <a:pt x="52" y="24"/>
                  </a:cubicBezTo>
                  <a:cubicBezTo>
                    <a:pt x="52" y="24"/>
                    <a:pt x="54" y="18"/>
                    <a:pt x="54" y="18"/>
                  </a:cubicBezTo>
                  <a:cubicBezTo>
                    <a:pt x="55" y="17"/>
                    <a:pt x="58" y="11"/>
                    <a:pt x="58" y="11"/>
                  </a:cubicBezTo>
                  <a:cubicBezTo>
                    <a:pt x="58" y="1"/>
                    <a:pt x="58" y="1"/>
                    <a:pt x="58" y="1"/>
                  </a:cubicBezTo>
                  <a:cubicBezTo>
                    <a:pt x="63" y="0"/>
                    <a:pt x="63" y="0"/>
                    <a:pt x="63" y="0"/>
                  </a:cubicBezTo>
                  <a:cubicBezTo>
                    <a:pt x="68" y="6"/>
                    <a:pt x="68" y="6"/>
                    <a:pt x="68" y="6"/>
                  </a:cubicBezTo>
                  <a:cubicBezTo>
                    <a:pt x="78" y="11"/>
                    <a:pt x="78" y="11"/>
                    <a:pt x="78" y="11"/>
                  </a:cubicBezTo>
                  <a:cubicBezTo>
                    <a:pt x="87" y="17"/>
                    <a:pt x="87" y="17"/>
                    <a:pt x="87" y="17"/>
                  </a:cubicBezTo>
                  <a:cubicBezTo>
                    <a:pt x="92" y="12"/>
                    <a:pt x="92" y="12"/>
                    <a:pt x="92" y="12"/>
                  </a:cubicBezTo>
                  <a:cubicBezTo>
                    <a:pt x="103" y="23"/>
                    <a:pt x="103" y="23"/>
                    <a:pt x="103" y="23"/>
                  </a:cubicBezTo>
                  <a:cubicBezTo>
                    <a:pt x="104" y="38"/>
                    <a:pt x="104" y="38"/>
                    <a:pt x="104" y="38"/>
                  </a:cubicBezTo>
                  <a:cubicBezTo>
                    <a:pt x="102" y="44"/>
                    <a:pt x="102" y="44"/>
                    <a:pt x="102" y="44"/>
                  </a:cubicBezTo>
                  <a:cubicBezTo>
                    <a:pt x="94" y="44"/>
                    <a:pt x="94" y="44"/>
                    <a:pt x="94" y="44"/>
                  </a:cubicBezTo>
                  <a:cubicBezTo>
                    <a:pt x="91" y="49"/>
                    <a:pt x="91" y="49"/>
                    <a:pt x="91" y="49"/>
                  </a:cubicBezTo>
                  <a:cubicBezTo>
                    <a:pt x="93" y="53"/>
                    <a:pt x="93" y="53"/>
                    <a:pt x="93" y="53"/>
                  </a:cubicBezTo>
                  <a:cubicBezTo>
                    <a:pt x="89" y="58"/>
                    <a:pt x="89" y="58"/>
                    <a:pt x="89" y="58"/>
                  </a:cubicBezTo>
                  <a:cubicBezTo>
                    <a:pt x="85" y="58"/>
                    <a:pt x="85" y="58"/>
                    <a:pt x="85" y="58"/>
                  </a:cubicBezTo>
                  <a:cubicBezTo>
                    <a:pt x="86" y="65"/>
                    <a:pt x="86" y="65"/>
                    <a:pt x="86" y="65"/>
                  </a:cubicBezTo>
                  <a:cubicBezTo>
                    <a:pt x="92" y="67"/>
                    <a:pt x="92" y="67"/>
                    <a:pt x="92" y="67"/>
                  </a:cubicBezTo>
                  <a:cubicBezTo>
                    <a:pt x="99" y="69"/>
                    <a:pt x="99" y="69"/>
                    <a:pt x="99" y="69"/>
                  </a:cubicBezTo>
                  <a:cubicBezTo>
                    <a:pt x="103" y="76"/>
                    <a:pt x="103" y="76"/>
                    <a:pt x="103" y="76"/>
                  </a:cubicBezTo>
                  <a:lnTo>
                    <a:pt x="99" y="83"/>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5" name="Freeform 53"/>
            <p:cNvSpPr>
              <a:spLocks/>
            </p:cNvSpPr>
            <p:nvPr/>
          </p:nvSpPr>
          <p:spPr bwMode="auto">
            <a:xfrm>
              <a:off x="1802" y="3355"/>
              <a:ext cx="315" cy="365"/>
            </a:xfrm>
            <a:custGeom>
              <a:avLst/>
              <a:gdLst>
                <a:gd name="T0" fmla="*/ 225 w 315"/>
                <a:gd name="T1" fmla="*/ 9 h 365"/>
                <a:gd name="T2" fmla="*/ 261 w 315"/>
                <a:gd name="T3" fmla="*/ 50 h 365"/>
                <a:gd name="T4" fmla="*/ 279 w 315"/>
                <a:gd name="T5" fmla="*/ 77 h 365"/>
                <a:gd name="T6" fmla="*/ 273 w 315"/>
                <a:gd name="T7" fmla="*/ 109 h 365"/>
                <a:gd name="T8" fmla="*/ 271 w 315"/>
                <a:gd name="T9" fmla="*/ 146 h 365"/>
                <a:gd name="T10" fmla="*/ 279 w 315"/>
                <a:gd name="T11" fmla="*/ 171 h 365"/>
                <a:gd name="T12" fmla="*/ 275 w 315"/>
                <a:gd name="T13" fmla="*/ 196 h 365"/>
                <a:gd name="T14" fmla="*/ 296 w 315"/>
                <a:gd name="T15" fmla="*/ 223 h 365"/>
                <a:gd name="T16" fmla="*/ 306 w 315"/>
                <a:gd name="T17" fmla="*/ 242 h 365"/>
                <a:gd name="T18" fmla="*/ 315 w 315"/>
                <a:gd name="T19" fmla="*/ 265 h 365"/>
                <a:gd name="T20" fmla="*/ 315 w 315"/>
                <a:gd name="T21" fmla="*/ 300 h 365"/>
                <a:gd name="T22" fmla="*/ 288 w 315"/>
                <a:gd name="T23" fmla="*/ 302 h 365"/>
                <a:gd name="T24" fmla="*/ 271 w 315"/>
                <a:gd name="T25" fmla="*/ 307 h 365"/>
                <a:gd name="T26" fmla="*/ 261 w 315"/>
                <a:gd name="T27" fmla="*/ 327 h 365"/>
                <a:gd name="T28" fmla="*/ 252 w 315"/>
                <a:gd name="T29" fmla="*/ 359 h 365"/>
                <a:gd name="T30" fmla="*/ 213 w 315"/>
                <a:gd name="T31" fmla="*/ 365 h 365"/>
                <a:gd name="T32" fmla="*/ 186 w 315"/>
                <a:gd name="T33" fmla="*/ 350 h 365"/>
                <a:gd name="T34" fmla="*/ 144 w 315"/>
                <a:gd name="T35" fmla="*/ 352 h 365"/>
                <a:gd name="T36" fmla="*/ 115 w 315"/>
                <a:gd name="T37" fmla="*/ 344 h 365"/>
                <a:gd name="T38" fmla="*/ 75 w 315"/>
                <a:gd name="T39" fmla="*/ 321 h 365"/>
                <a:gd name="T40" fmla="*/ 54 w 315"/>
                <a:gd name="T41" fmla="*/ 311 h 365"/>
                <a:gd name="T42" fmla="*/ 36 w 315"/>
                <a:gd name="T43" fmla="*/ 309 h 365"/>
                <a:gd name="T44" fmla="*/ 0 w 315"/>
                <a:gd name="T45" fmla="*/ 284 h 365"/>
                <a:gd name="T46" fmla="*/ 19 w 315"/>
                <a:gd name="T47" fmla="*/ 248 h 365"/>
                <a:gd name="T48" fmla="*/ 50 w 315"/>
                <a:gd name="T49" fmla="*/ 244 h 365"/>
                <a:gd name="T50" fmla="*/ 67 w 315"/>
                <a:gd name="T51" fmla="*/ 221 h 365"/>
                <a:gd name="T52" fmla="*/ 92 w 315"/>
                <a:gd name="T53" fmla="*/ 221 h 365"/>
                <a:gd name="T54" fmla="*/ 98 w 315"/>
                <a:gd name="T55" fmla="*/ 200 h 365"/>
                <a:gd name="T56" fmla="*/ 127 w 315"/>
                <a:gd name="T57" fmla="*/ 186 h 365"/>
                <a:gd name="T58" fmla="*/ 129 w 315"/>
                <a:gd name="T59" fmla="*/ 161 h 365"/>
                <a:gd name="T60" fmla="*/ 121 w 315"/>
                <a:gd name="T61" fmla="*/ 136 h 365"/>
                <a:gd name="T62" fmla="*/ 131 w 315"/>
                <a:gd name="T63" fmla="*/ 107 h 365"/>
                <a:gd name="T64" fmla="*/ 177 w 315"/>
                <a:gd name="T65" fmla="*/ 67 h 365"/>
                <a:gd name="T66" fmla="*/ 188 w 315"/>
                <a:gd name="T67" fmla="*/ 36 h 365"/>
                <a:gd name="T68" fmla="*/ 200 w 315"/>
                <a:gd name="T69" fmla="*/ 15 h 365"/>
                <a:gd name="T70" fmla="*/ 213 w 315"/>
                <a:gd name="T71"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65">
                  <a:moveTo>
                    <a:pt x="213" y="0"/>
                  </a:moveTo>
                  <a:lnTo>
                    <a:pt x="225" y="9"/>
                  </a:lnTo>
                  <a:lnTo>
                    <a:pt x="223" y="19"/>
                  </a:lnTo>
                  <a:lnTo>
                    <a:pt x="261" y="50"/>
                  </a:lnTo>
                  <a:lnTo>
                    <a:pt x="267" y="67"/>
                  </a:lnTo>
                  <a:lnTo>
                    <a:pt x="279" y="77"/>
                  </a:lnTo>
                  <a:lnTo>
                    <a:pt x="279" y="98"/>
                  </a:lnTo>
                  <a:lnTo>
                    <a:pt x="273" y="109"/>
                  </a:lnTo>
                  <a:lnTo>
                    <a:pt x="273" y="129"/>
                  </a:lnTo>
                  <a:lnTo>
                    <a:pt x="271" y="146"/>
                  </a:lnTo>
                  <a:lnTo>
                    <a:pt x="281" y="161"/>
                  </a:lnTo>
                  <a:lnTo>
                    <a:pt x="279" y="171"/>
                  </a:lnTo>
                  <a:lnTo>
                    <a:pt x="271" y="182"/>
                  </a:lnTo>
                  <a:lnTo>
                    <a:pt x="275" y="196"/>
                  </a:lnTo>
                  <a:lnTo>
                    <a:pt x="292" y="202"/>
                  </a:lnTo>
                  <a:lnTo>
                    <a:pt x="296" y="223"/>
                  </a:lnTo>
                  <a:lnTo>
                    <a:pt x="309" y="227"/>
                  </a:lnTo>
                  <a:lnTo>
                    <a:pt x="306" y="242"/>
                  </a:lnTo>
                  <a:lnTo>
                    <a:pt x="309" y="259"/>
                  </a:lnTo>
                  <a:lnTo>
                    <a:pt x="315" y="265"/>
                  </a:lnTo>
                  <a:lnTo>
                    <a:pt x="311" y="288"/>
                  </a:lnTo>
                  <a:lnTo>
                    <a:pt x="315" y="300"/>
                  </a:lnTo>
                  <a:lnTo>
                    <a:pt x="300" y="309"/>
                  </a:lnTo>
                  <a:lnTo>
                    <a:pt x="288" y="302"/>
                  </a:lnTo>
                  <a:lnTo>
                    <a:pt x="284" y="311"/>
                  </a:lnTo>
                  <a:lnTo>
                    <a:pt x="271" y="307"/>
                  </a:lnTo>
                  <a:lnTo>
                    <a:pt x="261" y="317"/>
                  </a:lnTo>
                  <a:lnTo>
                    <a:pt x="261" y="327"/>
                  </a:lnTo>
                  <a:lnTo>
                    <a:pt x="256" y="342"/>
                  </a:lnTo>
                  <a:lnTo>
                    <a:pt x="252" y="359"/>
                  </a:lnTo>
                  <a:lnTo>
                    <a:pt x="238" y="350"/>
                  </a:lnTo>
                  <a:lnTo>
                    <a:pt x="213" y="365"/>
                  </a:lnTo>
                  <a:lnTo>
                    <a:pt x="204" y="350"/>
                  </a:lnTo>
                  <a:lnTo>
                    <a:pt x="186" y="350"/>
                  </a:lnTo>
                  <a:lnTo>
                    <a:pt x="163" y="342"/>
                  </a:lnTo>
                  <a:lnTo>
                    <a:pt x="144" y="352"/>
                  </a:lnTo>
                  <a:lnTo>
                    <a:pt x="125" y="334"/>
                  </a:lnTo>
                  <a:lnTo>
                    <a:pt x="115" y="344"/>
                  </a:lnTo>
                  <a:lnTo>
                    <a:pt x="96" y="332"/>
                  </a:lnTo>
                  <a:lnTo>
                    <a:pt x="75" y="321"/>
                  </a:lnTo>
                  <a:lnTo>
                    <a:pt x="65" y="309"/>
                  </a:lnTo>
                  <a:lnTo>
                    <a:pt x="54" y="311"/>
                  </a:lnTo>
                  <a:lnTo>
                    <a:pt x="42" y="323"/>
                  </a:lnTo>
                  <a:lnTo>
                    <a:pt x="36" y="309"/>
                  </a:lnTo>
                  <a:lnTo>
                    <a:pt x="21" y="307"/>
                  </a:lnTo>
                  <a:lnTo>
                    <a:pt x="0" y="284"/>
                  </a:lnTo>
                  <a:lnTo>
                    <a:pt x="15" y="267"/>
                  </a:lnTo>
                  <a:lnTo>
                    <a:pt x="19" y="248"/>
                  </a:lnTo>
                  <a:lnTo>
                    <a:pt x="40" y="250"/>
                  </a:lnTo>
                  <a:lnTo>
                    <a:pt x="50" y="244"/>
                  </a:lnTo>
                  <a:lnTo>
                    <a:pt x="56" y="225"/>
                  </a:lnTo>
                  <a:lnTo>
                    <a:pt x="67" y="221"/>
                  </a:lnTo>
                  <a:lnTo>
                    <a:pt x="79" y="232"/>
                  </a:lnTo>
                  <a:lnTo>
                    <a:pt x="92" y="221"/>
                  </a:lnTo>
                  <a:lnTo>
                    <a:pt x="83" y="209"/>
                  </a:lnTo>
                  <a:lnTo>
                    <a:pt x="98" y="200"/>
                  </a:lnTo>
                  <a:lnTo>
                    <a:pt x="113" y="200"/>
                  </a:lnTo>
                  <a:lnTo>
                    <a:pt x="127" y="186"/>
                  </a:lnTo>
                  <a:lnTo>
                    <a:pt x="117" y="173"/>
                  </a:lnTo>
                  <a:lnTo>
                    <a:pt x="129" y="161"/>
                  </a:lnTo>
                  <a:lnTo>
                    <a:pt x="129" y="146"/>
                  </a:lnTo>
                  <a:lnTo>
                    <a:pt x="121" y="136"/>
                  </a:lnTo>
                  <a:lnTo>
                    <a:pt x="123" y="119"/>
                  </a:lnTo>
                  <a:lnTo>
                    <a:pt x="131" y="107"/>
                  </a:lnTo>
                  <a:lnTo>
                    <a:pt x="150" y="107"/>
                  </a:lnTo>
                  <a:lnTo>
                    <a:pt x="177" y="67"/>
                  </a:lnTo>
                  <a:lnTo>
                    <a:pt x="188" y="54"/>
                  </a:lnTo>
                  <a:lnTo>
                    <a:pt x="188" y="36"/>
                  </a:lnTo>
                  <a:lnTo>
                    <a:pt x="202" y="29"/>
                  </a:lnTo>
                  <a:lnTo>
                    <a:pt x="200" y="15"/>
                  </a:lnTo>
                  <a:lnTo>
                    <a:pt x="208" y="4"/>
                  </a:lnTo>
                  <a:lnTo>
                    <a:pt x="213" y="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6" name="Freeform 54"/>
            <p:cNvSpPr>
              <a:spLocks/>
            </p:cNvSpPr>
            <p:nvPr/>
          </p:nvSpPr>
          <p:spPr bwMode="auto">
            <a:xfrm>
              <a:off x="2398" y="3584"/>
              <a:ext cx="456" cy="334"/>
            </a:xfrm>
            <a:custGeom>
              <a:avLst/>
              <a:gdLst>
                <a:gd name="T0" fmla="*/ 31 w 456"/>
                <a:gd name="T1" fmla="*/ 207 h 334"/>
                <a:gd name="T2" fmla="*/ 69 w 456"/>
                <a:gd name="T3" fmla="*/ 219 h 334"/>
                <a:gd name="T4" fmla="*/ 146 w 456"/>
                <a:gd name="T5" fmla="*/ 278 h 334"/>
                <a:gd name="T6" fmla="*/ 192 w 456"/>
                <a:gd name="T7" fmla="*/ 292 h 334"/>
                <a:gd name="T8" fmla="*/ 231 w 456"/>
                <a:gd name="T9" fmla="*/ 278 h 334"/>
                <a:gd name="T10" fmla="*/ 244 w 456"/>
                <a:gd name="T11" fmla="*/ 313 h 334"/>
                <a:gd name="T12" fmla="*/ 244 w 456"/>
                <a:gd name="T13" fmla="*/ 326 h 334"/>
                <a:gd name="T14" fmla="*/ 269 w 456"/>
                <a:gd name="T15" fmla="*/ 313 h 334"/>
                <a:gd name="T16" fmla="*/ 300 w 456"/>
                <a:gd name="T17" fmla="*/ 307 h 334"/>
                <a:gd name="T18" fmla="*/ 352 w 456"/>
                <a:gd name="T19" fmla="*/ 290 h 334"/>
                <a:gd name="T20" fmla="*/ 377 w 456"/>
                <a:gd name="T21" fmla="*/ 294 h 334"/>
                <a:gd name="T22" fmla="*/ 398 w 456"/>
                <a:gd name="T23" fmla="*/ 290 h 334"/>
                <a:gd name="T24" fmla="*/ 427 w 456"/>
                <a:gd name="T25" fmla="*/ 271 h 334"/>
                <a:gd name="T26" fmla="*/ 442 w 456"/>
                <a:gd name="T27" fmla="*/ 232 h 334"/>
                <a:gd name="T28" fmla="*/ 452 w 456"/>
                <a:gd name="T29" fmla="*/ 213 h 334"/>
                <a:gd name="T30" fmla="*/ 421 w 456"/>
                <a:gd name="T31" fmla="*/ 205 h 334"/>
                <a:gd name="T32" fmla="*/ 411 w 456"/>
                <a:gd name="T33" fmla="*/ 171 h 334"/>
                <a:gd name="T34" fmla="*/ 429 w 456"/>
                <a:gd name="T35" fmla="*/ 128 h 334"/>
                <a:gd name="T36" fmla="*/ 406 w 456"/>
                <a:gd name="T37" fmla="*/ 111 h 334"/>
                <a:gd name="T38" fmla="*/ 338 w 456"/>
                <a:gd name="T39" fmla="*/ 82 h 334"/>
                <a:gd name="T40" fmla="*/ 313 w 456"/>
                <a:gd name="T41" fmla="*/ 82 h 334"/>
                <a:gd name="T42" fmla="*/ 319 w 456"/>
                <a:gd name="T43" fmla="*/ 55 h 334"/>
                <a:gd name="T44" fmla="*/ 275 w 456"/>
                <a:gd name="T45" fmla="*/ 7 h 334"/>
                <a:gd name="T46" fmla="*/ 244 w 456"/>
                <a:gd name="T47" fmla="*/ 36 h 334"/>
                <a:gd name="T48" fmla="*/ 213 w 456"/>
                <a:gd name="T49" fmla="*/ 28 h 334"/>
                <a:gd name="T50" fmla="*/ 181 w 456"/>
                <a:gd name="T51" fmla="*/ 17 h 334"/>
                <a:gd name="T52" fmla="*/ 150 w 456"/>
                <a:gd name="T53" fmla="*/ 7 h 334"/>
                <a:gd name="T54" fmla="*/ 113 w 456"/>
                <a:gd name="T55" fmla="*/ 0 h 334"/>
                <a:gd name="T56" fmla="*/ 71 w 456"/>
                <a:gd name="T57" fmla="*/ 40 h 334"/>
                <a:gd name="T58" fmla="*/ 52 w 456"/>
                <a:gd name="T59" fmla="*/ 67 h 334"/>
                <a:gd name="T60" fmla="*/ 27 w 456"/>
                <a:gd name="T61" fmla="*/ 96 h 334"/>
                <a:gd name="T62" fmla="*/ 2 w 456"/>
                <a:gd name="T63" fmla="*/ 115 h 334"/>
                <a:gd name="T64" fmla="*/ 0 w 456"/>
                <a:gd name="T65" fmla="*/ 151 h 334"/>
                <a:gd name="T66" fmla="*/ 8 w 456"/>
                <a:gd name="T67" fmla="*/ 173 h 334"/>
                <a:gd name="T68" fmla="*/ 19 w 456"/>
                <a:gd name="T69" fmla="*/ 20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6" h="334">
                  <a:moveTo>
                    <a:pt x="19" y="205"/>
                  </a:moveTo>
                  <a:lnTo>
                    <a:pt x="31" y="207"/>
                  </a:lnTo>
                  <a:lnTo>
                    <a:pt x="44" y="219"/>
                  </a:lnTo>
                  <a:lnTo>
                    <a:pt x="69" y="219"/>
                  </a:lnTo>
                  <a:lnTo>
                    <a:pt x="111" y="234"/>
                  </a:lnTo>
                  <a:lnTo>
                    <a:pt x="146" y="278"/>
                  </a:lnTo>
                  <a:lnTo>
                    <a:pt x="177" y="278"/>
                  </a:lnTo>
                  <a:lnTo>
                    <a:pt x="192" y="292"/>
                  </a:lnTo>
                  <a:lnTo>
                    <a:pt x="221" y="290"/>
                  </a:lnTo>
                  <a:lnTo>
                    <a:pt x="231" y="278"/>
                  </a:lnTo>
                  <a:lnTo>
                    <a:pt x="246" y="284"/>
                  </a:lnTo>
                  <a:lnTo>
                    <a:pt x="244" y="313"/>
                  </a:lnTo>
                  <a:lnTo>
                    <a:pt x="248" y="319"/>
                  </a:lnTo>
                  <a:lnTo>
                    <a:pt x="244" y="326"/>
                  </a:lnTo>
                  <a:lnTo>
                    <a:pt x="250" y="334"/>
                  </a:lnTo>
                  <a:lnTo>
                    <a:pt x="269" y="313"/>
                  </a:lnTo>
                  <a:lnTo>
                    <a:pt x="288" y="317"/>
                  </a:lnTo>
                  <a:lnTo>
                    <a:pt x="300" y="307"/>
                  </a:lnTo>
                  <a:lnTo>
                    <a:pt x="327" y="309"/>
                  </a:lnTo>
                  <a:lnTo>
                    <a:pt x="352" y="290"/>
                  </a:lnTo>
                  <a:lnTo>
                    <a:pt x="373" y="290"/>
                  </a:lnTo>
                  <a:lnTo>
                    <a:pt x="377" y="294"/>
                  </a:lnTo>
                  <a:lnTo>
                    <a:pt x="390" y="284"/>
                  </a:lnTo>
                  <a:lnTo>
                    <a:pt x="398" y="290"/>
                  </a:lnTo>
                  <a:lnTo>
                    <a:pt x="423" y="271"/>
                  </a:lnTo>
                  <a:lnTo>
                    <a:pt x="427" y="271"/>
                  </a:lnTo>
                  <a:lnTo>
                    <a:pt x="431" y="248"/>
                  </a:lnTo>
                  <a:lnTo>
                    <a:pt x="442" y="232"/>
                  </a:lnTo>
                  <a:lnTo>
                    <a:pt x="456" y="228"/>
                  </a:lnTo>
                  <a:lnTo>
                    <a:pt x="452" y="213"/>
                  </a:lnTo>
                  <a:lnTo>
                    <a:pt x="440" y="205"/>
                  </a:lnTo>
                  <a:lnTo>
                    <a:pt x="421" y="205"/>
                  </a:lnTo>
                  <a:lnTo>
                    <a:pt x="417" y="194"/>
                  </a:lnTo>
                  <a:lnTo>
                    <a:pt x="411" y="171"/>
                  </a:lnTo>
                  <a:lnTo>
                    <a:pt x="438" y="136"/>
                  </a:lnTo>
                  <a:lnTo>
                    <a:pt x="429" y="128"/>
                  </a:lnTo>
                  <a:lnTo>
                    <a:pt x="409" y="128"/>
                  </a:lnTo>
                  <a:lnTo>
                    <a:pt x="406" y="111"/>
                  </a:lnTo>
                  <a:lnTo>
                    <a:pt x="381" y="80"/>
                  </a:lnTo>
                  <a:lnTo>
                    <a:pt x="338" y="82"/>
                  </a:lnTo>
                  <a:lnTo>
                    <a:pt x="327" y="86"/>
                  </a:lnTo>
                  <a:lnTo>
                    <a:pt x="313" y="82"/>
                  </a:lnTo>
                  <a:lnTo>
                    <a:pt x="306" y="67"/>
                  </a:lnTo>
                  <a:lnTo>
                    <a:pt x="319" y="55"/>
                  </a:lnTo>
                  <a:lnTo>
                    <a:pt x="304" y="23"/>
                  </a:lnTo>
                  <a:lnTo>
                    <a:pt x="275" y="7"/>
                  </a:lnTo>
                  <a:lnTo>
                    <a:pt x="248" y="21"/>
                  </a:lnTo>
                  <a:lnTo>
                    <a:pt x="244" y="36"/>
                  </a:lnTo>
                  <a:lnTo>
                    <a:pt x="225" y="23"/>
                  </a:lnTo>
                  <a:lnTo>
                    <a:pt x="213" y="28"/>
                  </a:lnTo>
                  <a:lnTo>
                    <a:pt x="196" y="11"/>
                  </a:lnTo>
                  <a:lnTo>
                    <a:pt x="181" y="17"/>
                  </a:lnTo>
                  <a:lnTo>
                    <a:pt x="156" y="15"/>
                  </a:lnTo>
                  <a:lnTo>
                    <a:pt x="150" y="7"/>
                  </a:lnTo>
                  <a:lnTo>
                    <a:pt x="125" y="7"/>
                  </a:lnTo>
                  <a:lnTo>
                    <a:pt x="113" y="0"/>
                  </a:lnTo>
                  <a:lnTo>
                    <a:pt x="86" y="5"/>
                  </a:lnTo>
                  <a:lnTo>
                    <a:pt x="71" y="40"/>
                  </a:lnTo>
                  <a:lnTo>
                    <a:pt x="71" y="63"/>
                  </a:lnTo>
                  <a:lnTo>
                    <a:pt x="52" y="67"/>
                  </a:lnTo>
                  <a:lnTo>
                    <a:pt x="29" y="84"/>
                  </a:lnTo>
                  <a:lnTo>
                    <a:pt x="27" y="96"/>
                  </a:lnTo>
                  <a:lnTo>
                    <a:pt x="6" y="113"/>
                  </a:lnTo>
                  <a:lnTo>
                    <a:pt x="2" y="115"/>
                  </a:lnTo>
                  <a:lnTo>
                    <a:pt x="0" y="134"/>
                  </a:lnTo>
                  <a:lnTo>
                    <a:pt x="0" y="151"/>
                  </a:lnTo>
                  <a:lnTo>
                    <a:pt x="8" y="155"/>
                  </a:lnTo>
                  <a:lnTo>
                    <a:pt x="8" y="173"/>
                  </a:lnTo>
                  <a:lnTo>
                    <a:pt x="19" y="198"/>
                  </a:lnTo>
                  <a:lnTo>
                    <a:pt x="19" y="205"/>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7" name="Freeform 55"/>
            <p:cNvSpPr>
              <a:spLocks/>
            </p:cNvSpPr>
            <p:nvPr/>
          </p:nvSpPr>
          <p:spPr bwMode="auto">
            <a:xfrm>
              <a:off x="3073" y="3349"/>
              <a:ext cx="715" cy="802"/>
            </a:xfrm>
            <a:custGeom>
              <a:avLst/>
              <a:gdLst>
                <a:gd name="T0" fmla="*/ 130 w 343"/>
                <a:gd name="T1" fmla="*/ 6 h 385"/>
                <a:gd name="T2" fmla="*/ 122 w 343"/>
                <a:gd name="T3" fmla="*/ 28 h 385"/>
                <a:gd name="T4" fmla="*/ 130 w 343"/>
                <a:gd name="T5" fmla="*/ 52 h 385"/>
                <a:gd name="T6" fmla="*/ 125 w 343"/>
                <a:gd name="T7" fmla="*/ 69 h 385"/>
                <a:gd name="T8" fmla="*/ 112 w 343"/>
                <a:gd name="T9" fmla="*/ 91 h 385"/>
                <a:gd name="T10" fmla="*/ 121 w 343"/>
                <a:gd name="T11" fmla="*/ 120 h 385"/>
                <a:gd name="T12" fmla="*/ 126 w 343"/>
                <a:gd name="T13" fmla="*/ 134 h 385"/>
                <a:gd name="T14" fmla="*/ 135 w 343"/>
                <a:gd name="T15" fmla="*/ 155 h 385"/>
                <a:gd name="T16" fmla="*/ 117 w 343"/>
                <a:gd name="T17" fmla="*/ 166 h 385"/>
                <a:gd name="T18" fmla="*/ 101 w 343"/>
                <a:gd name="T19" fmla="*/ 156 h 385"/>
                <a:gd name="T20" fmla="*/ 93 w 343"/>
                <a:gd name="T21" fmla="*/ 172 h 385"/>
                <a:gd name="T22" fmla="*/ 76 w 343"/>
                <a:gd name="T23" fmla="*/ 211 h 385"/>
                <a:gd name="T24" fmla="*/ 61 w 343"/>
                <a:gd name="T25" fmla="*/ 202 h 385"/>
                <a:gd name="T26" fmla="*/ 47 w 343"/>
                <a:gd name="T27" fmla="*/ 209 h 385"/>
                <a:gd name="T28" fmla="*/ 28 w 343"/>
                <a:gd name="T29" fmla="*/ 221 h 385"/>
                <a:gd name="T30" fmla="*/ 30 w 343"/>
                <a:gd name="T31" fmla="*/ 240 h 385"/>
                <a:gd name="T32" fmla="*/ 21 w 343"/>
                <a:gd name="T33" fmla="*/ 260 h 385"/>
                <a:gd name="T34" fmla="*/ 19 w 343"/>
                <a:gd name="T35" fmla="*/ 279 h 385"/>
                <a:gd name="T36" fmla="*/ 16 w 343"/>
                <a:gd name="T37" fmla="*/ 301 h 385"/>
                <a:gd name="T38" fmla="*/ 4 w 343"/>
                <a:gd name="T39" fmla="*/ 310 h 385"/>
                <a:gd name="T40" fmla="*/ 21 w 343"/>
                <a:gd name="T41" fmla="*/ 331 h 385"/>
                <a:gd name="T42" fmla="*/ 50 w 343"/>
                <a:gd name="T43" fmla="*/ 343 h 385"/>
                <a:gd name="T44" fmla="*/ 81 w 343"/>
                <a:gd name="T45" fmla="*/ 335 h 385"/>
                <a:gd name="T46" fmla="*/ 94 w 343"/>
                <a:gd name="T47" fmla="*/ 348 h 385"/>
                <a:gd name="T48" fmla="*/ 125 w 343"/>
                <a:gd name="T49" fmla="*/ 359 h 385"/>
                <a:gd name="T50" fmla="*/ 146 w 343"/>
                <a:gd name="T51" fmla="*/ 378 h 385"/>
                <a:gd name="T52" fmla="*/ 165 w 343"/>
                <a:gd name="T53" fmla="*/ 380 h 385"/>
                <a:gd name="T54" fmla="*/ 188 w 343"/>
                <a:gd name="T55" fmla="*/ 351 h 385"/>
                <a:gd name="T56" fmla="*/ 219 w 343"/>
                <a:gd name="T57" fmla="*/ 286 h 385"/>
                <a:gd name="T58" fmla="*/ 210 w 343"/>
                <a:gd name="T59" fmla="*/ 235 h 385"/>
                <a:gd name="T60" fmla="*/ 204 w 343"/>
                <a:gd name="T61" fmla="*/ 208 h 385"/>
                <a:gd name="T62" fmla="*/ 220 w 343"/>
                <a:gd name="T63" fmla="*/ 196 h 385"/>
                <a:gd name="T64" fmla="*/ 240 w 343"/>
                <a:gd name="T65" fmla="*/ 194 h 385"/>
                <a:gd name="T66" fmla="*/ 246 w 343"/>
                <a:gd name="T67" fmla="*/ 189 h 385"/>
                <a:gd name="T68" fmla="*/ 264 w 343"/>
                <a:gd name="T69" fmla="*/ 189 h 385"/>
                <a:gd name="T70" fmla="*/ 284 w 343"/>
                <a:gd name="T71" fmla="*/ 188 h 385"/>
                <a:gd name="T72" fmla="*/ 294 w 343"/>
                <a:gd name="T73" fmla="*/ 170 h 385"/>
                <a:gd name="T74" fmla="*/ 315 w 343"/>
                <a:gd name="T75" fmla="*/ 161 h 385"/>
                <a:gd name="T76" fmla="*/ 319 w 343"/>
                <a:gd name="T77" fmla="*/ 165 h 385"/>
                <a:gd name="T78" fmla="*/ 337 w 343"/>
                <a:gd name="T79" fmla="*/ 152 h 385"/>
                <a:gd name="T80" fmla="*/ 318 w 343"/>
                <a:gd name="T81" fmla="*/ 136 h 385"/>
                <a:gd name="T82" fmla="*/ 320 w 343"/>
                <a:gd name="T83" fmla="*/ 126 h 385"/>
                <a:gd name="T84" fmla="*/ 331 w 343"/>
                <a:gd name="T85" fmla="*/ 116 h 385"/>
                <a:gd name="T86" fmla="*/ 343 w 343"/>
                <a:gd name="T87" fmla="*/ 109 h 385"/>
                <a:gd name="T88" fmla="*/ 326 w 343"/>
                <a:gd name="T89" fmla="*/ 93 h 385"/>
                <a:gd name="T90" fmla="*/ 312 w 343"/>
                <a:gd name="T91" fmla="*/ 81 h 385"/>
                <a:gd name="T92" fmla="*/ 298 w 343"/>
                <a:gd name="T93" fmla="*/ 82 h 385"/>
                <a:gd name="T94" fmla="*/ 282 w 343"/>
                <a:gd name="T95" fmla="*/ 70 h 385"/>
                <a:gd name="T96" fmla="*/ 260 w 343"/>
                <a:gd name="T97" fmla="*/ 82 h 385"/>
                <a:gd name="T98" fmla="*/ 255 w 343"/>
                <a:gd name="T99" fmla="*/ 98 h 385"/>
                <a:gd name="T100" fmla="*/ 242 w 343"/>
                <a:gd name="T101" fmla="*/ 123 h 385"/>
                <a:gd name="T102" fmla="*/ 237 w 343"/>
                <a:gd name="T103" fmla="*/ 120 h 385"/>
                <a:gd name="T104" fmla="*/ 224 w 343"/>
                <a:gd name="T105" fmla="*/ 124 h 385"/>
                <a:gd name="T106" fmla="*/ 199 w 343"/>
                <a:gd name="T107" fmla="*/ 139 h 385"/>
                <a:gd name="T108" fmla="*/ 191 w 343"/>
                <a:gd name="T109" fmla="*/ 91 h 385"/>
                <a:gd name="T110" fmla="*/ 181 w 343"/>
                <a:gd name="T111" fmla="*/ 68 h 385"/>
                <a:gd name="T112" fmla="*/ 175 w 343"/>
                <a:gd name="T113" fmla="*/ 56 h 385"/>
                <a:gd name="T114" fmla="*/ 173 w 343"/>
                <a:gd name="T115" fmla="*/ 44 h 385"/>
                <a:gd name="T116" fmla="*/ 163 w 343"/>
                <a:gd name="T117" fmla="*/ 28 h 385"/>
                <a:gd name="T118" fmla="*/ 144 w 343"/>
                <a:gd name="T119" fmla="*/ 16 h 385"/>
                <a:gd name="T120" fmla="*/ 143 w 343"/>
                <a:gd name="T121"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385">
                  <a:moveTo>
                    <a:pt x="143" y="0"/>
                  </a:moveTo>
                  <a:cubicBezTo>
                    <a:pt x="136" y="5"/>
                    <a:pt x="136" y="5"/>
                    <a:pt x="136" y="5"/>
                  </a:cubicBezTo>
                  <a:cubicBezTo>
                    <a:pt x="130" y="6"/>
                    <a:pt x="130" y="6"/>
                    <a:pt x="130" y="6"/>
                  </a:cubicBezTo>
                  <a:cubicBezTo>
                    <a:pt x="120" y="13"/>
                    <a:pt x="120" y="13"/>
                    <a:pt x="120" y="13"/>
                  </a:cubicBezTo>
                  <a:cubicBezTo>
                    <a:pt x="119" y="21"/>
                    <a:pt x="119" y="21"/>
                    <a:pt x="119" y="21"/>
                  </a:cubicBezTo>
                  <a:cubicBezTo>
                    <a:pt x="122" y="28"/>
                    <a:pt x="122" y="28"/>
                    <a:pt x="122" y="28"/>
                  </a:cubicBezTo>
                  <a:cubicBezTo>
                    <a:pt x="121" y="35"/>
                    <a:pt x="121" y="35"/>
                    <a:pt x="121" y="35"/>
                  </a:cubicBezTo>
                  <a:cubicBezTo>
                    <a:pt x="121" y="42"/>
                    <a:pt x="121" y="42"/>
                    <a:pt x="121" y="42"/>
                  </a:cubicBezTo>
                  <a:cubicBezTo>
                    <a:pt x="130" y="52"/>
                    <a:pt x="130" y="52"/>
                    <a:pt x="130" y="52"/>
                  </a:cubicBezTo>
                  <a:cubicBezTo>
                    <a:pt x="128" y="57"/>
                    <a:pt x="128" y="57"/>
                    <a:pt x="128" y="57"/>
                  </a:cubicBezTo>
                  <a:cubicBezTo>
                    <a:pt x="131" y="63"/>
                    <a:pt x="131" y="63"/>
                    <a:pt x="131" y="63"/>
                  </a:cubicBezTo>
                  <a:cubicBezTo>
                    <a:pt x="125" y="69"/>
                    <a:pt x="125" y="69"/>
                    <a:pt x="125" y="69"/>
                  </a:cubicBezTo>
                  <a:cubicBezTo>
                    <a:pt x="125" y="79"/>
                    <a:pt x="125" y="79"/>
                    <a:pt x="125" y="79"/>
                  </a:cubicBezTo>
                  <a:cubicBezTo>
                    <a:pt x="121" y="84"/>
                    <a:pt x="121" y="84"/>
                    <a:pt x="121" y="84"/>
                  </a:cubicBezTo>
                  <a:cubicBezTo>
                    <a:pt x="112" y="91"/>
                    <a:pt x="112" y="91"/>
                    <a:pt x="112" y="91"/>
                  </a:cubicBezTo>
                  <a:cubicBezTo>
                    <a:pt x="113" y="104"/>
                    <a:pt x="113" y="104"/>
                    <a:pt x="113" y="104"/>
                  </a:cubicBezTo>
                  <a:cubicBezTo>
                    <a:pt x="111" y="113"/>
                    <a:pt x="111" y="113"/>
                    <a:pt x="111" y="113"/>
                  </a:cubicBezTo>
                  <a:cubicBezTo>
                    <a:pt x="121" y="120"/>
                    <a:pt x="121" y="120"/>
                    <a:pt x="121" y="120"/>
                  </a:cubicBezTo>
                  <a:cubicBezTo>
                    <a:pt x="127" y="119"/>
                    <a:pt x="127" y="119"/>
                    <a:pt x="127" y="119"/>
                  </a:cubicBezTo>
                  <a:cubicBezTo>
                    <a:pt x="131" y="132"/>
                    <a:pt x="131" y="132"/>
                    <a:pt x="131" y="132"/>
                  </a:cubicBezTo>
                  <a:cubicBezTo>
                    <a:pt x="126" y="134"/>
                    <a:pt x="126" y="134"/>
                    <a:pt x="126" y="134"/>
                  </a:cubicBezTo>
                  <a:cubicBezTo>
                    <a:pt x="126" y="141"/>
                    <a:pt x="126" y="141"/>
                    <a:pt x="126" y="141"/>
                  </a:cubicBezTo>
                  <a:cubicBezTo>
                    <a:pt x="132" y="142"/>
                    <a:pt x="132" y="142"/>
                    <a:pt x="132" y="142"/>
                  </a:cubicBezTo>
                  <a:cubicBezTo>
                    <a:pt x="135" y="155"/>
                    <a:pt x="135" y="155"/>
                    <a:pt x="135" y="155"/>
                  </a:cubicBezTo>
                  <a:cubicBezTo>
                    <a:pt x="129" y="161"/>
                    <a:pt x="129" y="161"/>
                    <a:pt x="129" y="161"/>
                  </a:cubicBezTo>
                  <a:cubicBezTo>
                    <a:pt x="125" y="167"/>
                    <a:pt x="125" y="167"/>
                    <a:pt x="125" y="167"/>
                  </a:cubicBezTo>
                  <a:cubicBezTo>
                    <a:pt x="117" y="166"/>
                    <a:pt x="117" y="166"/>
                    <a:pt x="117" y="166"/>
                  </a:cubicBezTo>
                  <a:cubicBezTo>
                    <a:pt x="113" y="163"/>
                    <a:pt x="113" y="163"/>
                    <a:pt x="113" y="163"/>
                  </a:cubicBezTo>
                  <a:cubicBezTo>
                    <a:pt x="106" y="162"/>
                    <a:pt x="106" y="162"/>
                    <a:pt x="106" y="162"/>
                  </a:cubicBezTo>
                  <a:cubicBezTo>
                    <a:pt x="101" y="156"/>
                    <a:pt x="101" y="156"/>
                    <a:pt x="101" y="156"/>
                  </a:cubicBezTo>
                  <a:cubicBezTo>
                    <a:pt x="95" y="158"/>
                    <a:pt x="95" y="158"/>
                    <a:pt x="95" y="158"/>
                  </a:cubicBezTo>
                  <a:cubicBezTo>
                    <a:pt x="91" y="163"/>
                    <a:pt x="91" y="163"/>
                    <a:pt x="91" y="163"/>
                  </a:cubicBezTo>
                  <a:cubicBezTo>
                    <a:pt x="93" y="172"/>
                    <a:pt x="93" y="172"/>
                    <a:pt x="93" y="172"/>
                  </a:cubicBezTo>
                  <a:cubicBezTo>
                    <a:pt x="77" y="191"/>
                    <a:pt x="77" y="191"/>
                    <a:pt x="77" y="191"/>
                  </a:cubicBezTo>
                  <a:cubicBezTo>
                    <a:pt x="73" y="205"/>
                    <a:pt x="73" y="205"/>
                    <a:pt x="73" y="205"/>
                  </a:cubicBezTo>
                  <a:cubicBezTo>
                    <a:pt x="76" y="211"/>
                    <a:pt x="76" y="211"/>
                    <a:pt x="76" y="211"/>
                  </a:cubicBezTo>
                  <a:cubicBezTo>
                    <a:pt x="74" y="216"/>
                    <a:pt x="74" y="216"/>
                    <a:pt x="74" y="216"/>
                  </a:cubicBezTo>
                  <a:cubicBezTo>
                    <a:pt x="67" y="212"/>
                    <a:pt x="67" y="212"/>
                    <a:pt x="67" y="212"/>
                  </a:cubicBezTo>
                  <a:cubicBezTo>
                    <a:pt x="61" y="202"/>
                    <a:pt x="61" y="202"/>
                    <a:pt x="61" y="202"/>
                  </a:cubicBezTo>
                  <a:cubicBezTo>
                    <a:pt x="56" y="198"/>
                    <a:pt x="56" y="198"/>
                    <a:pt x="56" y="198"/>
                  </a:cubicBezTo>
                  <a:cubicBezTo>
                    <a:pt x="53" y="201"/>
                    <a:pt x="53" y="201"/>
                    <a:pt x="53" y="201"/>
                  </a:cubicBezTo>
                  <a:cubicBezTo>
                    <a:pt x="47" y="209"/>
                    <a:pt x="47" y="209"/>
                    <a:pt x="47" y="209"/>
                  </a:cubicBezTo>
                  <a:cubicBezTo>
                    <a:pt x="36" y="210"/>
                    <a:pt x="36" y="210"/>
                    <a:pt x="36" y="210"/>
                  </a:cubicBezTo>
                  <a:cubicBezTo>
                    <a:pt x="29" y="211"/>
                    <a:pt x="29" y="211"/>
                    <a:pt x="29" y="211"/>
                  </a:cubicBezTo>
                  <a:cubicBezTo>
                    <a:pt x="28" y="221"/>
                    <a:pt x="28" y="221"/>
                    <a:pt x="28" y="221"/>
                  </a:cubicBezTo>
                  <a:cubicBezTo>
                    <a:pt x="23" y="225"/>
                    <a:pt x="23" y="225"/>
                    <a:pt x="23" y="225"/>
                  </a:cubicBezTo>
                  <a:cubicBezTo>
                    <a:pt x="24" y="232"/>
                    <a:pt x="24" y="232"/>
                    <a:pt x="24" y="232"/>
                  </a:cubicBezTo>
                  <a:cubicBezTo>
                    <a:pt x="30" y="240"/>
                    <a:pt x="30" y="240"/>
                    <a:pt x="30" y="240"/>
                  </a:cubicBezTo>
                  <a:cubicBezTo>
                    <a:pt x="32" y="250"/>
                    <a:pt x="32" y="250"/>
                    <a:pt x="32" y="250"/>
                  </a:cubicBezTo>
                  <a:cubicBezTo>
                    <a:pt x="26" y="256"/>
                    <a:pt x="26" y="256"/>
                    <a:pt x="26" y="256"/>
                  </a:cubicBezTo>
                  <a:cubicBezTo>
                    <a:pt x="21" y="260"/>
                    <a:pt x="21" y="260"/>
                    <a:pt x="21" y="260"/>
                  </a:cubicBezTo>
                  <a:cubicBezTo>
                    <a:pt x="16" y="261"/>
                    <a:pt x="16" y="261"/>
                    <a:pt x="16" y="261"/>
                  </a:cubicBezTo>
                  <a:cubicBezTo>
                    <a:pt x="14" y="271"/>
                    <a:pt x="14" y="271"/>
                    <a:pt x="14" y="271"/>
                  </a:cubicBezTo>
                  <a:cubicBezTo>
                    <a:pt x="19" y="279"/>
                    <a:pt x="19" y="279"/>
                    <a:pt x="19" y="279"/>
                  </a:cubicBezTo>
                  <a:cubicBezTo>
                    <a:pt x="16" y="286"/>
                    <a:pt x="16" y="286"/>
                    <a:pt x="16" y="286"/>
                  </a:cubicBezTo>
                  <a:cubicBezTo>
                    <a:pt x="18" y="297"/>
                    <a:pt x="18" y="297"/>
                    <a:pt x="18" y="297"/>
                  </a:cubicBezTo>
                  <a:cubicBezTo>
                    <a:pt x="16" y="301"/>
                    <a:pt x="16" y="301"/>
                    <a:pt x="16" y="301"/>
                  </a:cubicBezTo>
                  <a:cubicBezTo>
                    <a:pt x="16" y="306"/>
                    <a:pt x="16" y="306"/>
                    <a:pt x="16" y="306"/>
                  </a:cubicBezTo>
                  <a:cubicBezTo>
                    <a:pt x="9" y="307"/>
                    <a:pt x="9" y="307"/>
                    <a:pt x="9" y="307"/>
                  </a:cubicBezTo>
                  <a:cubicBezTo>
                    <a:pt x="4" y="310"/>
                    <a:pt x="4" y="310"/>
                    <a:pt x="4" y="310"/>
                  </a:cubicBezTo>
                  <a:cubicBezTo>
                    <a:pt x="0" y="312"/>
                    <a:pt x="0" y="312"/>
                    <a:pt x="0" y="312"/>
                  </a:cubicBezTo>
                  <a:cubicBezTo>
                    <a:pt x="2" y="321"/>
                    <a:pt x="2" y="321"/>
                    <a:pt x="2" y="321"/>
                  </a:cubicBezTo>
                  <a:cubicBezTo>
                    <a:pt x="21" y="331"/>
                    <a:pt x="21" y="331"/>
                    <a:pt x="21" y="331"/>
                  </a:cubicBezTo>
                  <a:cubicBezTo>
                    <a:pt x="30" y="333"/>
                    <a:pt x="30" y="333"/>
                    <a:pt x="30" y="333"/>
                  </a:cubicBezTo>
                  <a:cubicBezTo>
                    <a:pt x="41" y="336"/>
                    <a:pt x="41" y="336"/>
                    <a:pt x="41" y="336"/>
                  </a:cubicBezTo>
                  <a:cubicBezTo>
                    <a:pt x="50" y="343"/>
                    <a:pt x="50" y="343"/>
                    <a:pt x="50" y="343"/>
                  </a:cubicBezTo>
                  <a:cubicBezTo>
                    <a:pt x="62" y="341"/>
                    <a:pt x="62" y="341"/>
                    <a:pt x="62" y="341"/>
                  </a:cubicBezTo>
                  <a:cubicBezTo>
                    <a:pt x="67" y="348"/>
                    <a:pt x="67" y="348"/>
                    <a:pt x="67" y="348"/>
                  </a:cubicBezTo>
                  <a:cubicBezTo>
                    <a:pt x="81" y="335"/>
                    <a:pt x="81" y="335"/>
                    <a:pt x="81" y="335"/>
                  </a:cubicBezTo>
                  <a:cubicBezTo>
                    <a:pt x="87" y="339"/>
                    <a:pt x="87" y="339"/>
                    <a:pt x="87" y="339"/>
                  </a:cubicBezTo>
                  <a:cubicBezTo>
                    <a:pt x="86" y="342"/>
                    <a:pt x="86" y="342"/>
                    <a:pt x="86" y="342"/>
                  </a:cubicBezTo>
                  <a:cubicBezTo>
                    <a:pt x="94" y="348"/>
                    <a:pt x="94" y="348"/>
                    <a:pt x="94" y="348"/>
                  </a:cubicBezTo>
                  <a:cubicBezTo>
                    <a:pt x="103" y="349"/>
                    <a:pt x="103" y="349"/>
                    <a:pt x="103" y="349"/>
                  </a:cubicBezTo>
                  <a:cubicBezTo>
                    <a:pt x="118" y="361"/>
                    <a:pt x="118" y="361"/>
                    <a:pt x="118" y="361"/>
                  </a:cubicBezTo>
                  <a:cubicBezTo>
                    <a:pt x="125" y="359"/>
                    <a:pt x="125" y="359"/>
                    <a:pt x="125" y="359"/>
                  </a:cubicBezTo>
                  <a:cubicBezTo>
                    <a:pt x="135" y="368"/>
                    <a:pt x="135" y="368"/>
                    <a:pt x="135" y="368"/>
                  </a:cubicBezTo>
                  <a:cubicBezTo>
                    <a:pt x="143" y="367"/>
                    <a:pt x="143" y="367"/>
                    <a:pt x="143" y="367"/>
                  </a:cubicBezTo>
                  <a:cubicBezTo>
                    <a:pt x="146" y="378"/>
                    <a:pt x="146" y="378"/>
                    <a:pt x="146" y="378"/>
                  </a:cubicBezTo>
                  <a:cubicBezTo>
                    <a:pt x="155" y="379"/>
                    <a:pt x="155" y="379"/>
                    <a:pt x="155" y="379"/>
                  </a:cubicBezTo>
                  <a:cubicBezTo>
                    <a:pt x="160" y="385"/>
                    <a:pt x="160" y="385"/>
                    <a:pt x="160" y="385"/>
                  </a:cubicBezTo>
                  <a:cubicBezTo>
                    <a:pt x="165" y="380"/>
                    <a:pt x="165" y="380"/>
                    <a:pt x="165" y="380"/>
                  </a:cubicBezTo>
                  <a:cubicBezTo>
                    <a:pt x="170" y="380"/>
                    <a:pt x="170" y="380"/>
                    <a:pt x="170" y="380"/>
                  </a:cubicBezTo>
                  <a:cubicBezTo>
                    <a:pt x="171" y="369"/>
                    <a:pt x="171" y="369"/>
                    <a:pt x="171" y="369"/>
                  </a:cubicBezTo>
                  <a:cubicBezTo>
                    <a:pt x="188" y="351"/>
                    <a:pt x="188" y="351"/>
                    <a:pt x="188" y="351"/>
                  </a:cubicBezTo>
                  <a:cubicBezTo>
                    <a:pt x="191" y="341"/>
                    <a:pt x="191" y="341"/>
                    <a:pt x="191" y="341"/>
                  </a:cubicBezTo>
                  <a:cubicBezTo>
                    <a:pt x="217" y="313"/>
                    <a:pt x="217" y="313"/>
                    <a:pt x="217" y="313"/>
                  </a:cubicBezTo>
                  <a:cubicBezTo>
                    <a:pt x="219" y="286"/>
                    <a:pt x="219" y="286"/>
                    <a:pt x="219" y="286"/>
                  </a:cubicBezTo>
                  <a:cubicBezTo>
                    <a:pt x="224" y="270"/>
                    <a:pt x="224" y="270"/>
                    <a:pt x="224" y="270"/>
                  </a:cubicBezTo>
                  <a:cubicBezTo>
                    <a:pt x="215" y="267"/>
                    <a:pt x="215" y="267"/>
                    <a:pt x="215" y="267"/>
                  </a:cubicBezTo>
                  <a:cubicBezTo>
                    <a:pt x="210" y="235"/>
                    <a:pt x="210" y="235"/>
                    <a:pt x="210" y="235"/>
                  </a:cubicBezTo>
                  <a:cubicBezTo>
                    <a:pt x="216" y="226"/>
                    <a:pt x="216" y="226"/>
                    <a:pt x="216" y="226"/>
                  </a:cubicBezTo>
                  <a:cubicBezTo>
                    <a:pt x="207" y="220"/>
                    <a:pt x="207" y="220"/>
                    <a:pt x="207" y="220"/>
                  </a:cubicBezTo>
                  <a:cubicBezTo>
                    <a:pt x="204" y="208"/>
                    <a:pt x="204" y="208"/>
                    <a:pt x="204" y="208"/>
                  </a:cubicBezTo>
                  <a:cubicBezTo>
                    <a:pt x="212" y="203"/>
                    <a:pt x="212" y="203"/>
                    <a:pt x="212" y="203"/>
                  </a:cubicBezTo>
                  <a:cubicBezTo>
                    <a:pt x="219" y="205"/>
                    <a:pt x="219" y="205"/>
                    <a:pt x="219" y="205"/>
                  </a:cubicBezTo>
                  <a:cubicBezTo>
                    <a:pt x="220" y="196"/>
                    <a:pt x="220" y="196"/>
                    <a:pt x="220" y="196"/>
                  </a:cubicBezTo>
                  <a:cubicBezTo>
                    <a:pt x="224" y="195"/>
                    <a:pt x="224" y="195"/>
                    <a:pt x="224" y="195"/>
                  </a:cubicBezTo>
                  <a:cubicBezTo>
                    <a:pt x="232" y="197"/>
                    <a:pt x="232" y="197"/>
                    <a:pt x="232" y="197"/>
                  </a:cubicBezTo>
                  <a:cubicBezTo>
                    <a:pt x="240" y="194"/>
                    <a:pt x="240" y="194"/>
                    <a:pt x="240" y="194"/>
                  </a:cubicBezTo>
                  <a:cubicBezTo>
                    <a:pt x="239" y="188"/>
                    <a:pt x="239" y="188"/>
                    <a:pt x="239" y="188"/>
                  </a:cubicBezTo>
                  <a:cubicBezTo>
                    <a:pt x="244" y="182"/>
                    <a:pt x="244" y="182"/>
                    <a:pt x="244" y="182"/>
                  </a:cubicBezTo>
                  <a:cubicBezTo>
                    <a:pt x="246" y="189"/>
                    <a:pt x="246" y="189"/>
                    <a:pt x="246" y="189"/>
                  </a:cubicBezTo>
                  <a:cubicBezTo>
                    <a:pt x="256" y="189"/>
                    <a:pt x="256" y="189"/>
                    <a:pt x="256" y="189"/>
                  </a:cubicBezTo>
                  <a:cubicBezTo>
                    <a:pt x="261" y="184"/>
                    <a:pt x="261" y="184"/>
                    <a:pt x="261" y="184"/>
                  </a:cubicBezTo>
                  <a:cubicBezTo>
                    <a:pt x="264" y="189"/>
                    <a:pt x="264" y="189"/>
                    <a:pt x="264" y="189"/>
                  </a:cubicBezTo>
                  <a:cubicBezTo>
                    <a:pt x="274" y="189"/>
                    <a:pt x="274" y="189"/>
                    <a:pt x="274" y="189"/>
                  </a:cubicBezTo>
                  <a:cubicBezTo>
                    <a:pt x="277" y="183"/>
                    <a:pt x="277" y="183"/>
                    <a:pt x="277" y="183"/>
                  </a:cubicBezTo>
                  <a:cubicBezTo>
                    <a:pt x="284" y="188"/>
                    <a:pt x="284" y="188"/>
                    <a:pt x="284" y="188"/>
                  </a:cubicBezTo>
                  <a:cubicBezTo>
                    <a:pt x="290" y="182"/>
                    <a:pt x="290" y="182"/>
                    <a:pt x="290" y="182"/>
                  </a:cubicBezTo>
                  <a:cubicBezTo>
                    <a:pt x="296" y="182"/>
                    <a:pt x="296" y="182"/>
                    <a:pt x="296" y="182"/>
                  </a:cubicBezTo>
                  <a:cubicBezTo>
                    <a:pt x="294" y="170"/>
                    <a:pt x="294" y="170"/>
                    <a:pt x="294" y="170"/>
                  </a:cubicBezTo>
                  <a:cubicBezTo>
                    <a:pt x="302" y="163"/>
                    <a:pt x="302" y="163"/>
                    <a:pt x="302" y="163"/>
                  </a:cubicBezTo>
                  <a:cubicBezTo>
                    <a:pt x="307" y="157"/>
                    <a:pt x="307" y="157"/>
                    <a:pt x="307" y="157"/>
                  </a:cubicBezTo>
                  <a:cubicBezTo>
                    <a:pt x="315" y="161"/>
                    <a:pt x="315" y="161"/>
                    <a:pt x="315" y="161"/>
                  </a:cubicBezTo>
                  <a:cubicBezTo>
                    <a:pt x="308" y="168"/>
                    <a:pt x="308" y="168"/>
                    <a:pt x="308" y="168"/>
                  </a:cubicBezTo>
                  <a:cubicBezTo>
                    <a:pt x="312" y="168"/>
                    <a:pt x="312" y="168"/>
                    <a:pt x="312" y="168"/>
                  </a:cubicBezTo>
                  <a:cubicBezTo>
                    <a:pt x="319" y="165"/>
                    <a:pt x="319" y="165"/>
                    <a:pt x="319" y="165"/>
                  </a:cubicBezTo>
                  <a:cubicBezTo>
                    <a:pt x="326" y="168"/>
                    <a:pt x="326" y="168"/>
                    <a:pt x="326" y="168"/>
                  </a:cubicBezTo>
                  <a:cubicBezTo>
                    <a:pt x="335" y="156"/>
                    <a:pt x="335" y="156"/>
                    <a:pt x="335" y="156"/>
                  </a:cubicBezTo>
                  <a:cubicBezTo>
                    <a:pt x="337" y="152"/>
                    <a:pt x="337" y="152"/>
                    <a:pt x="337" y="152"/>
                  </a:cubicBezTo>
                  <a:cubicBezTo>
                    <a:pt x="334" y="146"/>
                    <a:pt x="334" y="146"/>
                    <a:pt x="334" y="146"/>
                  </a:cubicBezTo>
                  <a:cubicBezTo>
                    <a:pt x="328" y="149"/>
                    <a:pt x="328" y="149"/>
                    <a:pt x="328" y="149"/>
                  </a:cubicBezTo>
                  <a:cubicBezTo>
                    <a:pt x="318" y="136"/>
                    <a:pt x="318" y="136"/>
                    <a:pt x="318" y="136"/>
                  </a:cubicBezTo>
                  <a:cubicBezTo>
                    <a:pt x="321" y="132"/>
                    <a:pt x="321" y="132"/>
                    <a:pt x="321" y="132"/>
                  </a:cubicBezTo>
                  <a:cubicBezTo>
                    <a:pt x="317" y="128"/>
                    <a:pt x="317" y="128"/>
                    <a:pt x="317" y="128"/>
                  </a:cubicBezTo>
                  <a:cubicBezTo>
                    <a:pt x="320" y="126"/>
                    <a:pt x="320" y="126"/>
                    <a:pt x="320" y="126"/>
                  </a:cubicBezTo>
                  <a:cubicBezTo>
                    <a:pt x="319" y="118"/>
                    <a:pt x="319" y="118"/>
                    <a:pt x="319" y="118"/>
                  </a:cubicBezTo>
                  <a:cubicBezTo>
                    <a:pt x="326" y="113"/>
                    <a:pt x="326" y="113"/>
                    <a:pt x="326" y="113"/>
                  </a:cubicBezTo>
                  <a:cubicBezTo>
                    <a:pt x="331" y="116"/>
                    <a:pt x="331" y="116"/>
                    <a:pt x="331" y="116"/>
                  </a:cubicBezTo>
                  <a:cubicBezTo>
                    <a:pt x="336" y="117"/>
                    <a:pt x="336" y="117"/>
                    <a:pt x="336" y="117"/>
                  </a:cubicBezTo>
                  <a:cubicBezTo>
                    <a:pt x="342" y="115"/>
                    <a:pt x="342" y="115"/>
                    <a:pt x="342" y="115"/>
                  </a:cubicBezTo>
                  <a:cubicBezTo>
                    <a:pt x="343" y="109"/>
                    <a:pt x="343" y="109"/>
                    <a:pt x="343" y="109"/>
                  </a:cubicBezTo>
                  <a:cubicBezTo>
                    <a:pt x="331" y="96"/>
                    <a:pt x="331" y="96"/>
                    <a:pt x="331" y="96"/>
                  </a:cubicBezTo>
                  <a:cubicBezTo>
                    <a:pt x="330" y="93"/>
                    <a:pt x="330" y="93"/>
                    <a:pt x="330" y="93"/>
                  </a:cubicBezTo>
                  <a:cubicBezTo>
                    <a:pt x="326" y="93"/>
                    <a:pt x="326" y="93"/>
                    <a:pt x="326" y="93"/>
                  </a:cubicBezTo>
                  <a:cubicBezTo>
                    <a:pt x="326" y="87"/>
                    <a:pt x="326" y="87"/>
                    <a:pt x="326" y="87"/>
                  </a:cubicBezTo>
                  <a:cubicBezTo>
                    <a:pt x="316" y="77"/>
                    <a:pt x="316" y="77"/>
                    <a:pt x="316" y="77"/>
                  </a:cubicBezTo>
                  <a:cubicBezTo>
                    <a:pt x="312" y="81"/>
                    <a:pt x="312" y="81"/>
                    <a:pt x="312" y="81"/>
                  </a:cubicBezTo>
                  <a:cubicBezTo>
                    <a:pt x="309" y="85"/>
                    <a:pt x="309" y="85"/>
                    <a:pt x="309" y="85"/>
                  </a:cubicBezTo>
                  <a:cubicBezTo>
                    <a:pt x="303" y="88"/>
                    <a:pt x="303" y="88"/>
                    <a:pt x="303" y="88"/>
                  </a:cubicBezTo>
                  <a:cubicBezTo>
                    <a:pt x="298" y="82"/>
                    <a:pt x="298" y="82"/>
                    <a:pt x="298" y="82"/>
                  </a:cubicBezTo>
                  <a:cubicBezTo>
                    <a:pt x="297" y="76"/>
                    <a:pt x="297" y="76"/>
                    <a:pt x="297" y="76"/>
                  </a:cubicBezTo>
                  <a:cubicBezTo>
                    <a:pt x="289" y="73"/>
                    <a:pt x="289" y="73"/>
                    <a:pt x="289" y="73"/>
                  </a:cubicBezTo>
                  <a:cubicBezTo>
                    <a:pt x="289" y="73"/>
                    <a:pt x="282" y="70"/>
                    <a:pt x="282" y="70"/>
                  </a:cubicBezTo>
                  <a:cubicBezTo>
                    <a:pt x="281" y="70"/>
                    <a:pt x="267" y="70"/>
                    <a:pt x="267" y="70"/>
                  </a:cubicBezTo>
                  <a:cubicBezTo>
                    <a:pt x="262" y="76"/>
                    <a:pt x="262" y="76"/>
                    <a:pt x="262" y="76"/>
                  </a:cubicBezTo>
                  <a:cubicBezTo>
                    <a:pt x="260" y="82"/>
                    <a:pt x="260" y="82"/>
                    <a:pt x="260" y="82"/>
                  </a:cubicBezTo>
                  <a:cubicBezTo>
                    <a:pt x="256" y="85"/>
                    <a:pt x="256" y="85"/>
                    <a:pt x="256" y="85"/>
                  </a:cubicBezTo>
                  <a:cubicBezTo>
                    <a:pt x="261" y="92"/>
                    <a:pt x="261" y="92"/>
                    <a:pt x="261" y="92"/>
                  </a:cubicBezTo>
                  <a:cubicBezTo>
                    <a:pt x="255" y="98"/>
                    <a:pt x="255" y="98"/>
                    <a:pt x="255" y="98"/>
                  </a:cubicBezTo>
                  <a:cubicBezTo>
                    <a:pt x="250" y="106"/>
                    <a:pt x="250" y="106"/>
                    <a:pt x="250" y="106"/>
                  </a:cubicBezTo>
                  <a:cubicBezTo>
                    <a:pt x="251" y="118"/>
                    <a:pt x="251" y="118"/>
                    <a:pt x="251" y="118"/>
                  </a:cubicBezTo>
                  <a:cubicBezTo>
                    <a:pt x="242" y="123"/>
                    <a:pt x="242" y="123"/>
                    <a:pt x="242" y="123"/>
                  </a:cubicBezTo>
                  <a:cubicBezTo>
                    <a:pt x="242" y="131"/>
                    <a:pt x="242" y="131"/>
                    <a:pt x="242" y="131"/>
                  </a:cubicBezTo>
                  <a:cubicBezTo>
                    <a:pt x="238" y="127"/>
                    <a:pt x="238" y="127"/>
                    <a:pt x="238" y="127"/>
                  </a:cubicBezTo>
                  <a:cubicBezTo>
                    <a:pt x="237" y="120"/>
                    <a:pt x="237" y="120"/>
                    <a:pt x="237" y="120"/>
                  </a:cubicBezTo>
                  <a:cubicBezTo>
                    <a:pt x="234" y="117"/>
                    <a:pt x="234" y="117"/>
                    <a:pt x="234" y="117"/>
                  </a:cubicBezTo>
                  <a:cubicBezTo>
                    <a:pt x="229" y="122"/>
                    <a:pt x="229" y="122"/>
                    <a:pt x="229" y="122"/>
                  </a:cubicBezTo>
                  <a:cubicBezTo>
                    <a:pt x="224" y="124"/>
                    <a:pt x="224" y="124"/>
                    <a:pt x="224" y="124"/>
                  </a:cubicBezTo>
                  <a:cubicBezTo>
                    <a:pt x="214" y="127"/>
                    <a:pt x="214" y="127"/>
                    <a:pt x="214" y="127"/>
                  </a:cubicBezTo>
                  <a:cubicBezTo>
                    <a:pt x="207" y="138"/>
                    <a:pt x="207" y="138"/>
                    <a:pt x="207" y="138"/>
                  </a:cubicBezTo>
                  <a:cubicBezTo>
                    <a:pt x="199" y="139"/>
                    <a:pt x="199" y="139"/>
                    <a:pt x="199" y="139"/>
                  </a:cubicBezTo>
                  <a:cubicBezTo>
                    <a:pt x="190" y="131"/>
                    <a:pt x="190" y="131"/>
                    <a:pt x="190" y="131"/>
                  </a:cubicBezTo>
                  <a:cubicBezTo>
                    <a:pt x="190" y="103"/>
                    <a:pt x="190" y="103"/>
                    <a:pt x="190" y="103"/>
                  </a:cubicBezTo>
                  <a:cubicBezTo>
                    <a:pt x="191" y="91"/>
                    <a:pt x="191" y="91"/>
                    <a:pt x="191" y="91"/>
                  </a:cubicBezTo>
                  <a:cubicBezTo>
                    <a:pt x="192" y="79"/>
                    <a:pt x="192" y="79"/>
                    <a:pt x="192" y="79"/>
                  </a:cubicBezTo>
                  <a:cubicBezTo>
                    <a:pt x="182" y="73"/>
                    <a:pt x="182" y="73"/>
                    <a:pt x="182" y="73"/>
                  </a:cubicBezTo>
                  <a:cubicBezTo>
                    <a:pt x="181" y="68"/>
                    <a:pt x="181" y="68"/>
                    <a:pt x="181" y="68"/>
                  </a:cubicBezTo>
                  <a:cubicBezTo>
                    <a:pt x="178" y="63"/>
                    <a:pt x="178" y="63"/>
                    <a:pt x="178" y="63"/>
                  </a:cubicBezTo>
                  <a:cubicBezTo>
                    <a:pt x="175" y="61"/>
                    <a:pt x="175" y="61"/>
                    <a:pt x="175" y="61"/>
                  </a:cubicBezTo>
                  <a:cubicBezTo>
                    <a:pt x="175" y="56"/>
                    <a:pt x="175" y="56"/>
                    <a:pt x="175" y="56"/>
                  </a:cubicBezTo>
                  <a:cubicBezTo>
                    <a:pt x="178" y="53"/>
                    <a:pt x="178" y="53"/>
                    <a:pt x="178" y="53"/>
                  </a:cubicBezTo>
                  <a:cubicBezTo>
                    <a:pt x="178" y="47"/>
                    <a:pt x="178" y="47"/>
                    <a:pt x="178" y="47"/>
                  </a:cubicBezTo>
                  <a:cubicBezTo>
                    <a:pt x="173" y="44"/>
                    <a:pt x="173" y="44"/>
                    <a:pt x="173" y="44"/>
                  </a:cubicBezTo>
                  <a:cubicBezTo>
                    <a:pt x="164" y="41"/>
                    <a:pt x="164" y="41"/>
                    <a:pt x="164" y="41"/>
                  </a:cubicBezTo>
                  <a:cubicBezTo>
                    <a:pt x="166" y="34"/>
                    <a:pt x="166" y="34"/>
                    <a:pt x="166" y="34"/>
                  </a:cubicBezTo>
                  <a:cubicBezTo>
                    <a:pt x="163" y="28"/>
                    <a:pt x="163" y="28"/>
                    <a:pt x="163" y="28"/>
                  </a:cubicBezTo>
                  <a:cubicBezTo>
                    <a:pt x="159" y="20"/>
                    <a:pt x="159" y="20"/>
                    <a:pt x="159" y="20"/>
                  </a:cubicBezTo>
                  <a:cubicBezTo>
                    <a:pt x="154" y="14"/>
                    <a:pt x="154" y="14"/>
                    <a:pt x="154" y="14"/>
                  </a:cubicBezTo>
                  <a:cubicBezTo>
                    <a:pt x="144" y="16"/>
                    <a:pt x="144" y="16"/>
                    <a:pt x="144" y="16"/>
                  </a:cubicBezTo>
                  <a:cubicBezTo>
                    <a:pt x="141" y="10"/>
                    <a:pt x="141" y="10"/>
                    <a:pt x="141" y="10"/>
                  </a:cubicBezTo>
                  <a:cubicBezTo>
                    <a:pt x="148" y="6"/>
                    <a:pt x="148" y="6"/>
                    <a:pt x="148" y="6"/>
                  </a:cubicBezTo>
                  <a:lnTo>
                    <a:pt x="143" y="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8" name="Freeform 56"/>
            <p:cNvSpPr>
              <a:spLocks/>
            </p:cNvSpPr>
            <p:nvPr/>
          </p:nvSpPr>
          <p:spPr bwMode="auto">
            <a:xfrm>
              <a:off x="2202" y="3678"/>
              <a:ext cx="215" cy="315"/>
            </a:xfrm>
            <a:custGeom>
              <a:avLst/>
              <a:gdLst>
                <a:gd name="T0" fmla="*/ 94 w 103"/>
                <a:gd name="T1" fmla="*/ 19 h 151"/>
                <a:gd name="T2" fmla="*/ 98 w 103"/>
                <a:gd name="T3" fmla="*/ 29 h 151"/>
                <a:gd name="T4" fmla="*/ 103 w 103"/>
                <a:gd name="T5" fmla="*/ 50 h 151"/>
                <a:gd name="T6" fmla="*/ 98 w 103"/>
                <a:gd name="T7" fmla="*/ 72 h 151"/>
                <a:gd name="T8" fmla="*/ 89 w 103"/>
                <a:gd name="T9" fmla="*/ 86 h 151"/>
                <a:gd name="T10" fmla="*/ 77 w 103"/>
                <a:gd name="T11" fmla="*/ 103 h 151"/>
                <a:gd name="T12" fmla="*/ 81 w 103"/>
                <a:gd name="T13" fmla="*/ 126 h 151"/>
                <a:gd name="T14" fmla="*/ 76 w 103"/>
                <a:gd name="T15" fmla="*/ 139 h 151"/>
                <a:gd name="T16" fmla="*/ 65 w 103"/>
                <a:gd name="T17" fmla="*/ 146 h 151"/>
                <a:gd name="T18" fmla="*/ 49 w 103"/>
                <a:gd name="T19" fmla="*/ 149 h 151"/>
                <a:gd name="T20" fmla="*/ 35 w 103"/>
                <a:gd name="T21" fmla="*/ 147 h 151"/>
                <a:gd name="T22" fmla="*/ 40 w 103"/>
                <a:gd name="T23" fmla="*/ 136 h 151"/>
                <a:gd name="T24" fmla="*/ 26 w 103"/>
                <a:gd name="T25" fmla="*/ 132 h 151"/>
                <a:gd name="T26" fmla="*/ 18 w 103"/>
                <a:gd name="T27" fmla="*/ 121 h 151"/>
                <a:gd name="T28" fmla="*/ 2 w 103"/>
                <a:gd name="T29" fmla="*/ 117 h 151"/>
                <a:gd name="T30" fmla="*/ 7 w 103"/>
                <a:gd name="T31" fmla="*/ 104 h 151"/>
                <a:gd name="T32" fmla="*/ 5 w 103"/>
                <a:gd name="T33" fmla="*/ 89 h 151"/>
                <a:gd name="T34" fmla="*/ 1 w 103"/>
                <a:gd name="T35" fmla="*/ 81 h 151"/>
                <a:gd name="T36" fmla="*/ 6 w 103"/>
                <a:gd name="T37" fmla="*/ 72 h 151"/>
                <a:gd name="T38" fmla="*/ 14 w 103"/>
                <a:gd name="T39" fmla="*/ 66 h 151"/>
                <a:gd name="T40" fmla="*/ 22 w 103"/>
                <a:gd name="T41" fmla="*/ 51 h 151"/>
                <a:gd name="T42" fmla="*/ 30 w 103"/>
                <a:gd name="T43" fmla="*/ 48 h 151"/>
                <a:gd name="T44" fmla="*/ 28 w 103"/>
                <a:gd name="T45" fmla="*/ 39 h 151"/>
                <a:gd name="T46" fmla="*/ 17 w 103"/>
                <a:gd name="T47" fmla="*/ 29 h 151"/>
                <a:gd name="T48" fmla="*/ 22 w 103"/>
                <a:gd name="T49" fmla="*/ 23 h 151"/>
                <a:gd name="T50" fmla="*/ 21 w 103"/>
                <a:gd name="T51" fmla="*/ 12 h 151"/>
                <a:gd name="T52" fmla="*/ 38 w 103"/>
                <a:gd name="T53" fmla="*/ 3 h 151"/>
                <a:gd name="T54" fmla="*/ 35 w 103"/>
                <a:gd name="T55" fmla="*/ 12 h 151"/>
                <a:gd name="T56" fmla="*/ 50 w 103"/>
                <a:gd name="T57" fmla="*/ 17 h 151"/>
                <a:gd name="T58" fmla="*/ 60 w 103"/>
                <a:gd name="T59" fmla="*/ 19 h 151"/>
                <a:gd name="T60" fmla="*/ 69 w 103"/>
                <a:gd name="T61" fmla="*/ 19 h 151"/>
                <a:gd name="T62" fmla="*/ 95 w 103"/>
                <a:gd name="T63" fmla="*/ 1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151">
                  <a:moveTo>
                    <a:pt x="95" y="10"/>
                  </a:moveTo>
                  <a:cubicBezTo>
                    <a:pt x="94" y="19"/>
                    <a:pt x="94" y="19"/>
                    <a:pt x="94" y="19"/>
                  </a:cubicBezTo>
                  <a:cubicBezTo>
                    <a:pt x="94" y="27"/>
                    <a:pt x="94" y="27"/>
                    <a:pt x="94" y="27"/>
                  </a:cubicBezTo>
                  <a:cubicBezTo>
                    <a:pt x="98" y="29"/>
                    <a:pt x="98" y="29"/>
                    <a:pt x="98" y="29"/>
                  </a:cubicBezTo>
                  <a:cubicBezTo>
                    <a:pt x="98" y="38"/>
                    <a:pt x="98" y="38"/>
                    <a:pt x="98" y="38"/>
                  </a:cubicBezTo>
                  <a:cubicBezTo>
                    <a:pt x="103" y="50"/>
                    <a:pt x="103" y="50"/>
                    <a:pt x="103" y="50"/>
                  </a:cubicBezTo>
                  <a:cubicBezTo>
                    <a:pt x="103" y="67"/>
                    <a:pt x="103" y="67"/>
                    <a:pt x="103" y="67"/>
                  </a:cubicBezTo>
                  <a:cubicBezTo>
                    <a:pt x="98" y="72"/>
                    <a:pt x="98" y="72"/>
                    <a:pt x="98" y="72"/>
                  </a:cubicBezTo>
                  <a:cubicBezTo>
                    <a:pt x="96" y="82"/>
                    <a:pt x="96" y="82"/>
                    <a:pt x="96" y="82"/>
                  </a:cubicBezTo>
                  <a:cubicBezTo>
                    <a:pt x="89" y="86"/>
                    <a:pt x="89" y="86"/>
                    <a:pt x="89" y="86"/>
                  </a:cubicBezTo>
                  <a:cubicBezTo>
                    <a:pt x="80" y="91"/>
                    <a:pt x="80" y="91"/>
                    <a:pt x="80" y="91"/>
                  </a:cubicBezTo>
                  <a:cubicBezTo>
                    <a:pt x="77" y="103"/>
                    <a:pt x="77" y="103"/>
                    <a:pt x="77" y="103"/>
                  </a:cubicBezTo>
                  <a:cubicBezTo>
                    <a:pt x="78" y="120"/>
                    <a:pt x="78" y="120"/>
                    <a:pt x="78" y="120"/>
                  </a:cubicBezTo>
                  <a:cubicBezTo>
                    <a:pt x="81" y="126"/>
                    <a:pt x="81" y="126"/>
                    <a:pt x="81" y="126"/>
                  </a:cubicBezTo>
                  <a:cubicBezTo>
                    <a:pt x="77" y="134"/>
                    <a:pt x="77" y="134"/>
                    <a:pt x="77" y="134"/>
                  </a:cubicBezTo>
                  <a:cubicBezTo>
                    <a:pt x="76" y="139"/>
                    <a:pt x="76" y="139"/>
                    <a:pt x="76" y="139"/>
                  </a:cubicBezTo>
                  <a:cubicBezTo>
                    <a:pt x="74" y="139"/>
                    <a:pt x="72" y="140"/>
                    <a:pt x="71" y="141"/>
                  </a:cubicBezTo>
                  <a:cubicBezTo>
                    <a:pt x="69" y="144"/>
                    <a:pt x="65" y="146"/>
                    <a:pt x="65" y="146"/>
                  </a:cubicBezTo>
                  <a:cubicBezTo>
                    <a:pt x="64" y="146"/>
                    <a:pt x="58" y="146"/>
                    <a:pt x="56" y="149"/>
                  </a:cubicBezTo>
                  <a:cubicBezTo>
                    <a:pt x="53" y="151"/>
                    <a:pt x="49" y="151"/>
                    <a:pt x="49" y="149"/>
                  </a:cubicBezTo>
                  <a:cubicBezTo>
                    <a:pt x="48" y="147"/>
                    <a:pt x="45" y="146"/>
                    <a:pt x="43" y="148"/>
                  </a:cubicBezTo>
                  <a:cubicBezTo>
                    <a:pt x="41" y="150"/>
                    <a:pt x="36" y="149"/>
                    <a:pt x="35" y="147"/>
                  </a:cubicBezTo>
                  <a:cubicBezTo>
                    <a:pt x="35" y="145"/>
                    <a:pt x="33" y="143"/>
                    <a:pt x="35" y="141"/>
                  </a:cubicBezTo>
                  <a:cubicBezTo>
                    <a:pt x="36" y="139"/>
                    <a:pt x="40" y="136"/>
                    <a:pt x="40" y="136"/>
                  </a:cubicBezTo>
                  <a:cubicBezTo>
                    <a:pt x="40" y="136"/>
                    <a:pt x="35" y="133"/>
                    <a:pt x="33" y="131"/>
                  </a:cubicBezTo>
                  <a:cubicBezTo>
                    <a:pt x="31" y="129"/>
                    <a:pt x="28" y="130"/>
                    <a:pt x="26" y="132"/>
                  </a:cubicBezTo>
                  <a:cubicBezTo>
                    <a:pt x="23" y="134"/>
                    <a:pt x="23" y="126"/>
                    <a:pt x="23" y="124"/>
                  </a:cubicBezTo>
                  <a:cubicBezTo>
                    <a:pt x="23" y="122"/>
                    <a:pt x="20" y="118"/>
                    <a:pt x="18" y="121"/>
                  </a:cubicBezTo>
                  <a:cubicBezTo>
                    <a:pt x="16" y="124"/>
                    <a:pt x="9" y="123"/>
                    <a:pt x="9" y="122"/>
                  </a:cubicBezTo>
                  <a:cubicBezTo>
                    <a:pt x="8" y="120"/>
                    <a:pt x="4" y="120"/>
                    <a:pt x="2" y="117"/>
                  </a:cubicBezTo>
                  <a:cubicBezTo>
                    <a:pt x="0" y="115"/>
                    <a:pt x="3" y="115"/>
                    <a:pt x="4" y="112"/>
                  </a:cubicBezTo>
                  <a:cubicBezTo>
                    <a:pt x="6" y="110"/>
                    <a:pt x="7" y="108"/>
                    <a:pt x="7" y="104"/>
                  </a:cubicBezTo>
                  <a:cubicBezTo>
                    <a:pt x="8" y="101"/>
                    <a:pt x="6" y="99"/>
                    <a:pt x="7" y="97"/>
                  </a:cubicBezTo>
                  <a:cubicBezTo>
                    <a:pt x="8" y="95"/>
                    <a:pt x="6" y="92"/>
                    <a:pt x="5" y="89"/>
                  </a:cubicBezTo>
                  <a:cubicBezTo>
                    <a:pt x="5" y="88"/>
                    <a:pt x="3" y="86"/>
                    <a:pt x="1" y="86"/>
                  </a:cubicBezTo>
                  <a:cubicBezTo>
                    <a:pt x="1" y="81"/>
                    <a:pt x="1" y="81"/>
                    <a:pt x="1" y="81"/>
                  </a:cubicBezTo>
                  <a:cubicBezTo>
                    <a:pt x="5" y="78"/>
                    <a:pt x="5" y="78"/>
                    <a:pt x="5" y="78"/>
                  </a:cubicBezTo>
                  <a:cubicBezTo>
                    <a:pt x="6" y="72"/>
                    <a:pt x="6" y="72"/>
                    <a:pt x="6" y="72"/>
                  </a:cubicBezTo>
                  <a:cubicBezTo>
                    <a:pt x="12" y="69"/>
                    <a:pt x="12" y="69"/>
                    <a:pt x="12" y="69"/>
                  </a:cubicBezTo>
                  <a:cubicBezTo>
                    <a:pt x="14" y="66"/>
                    <a:pt x="14" y="66"/>
                    <a:pt x="14" y="66"/>
                  </a:cubicBezTo>
                  <a:cubicBezTo>
                    <a:pt x="14" y="57"/>
                    <a:pt x="14" y="57"/>
                    <a:pt x="14" y="57"/>
                  </a:cubicBezTo>
                  <a:cubicBezTo>
                    <a:pt x="22" y="51"/>
                    <a:pt x="22" y="51"/>
                    <a:pt x="22" y="51"/>
                  </a:cubicBezTo>
                  <a:cubicBezTo>
                    <a:pt x="26" y="50"/>
                    <a:pt x="26" y="50"/>
                    <a:pt x="26" y="50"/>
                  </a:cubicBezTo>
                  <a:cubicBezTo>
                    <a:pt x="30" y="48"/>
                    <a:pt x="30" y="48"/>
                    <a:pt x="30" y="48"/>
                  </a:cubicBezTo>
                  <a:cubicBezTo>
                    <a:pt x="33" y="45"/>
                    <a:pt x="33" y="45"/>
                    <a:pt x="33" y="45"/>
                  </a:cubicBezTo>
                  <a:cubicBezTo>
                    <a:pt x="28" y="39"/>
                    <a:pt x="28" y="39"/>
                    <a:pt x="28" y="39"/>
                  </a:cubicBezTo>
                  <a:cubicBezTo>
                    <a:pt x="25" y="34"/>
                    <a:pt x="25" y="34"/>
                    <a:pt x="25" y="34"/>
                  </a:cubicBezTo>
                  <a:cubicBezTo>
                    <a:pt x="17" y="29"/>
                    <a:pt x="17" y="29"/>
                    <a:pt x="17" y="29"/>
                  </a:cubicBezTo>
                  <a:cubicBezTo>
                    <a:pt x="18" y="27"/>
                    <a:pt x="18" y="27"/>
                    <a:pt x="18" y="27"/>
                  </a:cubicBezTo>
                  <a:cubicBezTo>
                    <a:pt x="22" y="23"/>
                    <a:pt x="22" y="23"/>
                    <a:pt x="22" y="23"/>
                  </a:cubicBezTo>
                  <a:cubicBezTo>
                    <a:pt x="21" y="17"/>
                    <a:pt x="21" y="17"/>
                    <a:pt x="21" y="17"/>
                  </a:cubicBezTo>
                  <a:cubicBezTo>
                    <a:pt x="21" y="12"/>
                    <a:pt x="21" y="12"/>
                    <a:pt x="21" y="12"/>
                  </a:cubicBezTo>
                  <a:cubicBezTo>
                    <a:pt x="30" y="0"/>
                    <a:pt x="30" y="0"/>
                    <a:pt x="30" y="0"/>
                  </a:cubicBezTo>
                  <a:cubicBezTo>
                    <a:pt x="38" y="3"/>
                    <a:pt x="38" y="3"/>
                    <a:pt x="38" y="3"/>
                  </a:cubicBezTo>
                  <a:cubicBezTo>
                    <a:pt x="34" y="8"/>
                    <a:pt x="34" y="8"/>
                    <a:pt x="34" y="8"/>
                  </a:cubicBezTo>
                  <a:cubicBezTo>
                    <a:pt x="35" y="12"/>
                    <a:pt x="35" y="12"/>
                    <a:pt x="35" y="12"/>
                  </a:cubicBezTo>
                  <a:cubicBezTo>
                    <a:pt x="41" y="13"/>
                    <a:pt x="41" y="13"/>
                    <a:pt x="41" y="13"/>
                  </a:cubicBezTo>
                  <a:cubicBezTo>
                    <a:pt x="50" y="17"/>
                    <a:pt x="50" y="17"/>
                    <a:pt x="50" y="17"/>
                  </a:cubicBezTo>
                  <a:cubicBezTo>
                    <a:pt x="56" y="20"/>
                    <a:pt x="56" y="20"/>
                    <a:pt x="56" y="20"/>
                  </a:cubicBezTo>
                  <a:cubicBezTo>
                    <a:pt x="60" y="19"/>
                    <a:pt x="60" y="19"/>
                    <a:pt x="60" y="19"/>
                  </a:cubicBezTo>
                  <a:cubicBezTo>
                    <a:pt x="63" y="15"/>
                    <a:pt x="63" y="15"/>
                    <a:pt x="63" y="15"/>
                  </a:cubicBezTo>
                  <a:cubicBezTo>
                    <a:pt x="69" y="19"/>
                    <a:pt x="69" y="19"/>
                    <a:pt x="69" y="19"/>
                  </a:cubicBezTo>
                  <a:cubicBezTo>
                    <a:pt x="83" y="20"/>
                    <a:pt x="83" y="20"/>
                    <a:pt x="83" y="20"/>
                  </a:cubicBezTo>
                  <a:lnTo>
                    <a:pt x="95" y="1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89" name="Freeform 57"/>
            <p:cNvSpPr>
              <a:spLocks noEditPoints="1"/>
            </p:cNvSpPr>
            <p:nvPr/>
          </p:nvSpPr>
          <p:spPr bwMode="auto">
            <a:xfrm>
              <a:off x="4484" y="2238"/>
              <a:ext cx="640" cy="1011"/>
            </a:xfrm>
            <a:custGeom>
              <a:avLst/>
              <a:gdLst>
                <a:gd name="T0" fmla="*/ 146 w 307"/>
                <a:gd name="T1" fmla="*/ 31 h 485"/>
                <a:gd name="T2" fmla="*/ 159 w 307"/>
                <a:gd name="T3" fmla="*/ 67 h 485"/>
                <a:gd name="T4" fmla="*/ 151 w 307"/>
                <a:gd name="T5" fmla="*/ 84 h 485"/>
                <a:gd name="T6" fmla="*/ 145 w 307"/>
                <a:gd name="T7" fmla="*/ 135 h 485"/>
                <a:gd name="T8" fmla="*/ 132 w 307"/>
                <a:gd name="T9" fmla="*/ 144 h 485"/>
                <a:gd name="T10" fmla="*/ 126 w 307"/>
                <a:gd name="T11" fmla="*/ 162 h 485"/>
                <a:gd name="T12" fmla="*/ 144 w 307"/>
                <a:gd name="T13" fmla="*/ 193 h 485"/>
                <a:gd name="T14" fmla="*/ 174 w 307"/>
                <a:gd name="T15" fmla="*/ 204 h 485"/>
                <a:gd name="T16" fmla="*/ 201 w 307"/>
                <a:gd name="T17" fmla="*/ 222 h 485"/>
                <a:gd name="T18" fmla="*/ 210 w 307"/>
                <a:gd name="T19" fmla="*/ 234 h 485"/>
                <a:gd name="T20" fmla="*/ 228 w 307"/>
                <a:gd name="T21" fmla="*/ 260 h 485"/>
                <a:gd name="T22" fmla="*/ 237 w 307"/>
                <a:gd name="T23" fmla="*/ 288 h 485"/>
                <a:gd name="T24" fmla="*/ 258 w 307"/>
                <a:gd name="T25" fmla="*/ 325 h 485"/>
                <a:gd name="T26" fmla="*/ 278 w 307"/>
                <a:gd name="T27" fmla="*/ 363 h 485"/>
                <a:gd name="T28" fmla="*/ 251 w 307"/>
                <a:gd name="T29" fmla="*/ 388 h 485"/>
                <a:gd name="T30" fmla="*/ 144 w 307"/>
                <a:gd name="T31" fmla="*/ 321 h 485"/>
                <a:gd name="T32" fmla="*/ 126 w 307"/>
                <a:gd name="T33" fmla="*/ 281 h 485"/>
                <a:gd name="T34" fmla="*/ 119 w 307"/>
                <a:gd name="T35" fmla="*/ 231 h 485"/>
                <a:gd name="T36" fmla="*/ 101 w 307"/>
                <a:gd name="T37" fmla="*/ 181 h 485"/>
                <a:gd name="T38" fmla="*/ 92 w 307"/>
                <a:gd name="T39" fmla="*/ 144 h 485"/>
                <a:gd name="T40" fmla="*/ 68 w 307"/>
                <a:gd name="T41" fmla="*/ 113 h 485"/>
                <a:gd name="T42" fmla="*/ 61 w 307"/>
                <a:gd name="T43" fmla="*/ 138 h 485"/>
                <a:gd name="T44" fmla="*/ 73 w 307"/>
                <a:gd name="T45" fmla="*/ 158 h 485"/>
                <a:gd name="T46" fmla="*/ 59 w 307"/>
                <a:gd name="T47" fmla="*/ 155 h 485"/>
                <a:gd name="T48" fmla="*/ 46 w 307"/>
                <a:gd name="T49" fmla="*/ 140 h 485"/>
                <a:gd name="T50" fmla="*/ 27 w 307"/>
                <a:gd name="T51" fmla="*/ 123 h 485"/>
                <a:gd name="T52" fmla="*/ 12 w 307"/>
                <a:gd name="T53" fmla="*/ 115 h 485"/>
                <a:gd name="T54" fmla="*/ 1 w 307"/>
                <a:gd name="T55" fmla="*/ 94 h 485"/>
                <a:gd name="T56" fmla="*/ 9 w 307"/>
                <a:gd name="T57" fmla="*/ 80 h 485"/>
                <a:gd name="T58" fmla="*/ 26 w 307"/>
                <a:gd name="T59" fmla="*/ 66 h 485"/>
                <a:gd name="T60" fmla="*/ 43 w 307"/>
                <a:gd name="T61" fmla="*/ 48 h 485"/>
                <a:gd name="T62" fmla="*/ 72 w 307"/>
                <a:gd name="T63" fmla="*/ 57 h 485"/>
                <a:gd name="T64" fmla="*/ 89 w 307"/>
                <a:gd name="T65" fmla="*/ 57 h 485"/>
                <a:gd name="T66" fmla="*/ 106 w 307"/>
                <a:gd name="T67" fmla="*/ 52 h 485"/>
                <a:gd name="T68" fmla="*/ 116 w 307"/>
                <a:gd name="T69" fmla="*/ 22 h 485"/>
                <a:gd name="T70" fmla="*/ 129 w 307"/>
                <a:gd name="T71" fmla="*/ 7 h 485"/>
                <a:gd name="T72" fmla="*/ 304 w 307"/>
                <a:gd name="T73" fmla="*/ 479 h 485"/>
                <a:gd name="T74" fmla="*/ 306 w 307"/>
                <a:gd name="T75" fmla="*/ 484 h 485"/>
                <a:gd name="T76" fmla="*/ 304 w 307"/>
                <a:gd name="T77" fmla="*/ 479 h 485"/>
                <a:gd name="T78" fmla="*/ 295 w 307"/>
                <a:gd name="T79" fmla="*/ 462 h 485"/>
                <a:gd name="T80" fmla="*/ 285 w 307"/>
                <a:gd name="T81" fmla="*/ 433 h 485"/>
                <a:gd name="T82" fmla="*/ 282 w 307"/>
                <a:gd name="T83" fmla="*/ 418 h 485"/>
                <a:gd name="T84" fmla="*/ 282 w 307"/>
                <a:gd name="T85" fmla="*/ 202 h 485"/>
                <a:gd name="T86" fmla="*/ 149 w 307"/>
                <a:gd name="T87" fmla="*/ 166 h 485"/>
                <a:gd name="T88" fmla="*/ 158 w 307"/>
                <a:gd name="T89" fmla="*/ 188 h 485"/>
                <a:gd name="T90" fmla="*/ 149 w 307"/>
                <a:gd name="T91" fmla="*/ 166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7" h="485">
                  <a:moveTo>
                    <a:pt x="140" y="0"/>
                  </a:moveTo>
                  <a:cubicBezTo>
                    <a:pt x="141" y="4"/>
                    <a:pt x="143" y="7"/>
                    <a:pt x="142" y="12"/>
                  </a:cubicBezTo>
                  <a:cubicBezTo>
                    <a:pt x="142" y="17"/>
                    <a:pt x="144" y="28"/>
                    <a:pt x="146" y="31"/>
                  </a:cubicBezTo>
                  <a:cubicBezTo>
                    <a:pt x="149" y="34"/>
                    <a:pt x="152" y="39"/>
                    <a:pt x="153" y="42"/>
                  </a:cubicBezTo>
                  <a:cubicBezTo>
                    <a:pt x="154" y="46"/>
                    <a:pt x="156" y="50"/>
                    <a:pt x="157" y="54"/>
                  </a:cubicBezTo>
                  <a:cubicBezTo>
                    <a:pt x="157" y="59"/>
                    <a:pt x="158" y="65"/>
                    <a:pt x="159" y="67"/>
                  </a:cubicBezTo>
                  <a:cubicBezTo>
                    <a:pt x="160" y="69"/>
                    <a:pt x="166" y="75"/>
                    <a:pt x="169" y="76"/>
                  </a:cubicBezTo>
                  <a:cubicBezTo>
                    <a:pt x="171" y="78"/>
                    <a:pt x="169" y="81"/>
                    <a:pt x="163" y="82"/>
                  </a:cubicBezTo>
                  <a:cubicBezTo>
                    <a:pt x="157" y="82"/>
                    <a:pt x="154" y="83"/>
                    <a:pt x="151" y="84"/>
                  </a:cubicBezTo>
                  <a:cubicBezTo>
                    <a:pt x="149" y="86"/>
                    <a:pt x="143" y="88"/>
                    <a:pt x="139" y="100"/>
                  </a:cubicBezTo>
                  <a:cubicBezTo>
                    <a:pt x="136" y="113"/>
                    <a:pt x="137" y="116"/>
                    <a:pt x="140" y="122"/>
                  </a:cubicBezTo>
                  <a:cubicBezTo>
                    <a:pt x="143" y="128"/>
                    <a:pt x="145" y="135"/>
                    <a:pt x="145" y="135"/>
                  </a:cubicBezTo>
                  <a:cubicBezTo>
                    <a:pt x="145" y="135"/>
                    <a:pt x="137" y="133"/>
                    <a:pt x="136" y="131"/>
                  </a:cubicBezTo>
                  <a:cubicBezTo>
                    <a:pt x="134" y="129"/>
                    <a:pt x="128" y="126"/>
                    <a:pt x="128" y="126"/>
                  </a:cubicBezTo>
                  <a:cubicBezTo>
                    <a:pt x="128" y="126"/>
                    <a:pt x="129" y="140"/>
                    <a:pt x="132" y="144"/>
                  </a:cubicBezTo>
                  <a:cubicBezTo>
                    <a:pt x="135" y="147"/>
                    <a:pt x="137" y="147"/>
                    <a:pt x="135" y="150"/>
                  </a:cubicBezTo>
                  <a:cubicBezTo>
                    <a:pt x="132" y="152"/>
                    <a:pt x="128" y="149"/>
                    <a:pt x="127" y="155"/>
                  </a:cubicBezTo>
                  <a:cubicBezTo>
                    <a:pt x="127" y="160"/>
                    <a:pt x="128" y="160"/>
                    <a:pt x="126" y="162"/>
                  </a:cubicBezTo>
                  <a:cubicBezTo>
                    <a:pt x="123" y="163"/>
                    <a:pt x="124" y="163"/>
                    <a:pt x="126" y="168"/>
                  </a:cubicBezTo>
                  <a:cubicBezTo>
                    <a:pt x="128" y="173"/>
                    <a:pt x="135" y="175"/>
                    <a:pt x="137" y="180"/>
                  </a:cubicBezTo>
                  <a:cubicBezTo>
                    <a:pt x="138" y="184"/>
                    <a:pt x="142" y="186"/>
                    <a:pt x="144" y="193"/>
                  </a:cubicBezTo>
                  <a:cubicBezTo>
                    <a:pt x="147" y="200"/>
                    <a:pt x="152" y="213"/>
                    <a:pt x="157" y="216"/>
                  </a:cubicBezTo>
                  <a:cubicBezTo>
                    <a:pt x="161" y="220"/>
                    <a:pt x="170" y="218"/>
                    <a:pt x="169" y="214"/>
                  </a:cubicBezTo>
                  <a:cubicBezTo>
                    <a:pt x="168" y="211"/>
                    <a:pt x="169" y="205"/>
                    <a:pt x="174" y="204"/>
                  </a:cubicBezTo>
                  <a:cubicBezTo>
                    <a:pt x="178" y="203"/>
                    <a:pt x="183" y="207"/>
                    <a:pt x="183" y="211"/>
                  </a:cubicBezTo>
                  <a:cubicBezTo>
                    <a:pt x="183" y="215"/>
                    <a:pt x="186" y="217"/>
                    <a:pt x="189" y="218"/>
                  </a:cubicBezTo>
                  <a:cubicBezTo>
                    <a:pt x="192" y="220"/>
                    <a:pt x="199" y="224"/>
                    <a:pt x="201" y="222"/>
                  </a:cubicBezTo>
                  <a:cubicBezTo>
                    <a:pt x="202" y="221"/>
                    <a:pt x="207" y="219"/>
                    <a:pt x="211" y="220"/>
                  </a:cubicBezTo>
                  <a:cubicBezTo>
                    <a:pt x="214" y="222"/>
                    <a:pt x="222" y="228"/>
                    <a:pt x="218" y="231"/>
                  </a:cubicBezTo>
                  <a:cubicBezTo>
                    <a:pt x="215" y="235"/>
                    <a:pt x="211" y="234"/>
                    <a:pt x="210" y="234"/>
                  </a:cubicBezTo>
                  <a:cubicBezTo>
                    <a:pt x="209" y="234"/>
                    <a:pt x="209" y="237"/>
                    <a:pt x="210" y="241"/>
                  </a:cubicBezTo>
                  <a:cubicBezTo>
                    <a:pt x="210" y="244"/>
                    <a:pt x="213" y="245"/>
                    <a:pt x="216" y="251"/>
                  </a:cubicBezTo>
                  <a:cubicBezTo>
                    <a:pt x="219" y="256"/>
                    <a:pt x="221" y="257"/>
                    <a:pt x="228" y="260"/>
                  </a:cubicBezTo>
                  <a:cubicBezTo>
                    <a:pt x="236" y="264"/>
                    <a:pt x="243" y="260"/>
                    <a:pt x="245" y="264"/>
                  </a:cubicBezTo>
                  <a:cubicBezTo>
                    <a:pt x="246" y="268"/>
                    <a:pt x="248" y="275"/>
                    <a:pt x="245" y="278"/>
                  </a:cubicBezTo>
                  <a:cubicBezTo>
                    <a:pt x="242" y="281"/>
                    <a:pt x="237" y="278"/>
                    <a:pt x="237" y="288"/>
                  </a:cubicBezTo>
                  <a:cubicBezTo>
                    <a:pt x="238" y="297"/>
                    <a:pt x="237" y="301"/>
                    <a:pt x="240" y="305"/>
                  </a:cubicBezTo>
                  <a:cubicBezTo>
                    <a:pt x="243" y="309"/>
                    <a:pt x="264" y="317"/>
                    <a:pt x="264" y="319"/>
                  </a:cubicBezTo>
                  <a:cubicBezTo>
                    <a:pt x="265" y="322"/>
                    <a:pt x="258" y="320"/>
                    <a:pt x="258" y="325"/>
                  </a:cubicBezTo>
                  <a:cubicBezTo>
                    <a:pt x="258" y="329"/>
                    <a:pt x="258" y="331"/>
                    <a:pt x="258" y="336"/>
                  </a:cubicBezTo>
                  <a:cubicBezTo>
                    <a:pt x="258" y="342"/>
                    <a:pt x="260" y="344"/>
                    <a:pt x="263" y="348"/>
                  </a:cubicBezTo>
                  <a:cubicBezTo>
                    <a:pt x="266" y="352"/>
                    <a:pt x="276" y="357"/>
                    <a:pt x="278" y="363"/>
                  </a:cubicBezTo>
                  <a:cubicBezTo>
                    <a:pt x="280" y="370"/>
                    <a:pt x="283" y="404"/>
                    <a:pt x="283" y="404"/>
                  </a:cubicBezTo>
                  <a:cubicBezTo>
                    <a:pt x="283" y="404"/>
                    <a:pt x="276" y="400"/>
                    <a:pt x="271" y="399"/>
                  </a:cubicBezTo>
                  <a:cubicBezTo>
                    <a:pt x="266" y="398"/>
                    <a:pt x="258" y="393"/>
                    <a:pt x="251" y="388"/>
                  </a:cubicBezTo>
                  <a:cubicBezTo>
                    <a:pt x="244" y="383"/>
                    <a:pt x="240" y="387"/>
                    <a:pt x="226" y="378"/>
                  </a:cubicBezTo>
                  <a:cubicBezTo>
                    <a:pt x="212" y="369"/>
                    <a:pt x="193" y="359"/>
                    <a:pt x="182" y="353"/>
                  </a:cubicBezTo>
                  <a:cubicBezTo>
                    <a:pt x="170" y="347"/>
                    <a:pt x="151" y="329"/>
                    <a:pt x="144" y="321"/>
                  </a:cubicBezTo>
                  <a:cubicBezTo>
                    <a:pt x="137" y="313"/>
                    <a:pt x="139" y="302"/>
                    <a:pt x="135" y="297"/>
                  </a:cubicBezTo>
                  <a:cubicBezTo>
                    <a:pt x="131" y="292"/>
                    <a:pt x="124" y="290"/>
                    <a:pt x="122" y="288"/>
                  </a:cubicBezTo>
                  <a:cubicBezTo>
                    <a:pt x="120" y="285"/>
                    <a:pt x="125" y="285"/>
                    <a:pt x="126" y="281"/>
                  </a:cubicBezTo>
                  <a:cubicBezTo>
                    <a:pt x="126" y="277"/>
                    <a:pt x="122" y="274"/>
                    <a:pt x="125" y="270"/>
                  </a:cubicBezTo>
                  <a:cubicBezTo>
                    <a:pt x="128" y="266"/>
                    <a:pt x="130" y="261"/>
                    <a:pt x="128" y="258"/>
                  </a:cubicBezTo>
                  <a:cubicBezTo>
                    <a:pt x="126" y="255"/>
                    <a:pt x="125" y="237"/>
                    <a:pt x="119" y="231"/>
                  </a:cubicBezTo>
                  <a:cubicBezTo>
                    <a:pt x="113" y="226"/>
                    <a:pt x="111" y="218"/>
                    <a:pt x="111" y="212"/>
                  </a:cubicBezTo>
                  <a:cubicBezTo>
                    <a:pt x="111" y="206"/>
                    <a:pt x="110" y="201"/>
                    <a:pt x="107" y="197"/>
                  </a:cubicBezTo>
                  <a:cubicBezTo>
                    <a:pt x="104" y="192"/>
                    <a:pt x="105" y="184"/>
                    <a:pt x="101" y="181"/>
                  </a:cubicBezTo>
                  <a:cubicBezTo>
                    <a:pt x="97" y="178"/>
                    <a:pt x="98" y="176"/>
                    <a:pt x="97" y="170"/>
                  </a:cubicBezTo>
                  <a:cubicBezTo>
                    <a:pt x="97" y="163"/>
                    <a:pt x="102" y="159"/>
                    <a:pt x="98" y="155"/>
                  </a:cubicBezTo>
                  <a:cubicBezTo>
                    <a:pt x="95" y="150"/>
                    <a:pt x="92" y="147"/>
                    <a:pt x="92" y="144"/>
                  </a:cubicBezTo>
                  <a:cubicBezTo>
                    <a:pt x="91" y="140"/>
                    <a:pt x="88" y="143"/>
                    <a:pt x="83" y="139"/>
                  </a:cubicBezTo>
                  <a:cubicBezTo>
                    <a:pt x="77" y="134"/>
                    <a:pt x="69" y="128"/>
                    <a:pt x="67" y="124"/>
                  </a:cubicBezTo>
                  <a:cubicBezTo>
                    <a:pt x="66" y="120"/>
                    <a:pt x="66" y="115"/>
                    <a:pt x="68" y="113"/>
                  </a:cubicBezTo>
                  <a:cubicBezTo>
                    <a:pt x="70" y="111"/>
                    <a:pt x="70" y="107"/>
                    <a:pt x="66" y="110"/>
                  </a:cubicBezTo>
                  <a:cubicBezTo>
                    <a:pt x="62" y="113"/>
                    <a:pt x="57" y="121"/>
                    <a:pt x="56" y="125"/>
                  </a:cubicBezTo>
                  <a:cubicBezTo>
                    <a:pt x="55" y="130"/>
                    <a:pt x="56" y="133"/>
                    <a:pt x="61" y="138"/>
                  </a:cubicBezTo>
                  <a:cubicBezTo>
                    <a:pt x="66" y="143"/>
                    <a:pt x="67" y="147"/>
                    <a:pt x="72" y="145"/>
                  </a:cubicBezTo>
                  <a:cubicBezTo>
                    <a:pt x="78" y="143"/>
                    <a:pt x="80" y="149"/>
                    <a:pt x="78" y="152"/>
                  </a:cubicBezTo>
                  <a:cubicBezTo>
                    <a:pt x="75" y="154"/>
                    <a:pt x="73" y="156"/>
                    <a:pt x="73" y="158"/>
                  </a:cubicBezTo>
                  <a:cubicBezTo>
                    <a:pt x="67" y="157"/>
                    <a:pt x="67" y="157"/>
                    <a:pt x="67" y="157"/>
                  </a:cubicBezTo>
                  <a:cubicBezTo>
                    <a:pt x="67" y="153"/>
                    <a:pt x="67" y="153"/>
                    <a:pt x="67" y="153"/>
                  </a:cubicBezTo>
                  <a:cubicBezTo>
                    <a:pt x="59" y="155"/>
                    <a:pt x="59" y="155"/>
                    <a:pt x="59" y="155"/>
                  </a:cubicBezTo>
                  <a:cubicBezTo>
                    <a:pt x="57" y="144"/>
                    <a:pt x="57" y="144"/>
                    <a:pt x="57" y="144"/>
                  </a:cubicBezTo>
                  <a:cubicBezTo>
                    <a:pt x="54" y="138"/>
                    <a:pt x="54" y="138"/>
                    <a:pt x="54" y="138"/>
                  </a:cubicBezTo>
                  <a:cubicBezTo>
                    <a:pt x="46" y="140"/>
                    <a:pt x="46" y="140"/>
                    <a:pt x="46" y="140"/>
                  </a:cubicBezTo>
                  <a:cubicBezTo>
                    <a:pt x="37" y="135"/>
                    <a:pt x="37" y="135"/>
                    <a:pt x="37" y="135"/>
                  </a:cubicBezTo>
                  <a:cubicBezTo>
                    <a:pt x="34" y="130"/>
                    <a:pt x="34" y="130"/>
                    <a:pt x="34" y="130"/>
                  </a:cubicBezTo>
                  <a:cubicBezTo>
                    <a:pt x="27" y="123"/>
                    <a:pt x="27" y="123"/>
                    <a:pt x="27" y="123"/>
                  </a:cubicBezTo>
                  <a:cubicBezTo>
                    <a:pt x="20" y="123"/>
                    <a:pt x="20" y="123"/>
                    <a:pt x="20" y="123"/>
                  </a:cubicBezTo>
                  <a:cubicBezTo>
                    <a:pt x="19" y="119"/>
                    <a:pt x="19" y="119"/>
                    <a:pt x="19" y="119"/>
                  </a:cubicBezTo>
                  <a:cubicBezTo>
                    <a:pt x="12" y="115"/>
                    <a:pt x="12" y="115"/>
                    <a:pt x="12" y="115"/>
                  </a:cubicBezTo>
                  <a:cubicBezTo>
                    <a:pt x="11" y="105"/>
                    <a:pt x="11" y="105"/>
                    <a:pt x="11" y="105"/>
                  </a:cubicBezTo>
                  <a:cubicBezTo>
                    <a:pt x="0" y="104"/>
                    <a:pt x="0" y="104"/>
                    <a:pt x="0" y="104"/>
                  </a:cubicBezTo>
                  <a:cubicBezTo>
                    <a:pt x="1" y="94"/>
                    <a:pt x="1" y="94"/>
                    <a:pt x="1" y="94"/>
                  </a:cubicBezTo>
                  <a:cubicBezTo>
                    <a:pt x="5" y="89"/>
                    <a:pt x="5" y="89"/>
                    <a:pt x="5" y="89"/>
                  </a:cubicBezTo>
                  <a:cubicBezTo>
                    <a:pt x="14" y="82"/>
                    <a:pt x="14" y="82"/>
                    <a:pt x="14" y="82"/>
                  </a:cubicBezTo>
                  <a:cubicBezTo>
                    <a:pt x="9" y="80"/>
                    <a:pt x="9" y="80"/>
                    <a:pt x="9" y="80"/>
                  </a:cubicBezTo>
                  <a:cubicBezTo>
                    <a:pt x="14" y="76"/>
                    <a:pt x="14" y="76"/>
                    <a:pt x="14" y="76"/>
                  </a:cubicBezTo>
                  <a:cubicBezTo>
                    <a:pt x="23" y="75"/>
                    <a:pt x="23" y="75"/>
                    <a:pt x="23" y="75"/>
                  </a:cubicBezTo>
                  <a:cubicBezTo>
                    <a:pt x="26" y="66"/>
                    <a:pt x="26" y="66"/>
                    <a:pt x="26" y="66"/>
                  </a:cubicBezTo>
                  <a:cubicBezTo>
                    <a:pt x="27" y="59"/>
                    <a:pt x="27" y="59"/>
                    <a:pt x="27" y="59"/>
                  </a:cubicBezTo>
                  <a:cubicBezTo>
                    <a:pt x="40" y="56"/>
                    <a:pt x="40" y="56"/>
                    <a:pt x="40" y="56"/>
                  </a:cubicBezTo>
                  <a:cubicBezTo>
                    <a:pt x="43" y="48"/>
                    <a:pt x="43" y="48"/>
                    <a:pt x="43" y="48"/>
                  </a:cubicBezTo>
                  <a:cubicBezTo>
                    <a:pt x="55" y="49"/>
                    <a:pt x="55" y="49"/>
                    <a:pt x="55" y="49"/>
                  </a:cubicBezTo>
                  <a:cubicBezTo>
                    <a:pt x="67" y="45"/>
                    <a:pt x="67" y="45"/>
                    <a:pt x="67" y="45"/>
                  </a:cubicBezTo>
                  <a:cubicBezTo>
                    <a:pt x="72" y="57"/>
                    <a:pt x="72" y="57"/>
                    <a:pt x="72" y="57"/>
                  </a:cubicBezTo>
                  <a:cubicBezTo>
                    <a:pt x="78" y="65"/>
                    <a:pt x="78" y="65"/>
                    <a:pt x="78" y="65"/>
                  </a:cubicBezTo>
                  <a:cubicBezTo>
                    <a:pt x="85" y="58"/>
                    <a:pt x="85" y="58"/>
                    <a:pt x="85" y="58"/>
                  </a:cubicBezTo>
                  <a:cubicBezTo>
                    <a:pt x="89" y="57"/>
                    <a:pt x="89" y="57"/>
                    <a:pt x="89" y="57"/>
                  </a:cubicBezTo>
                  <a:cubicBezTo>
                    <a:pt x="98" y="51"/>
                    <a:pt x="98" y="51"/>
                    <a:pt x="98" y="51"/>
                  </a:cubicBezTo>
                  <a:cubicBezTo>
                    <a:pt x="101" y="54"/>
                    <a:pt x="101" y="54"/>
                    <a:pt x="101" y="54"/>
                  </a:cubicBezTo>
                  <a:cubicBezTo>
                    <a:pt x="106" y="52"/>
                    <a:pt x="106" y="52"/>
                    <a:pt x="106" y="52"/>
                  </a:cubicBezTo>
                  <a:cubicBezTo>
                    <a:pt x="114" y="35"/>
                    <a:pt x="114" y="35"/>
                    <a:pt x="114" y="35"/>
                  </a:cubicBezTo>
                  <a:cubicBezTo>
                    <a:pt x="110" y="30"/>
                    <a:pt x="110" y="30"/>
                    <a:pt x="110" y="30"/>
                  </a:cubicBezTo>
                  <a:cubicBezTo>
                    <a:pt x="116" y="22"/>
                    <a:pt x="116" y="22"/>
                    <a:pt x="116" y="22"/>
                  </a:cubicBezTo>
                  <a:cubicBezTo>
                    <a:pt x="119" y="4"/>
                    <a:pt x="119" y="4"/>
                    <a:pt x="119" y="4"/>
                  </a:cubicBezTo>
                  <a:cubicBezTo>
                    <a:pt x="125" y="3"/>
                    <a:pt x="125" y="3"/>
                    <a:pt x="125" y="3"/>
                  </a:cubicBezTo>
                  <a:cubicBezTo>
                    <a:pt x="129" y="7"/>
                    <a:pt x="129" y="7"/>
                    <a:pt x="129" y="7"/>
                  </a:cubicBezTo>
                  <a:cubicBezTo>
                    <a:pt x="136" y="5"/>
                    <a:pt x="136" y="5"/>
                    <a:pt x="136" y="5"/>
                  </a:cubicBezTo>
                  <a:cubicBezTo>
                    <a:pt x="140" y="0"/>
                    <a:pt x="140" y="0"/>
                    <a:pt x="140" y="0"/>
                  </a:cubicBezTo>
                  <a:close/>
                  <a:moveTo>
                    <a:pt x="304" y="479"/>
                  </a:moveTo>
                  <a:cubicBezTo>
                    <a:pt x="304" y="478"/>
                    <a:pt x="304" y="478"/>
                    <a:pt x="305" y="478"/>
                  </a:cubicBezTo>
                  <a:cubicBezTo>
                    <a:pt x="306" y="478"/>
                    <a:pt x="306" y="478"/>
                    <a:pt x="306" y="479"/>
                  </a:cubicBezTo>
                  <a:cubicBezTo>
                    <a:pt x="307" y="481"/>
                    <a:pt x="306" y="484"/>
                    <a:pt x="306" y="484"/>
                  </a:cubicBezTo>
                  <a:cubicBezTo>
                    <a:pt x="306" y="485"/>
                    <a:pt x="306" y="485"/>
                    <a:pt x="305" y="485"/>
                  </a:cubicBezTo>
                  <a:cubicBezTo>
                    <a:pt x="305" y="485"/>
                    <a:pt x="304" y="484"/>
                    <a:pt x="304" y="484"/>
                  </a:cubicBezTo>
                  <a:cubicBezTo>
                    <a:pt x="304" y="484"/>
                    <a:pt x="305" y="481"/>
                    <a:pt x="304" y="479"/>
                  </a:cubicBezTo>
                  <a:close/>
                  <a:moveTo>
                    <a:pt x="295" y="455"/>
                  </a:moveTo>
                  <a:cubicBezTo>
                    <a:pt x="298" y="456"/>
                    <a:pt x="306" y="462"/>
                    <a:pt x="302" y="463"/>
                  </a:cubicBezTo>
                  <a:cubicBezTo>
                    <a:pt x="299" y="464"/>
                    <a:pt x="296" y="465"/>
                    <a:pt x="295" y="462"/>
                  </a:cubicBezTo>
                  <a:cubicBezTo>
                    <a:pt x="294" y="458"/>
                    <a:pt x="295" y="455"/>
                    <a:pt x="295" y="455"/>
                  </a:cubicBezTo>
                  <a:close/>
                  <a:moveTo>
                    <a:pt x="282" y="418"/>
                  </a:moveTo>
                  <a:cubicBezTo>
                    <a:pt x="282" y="422"/>
                    <a:pt x="287" y="427"/>
                    <a:pt x="285" y="433"/>
                  </a:cubicBezTo>
                  <a:cubicBezTo>
                    <a:pt x="283" y="440"/>
                    <a:pt x="289" y="443"/>
                    <a:pt x="290" y="437"/>
                  </a:cubicBezTo>
                  <a:cubicBezTo>
                    <a:pt x="292" y="431"/>
                    <a:pt x="294" y="426"/>
                    <a:pt x="289" y="421"/>
                  </a:cubicBezTo>
                  <a:cubicBezTo>
                    <a:pt x="285" y="415"/>
                    <a:pt x="282" y="418"/>
                    <a:pt x="282" y="418"/>
                  </a:cubicBezTo>
                  <a:close/>
                  <a:moveTo>
                    <a:pt x="263" y="195"/>
                  </a:moveTo>
                  <a:cubicBezTo>
                    <a:pt x="263" y="195"/>
                    <a:pt x="260" y="198"/>
                    <a:pt x="261" y="201"/>
                  </a:cubicBezTo>
                  <a:cubicBezTo>
                    <a:pt x="261" y="204"/>
                    <a:pt x="278" y="203"/>
                    <a:pt x="282" y="202"/>
                  </a:cubicBezTo>
                  <a:cubicBezTo>
                    <a:pt x="286" y="200"/>
                    <a:pt x="280" y="195"/>
                    <a:pt x="278" y="196"/>
                  </a:cubicBezTo>
                  <a:cubicBezTo>
                    <a:pt x="275" y="196"/>
                    <a:pt x="265" y="195"/>
                    <a:pt x="263" y="195"/>
                  </a:cubicBezTo>
                  <a:close/>
                  <a:moveTo>
                    <a:pt x="149" y="166"/>
                  </a:moveTo>
                  <a:cubicBezTo>
                    <a:pt x="148" y="169"/>
                    <a:pt x="149" y="176"/>
                    <a:pt x="151" y="179"/>
                  </a:cubicBezTo>
                  <a:cubicBezTo>
                    <a:pt x="151" y="180"/>
                    <a:pt x="153" y="180"/>
                    <a:pt x="154" y="181"/>
                  </a:cubicBezTo>
                  <a:cubicBezTo>
                    <a:pt x="157" y="183"/>
                    <a:pt x="155" y="188"/>
                    <a:pt x="158" y="188"/>
                  </a:cubicBezTo>
                  <a:cubicBezTo>
                    <a:pt x="160" y="189"/>
                    <a:pt x="159" y="181"/>
                    <a:pt x="159" y="174"/>
                  </a:cubicBezTo>
                  <a:cubicBezTo>
                    <a:pt x="158" y="168"/>
                    <a:pt x="159" y="167"/>
                    <a:pt x="157" y="167"/>
                  </a:cubicBezTo>
                  <a:cubicBezTo>
                    <a:pt x="154" y="166"/>
                    <a:pt x="149" y="166"/>
                    <a:pt x="149" y="16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0" name="Freeform 58"/>
            <p:cNvSpPr>
              <a:spLocks/>
            </p:cNvSpPr>
            <p:nvPr/>
          </p:nvSpPr>
          <p:spPr bwMode="auto">
            <a:xfrm>
              <a:off x="4565" y="3720"/>
              <a:ext cx="211" cy="488"/>
            </a:xfrm>
            <a:custGeom>
              <a:avLst/>
              <a:gdLst>
                <a:gd name="T0" fmla="*/ 92 w 101"/>
                <a:gd name="T1" fmla="*/ 20 h 234"/>
                <a:gd name="T2" fmla="*/ 100 w 101"/>
                <a:gd name="T3" fmla="*/ 54 h 234"/>
                <a:gd name="T4" fmla="*/ 99 w 101"/>
                <a:gd name="T5" fmla="*/ 114 h 234"/>
                <a:gd name="T6" fmla="*/ 99 w 101"/>
                <a:gd name="T7" fmla="*/ 150 h 234"/>
                <a:gd name="T8" fmla="*/ 89 w 101"/>
                <a:gd name="T9" fmla="*/ 180 h 234"/>
                <a:gd name="T10" fmla="*/ 77 w 101"/>
                <a:gd name="T11" fmla="*/ 198 h 234"/>
                <a:gd name="T12" fmla="*/ 64 w 101"/>
                <a:gd name="T13" fmla="*/ 201 h 234"/>
                <a:gd name="T14" fmla="*/ 53 w 101"/>
                <a:gd name="T15" fmla="*/ 197 h 234"/>
                <a:gd name="T16" fmla="*/ 43 w 101"/>
                <a:gd name="T17" fmla="*/ 206 h 234"/>
                <a:gd name="T18" fmla="*/ 43 w 101"/>
                <a:gd name="T19" fmla="*/ 223 h 234"/>
                <a:gd name="T20" fmla="*/ 38 w 101"/>
                <a:gd name="T21" fmla="*/ 234 h 234"/>
                <a:gd name="T22" fmla="*/ 36 w 101"/>
                <a:gd name="T23" fmla="*/ 218 h 234"/>
                <a:gd name="T24" fmla="*/ 28 w 101"/>
                <a:gd name="T25" fmla="*/ 198 h 234"/>
                <a:gd name="T26" fmla="*/ 3 w 101"/>
                <a:gd name="T27" fmla="*/ 172 h 234"/>
                <a:gd name="T28" fmla="*/ 9 w 101"/>
                <a:gd name="T29" fmla="*/ 150 h 234"/>
                <a:gd name="T30" fmla="*/ 31 w 101"/>
                <a:gd name="T31" fmla="*/ 135 h 234"/>
                <a:gd name="T32" fmla="*/ 30 w 101"/>
                <a:gd name="T33" fmla="*/ 116 h 234"/>
                <a:gd name="T34" fmla="*/ 26 w 101"/>
                <a:gd name="T35" fmla="*/ 97 h 234"/>
                <a:gd name="T36" fmla="*/ 31 w 101"/>
                <a:gd name="T37" fmla="*/ 89 h 234"/>
                <a:gd name="T38" fmla="*/ 31 w 101"/>
                <a:gd name="T39" fmla="*/ 73 h 234"/>
                <a:gd name="T40" fmla="*/ 43 w 101"/>
                <a:gd name="T41" fmla="*/ 71 h 234"/>
                <a:gd name="T42" fmla="*/ 56 w 101"/>
                <a:gd name="T43" fmla="*/ 70 h 234"/>
                <a:gd name="T44" fmla="*/ 67 w 101"/>
                <a:gd name="T45" fmla="*/ 60 h 234"/>
                <a:gd name="T46" fmla="*/ 63 w 101"/>
                <a:gd name="T47" fmla="*/ 50 h 234"/>
                <a:gd name="T48" fmla="*/ 74 w 101"/>
                <a:gd name="T49" fmla="*/ 39 h 234"/>
                <a:gd name="T50" fmla="*/ 74 w 101"/>
                <a:gd name="T51" fmla="*/ 21 h 234"/>
                <a:gd name="T52" fmla="*/ 68 w 101"/>
                <a:gd name="T53" fmla="*/ 26 h 234"/>
                <a:gd name="T54" fmla="*/ 59 w 101"/>
                <a:gd name="T55" fmla="*/ 21 h 234"/>
                <a:gd name="T56" fmla="*/ 53 w 101"/>
                <a:gd name="T57" fmla="*/ 16 h 234"/>
                <a:gd name="T58" fmla="*/ 62 w 101"/>
                <a:gd name="T59" fmla="*/ 1 h 234"/>
                <a:gd name="T60" fmla="*/ 74 w 101"/>
                <a:gd name="T61" fmla="*/ 6 h 234"/>
                <a:gd name="T62" fmla="*/ 81 w 101"/>
                <a:gd name="T63" fmla="*/ 15 h 234"/>
                <a:gd name="T64" fmla="*/ 92 w 101"/>
                <a:gd name="T65" fmla="*/ 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234">
                  <a:moveTo>
                    <a:pt x="92" y="17"/>
                  </a:moveTo>
                  <a:cubicBezTo>
                    <a:pt x="92" y="18"/>
                    <a:pt x="92" y="19"/>
                    <a:pt x="92" y="20"/>
                  </a:cubicBezTo>
                  <a:cubicBezTo>
                    <a:pt x="94" y="31"/>
                    <a:pt x="91" y="32"/>
                    <a:pt x="95" y="37"/>
                  </a:cubicBezTo>
                  <a:cubicBezTo>
                    <a:pt x="99" y="43"/>
                    <a:pt x="99" y="49"/>
                    <a:pt x="100" y="54"/>
                  </a:cubicBezTo>
                  <a:cubicBezTo>
                    <a:pt x="100" y="60"/>
                    <a:pt x="97" y="83"/>
                    <a:pt x="98" y="93"/>
                  </a:cubicBezTo>
                  <a:cubicBezTo>
                    <a:pt x="99" y="103"/>
                    <a:pt x="101" y="104"/>
                    <a:pt x="99" y="114"/>
                  </a:cubicBezTo>
                  <a:cubicBezTo>
                    <a:pt x="96" y="124"/>
                    <a:pt x="95" y="123"/>
                    <a:pt x="97" y="127"/>
                  </a:cubicBezTo>
                  <a:cubicBezTo>
                    <a:pt x="99" y="131"/>
                    <a:pt x="99" y="145"/>
                    <a:pt x="99" y="150"/>
                  </a:cubicBezTo>
                  <a:cubicBezTo>
                    <a:pt x="98" y="156"/>
                    <a:pt x="96" y="165"/>
                    <a:pt x="94" y="171"/>
                  </a:cubicBezTo>
                  <a:cubicBezTo>
                    <a:pt x="91" y="177"/>
                    <a:pt x="89" y="175"/>
                    <a:pt x="89" y="180"/>
                  </a:cubicBezTo>
                  <a:cubicBezTo>
                    <a:pt x="88" y="184"/>
                    <a:pt x="84" y="189"/>
                    <a:pt x="82" y="191"/>
                  </a:cubicBezTo>
                  <a:cubicBezTo>
                    <a:pt x="81" y="193"/>
                    <a:pt x="79" y="198"/>
                    <a:pt x="77" y="198"/>
                  </a:cubicBezTo>
                  <a:cubicBezTo>
                    <a:pt x="75" y="198"/>
                    <a:pt x="71" y="197"/>
                    <a:pt x="69" y="199"/>
                  </a:cubicBezTo>
                  <a:cubicBezTo>
                    <a:pt x="67" y="201"/>
                    <a:pt x="66" y="200"/>
                    <a:pt x="64" y="201"/>
                  </a:cubicBezTo>
                  <a:cubicBezTo>
                    <a:pt x="62" y="202"/>
                    <a:pt x="60" y="204"/>
                    <a:pt x="59" y="202"/>
                  </a:cubicBezTo>
                  <a:cubicBezTo>
                    <a:pt x="58" y="199"/>
                    <a:pt x="54" y="195"/>
                    <a:pt x="53" y="197"/>
                  </a:cubicBezTo>
                  <a:cubicBezTo>
                    <a:pt x="52" y="200"/>
                    <a:pt x="50" y="202"/>
                    <a:pt x="48" y="200"/>
                  </a:cubicBezTo>
                  <a:cubicBezTo>
                    <a:pt x="46" y="199"/>
                    <a:pt x="43" y="203"/>
                    <a:pt x="43" y="206"/>
                  </a:cubicBezTo>
                  <a:cubicBezTo>
                    <a:pt x="44" y="208"/>
                    <a:pt x="44" y="212"/>
                    <a:pt x="43" y="213"/>
                  </a:cubicBezTo>
                  <a:cubicBezTo>
                    <a:pt x="41" y="215"/>
                    <a:pt x="44" y="223"/>
                    <a:pt x="43" y="223"/>
                  </a:cubicBezTo>
                  <a:cubicBezTo>
                    <a:pt x="41" y="224"/>
                    <a:pt x="39" y="225"/>
                    <a:pt x="38" y="227"/>
                  </a:cubicBezTo>
                  <a:cubicBezTo>
                    <a:pt x="38" y="228"/>
                    <a:pt x="39" y="231"/>
                    <a:pt x="38" y="234"/>
                  </a:cubicBezTo>
                  <a:cubicBezTo>
                    <a:pt x="34" y="232"/>
                    <a:pt x="31" y="230"/>
                    <a:pt x="30" y="228"/>
                  </a:cubicBezTo>
                  <a:cubicBezTo>
                    <a:pt x="29" y="225"/>
                    <a:pt x="32" y="222"/>
                    <a:pt x="36" y="218"/>
                  </a:cubicBezTo>
                  <a:cubicBezTo>
                    <a:pt x="40" y="214"/>
                    <a:pt x="36" y="214"/>
                    <a:pt x="35" y="210"/>
                  </a:cubicBezTo>
                  <a:cubicBezTo>
                    <a:pt x="33" y="207"/>
                    <a:pt x="30" y="203"/>
                    <a:pt x="28" y="198"/>
                  </a:cubicBezTo>
                  <a:cubicBezTo>
                    <a:pt x="25" y="193"/>
                    <a:pt x="21" y="187"/>
                    <a:pt x="17" y="182"/>
                  </a:cubicBezTo>
                  <a:cubicBezTo>
                    <a:pt x="14" y="176"/>
                    <a:pt x="6" y="175"/>
                    <a:pt x="3" y="172"/>
                  </a:cubicBezTo>
                  <a:cubicBezTo>
                    <a:pt x="0" y="169"/>
                    <a:pt x="4" y="166"/>
                    <a:pt x="9" y="162"/>
                  </a:cubicBezTo>
                  <a:cubicBezTo>
                    <a:pt x="13" y="158"/>
                    <a:pt x="7" y="156"/>
                    <a:pt x="9" y="150"/>
                  </a:cubicBezTo>
                  <a:cubicBezTo>
                    <a:pt x="12" y="144"/>
                    <a:pt x="26" y="147"/>
                    <a:pt x="31" y="145"/>
                  </a:cubicBezTo>
                  <a:cubicBezTo>
                    <a:pt x="37" y="142"/>
                    <a:pt x="33" y="139"/>
                    <a:pt x="31" y="135"/>
                  </a:cubicBezTo>
                  <a:cubicBezTo>
                    <a:pt x="29" y="132"/>
                    <a:pt x="30" y="129"/>
                    <a:pt x="32" y="126"/>
                  </a:cubicBezTo>
                  <a:cubicBezTo>
                    <a:pt x="34" y="124"/>
                    <a:pt x="30" y="118"/>
                    <a:pt x="30" y="116"/>
                  </a:cubicBezTo>
                  <a:cubicBezTo>
                    <a:pt x="29" y="115"/>
                    <a:pt x="29" y="110"/>
                    <a:pt x="29" y="107"/>
                  </a:cubicBezTo>
                  <a:cubicBezTo>
                    <a:pt x="29" y="104"/>
                    <a:pt x="27" y="100"/>
                    <a:pt x="26" y="97"/>
                  </a:cubicBezTo>
                  <a:cubicBezTo>
                    <a:pt x="25" y="96"/>
                    <a:pt x="24" y="94"/>
                    <a:pt x="23" y="92"/>
                  </a:cubicBezTo>
                  <a:cubicBezTo>
                    <a:pt x="31" y="89"/>
                    <a:pt x="31" y="89"/>
                    <a:pt x="31" y="89"/>
                  </a:cubicBezTo>
                  <a:cubicBezTo>
                    <a:pt x="28" y="82"/>
                    <a:pt x="28" y="82"/>
                    <a:pt x="28" y="82"/>
                  </a:cubicBezTo>
                  <a:cubicBezTo>
                    <a:pt x="31" y="73"/>
                    <a:pt x="31" y="73"/>
                    <a:pt x="31" y="73"/>
                  </a:cubicBezTo>
                  <a:cubicBezTo>
                    <a:pt x="35" y="67"/>
                    <a:pt x="35" y="67"/>
                    <a:pt x="35" y="67"/>
                  </a:cubicBezTo>
                  <a:cubicBezTo>
                    <a:pt x="43" y="71"/>
                    <a:pt x="43" y="71"/>
                    <a:pt x="43" y="71"/>
                  </a:cubicBezTo>
                  <a:cubicBezTo>
                    <a:pt x="51" y="68"/>
                    <a:pt x="51" y="68"/>
                    <a:pt x="51" y="68"/>
                  </a:cubicBezTo>
                  <a:cubicBezTo>
                    <a:pt x="56" y="70"/>
                    <a:pt x="56" y="70"/>
                    <a:pt x="56" y="70"/>
                  </a:cubicBezTo>
                  <a:cubicBezTo>
                    <a:pt x="60" y="67"/>
                    <a:pt x="60" y="67"/>
                    <a:pt x="60" y="67"/>
                  </a:cubicBezTo>
                  <a:cubicBezTo>
                    <a:pt x="67" y="60"/>
                    <a:pt x="67" y="60"/>
                    <a:pt x="67" y="60"/>
                  </a:cubicBezTo>
                  <a:cubicBezTo>
                    <a:pt x="65" y="51"/>
                    <a:pt x="65" y="51"/>
                    <a:pt x="65" y="51"/>
                  </a:cubicBezTo>
                  <a:cubicBezTo>
                    <a:pt x="63" y="50"/>
                    <a:pt x="63" y="50"/>
                    <a:pt x="63" y="50"/>
                  </a:cubicBezTo>
                  <a:cubicBezTo>
                    <a:pt x="67" y="42"/>
                    <a:pt x="67" y="42"/>
                    <a:pt x="67" y="42"/>
                  </a:cubicBezTo>
                  <a:cubicBezTo>
                    <a:pt x="74" y="39"/>
                    <a:pt x="74" y="39"/>
                    <a:pt x="74" y="39"/>
                  </a:cubicBezTo>
                  <a:cubicBezTo>
                    <a:pt x="75" y="28"/>
                    <a:pt x="75" y="28"/>
                    <a:pt x="75" y="28"/>
                  </a:cubicBezTo>
                  <a:cubicBezTo>
                    <a:pt x="74" y="21"/>
                    <a:pt x="74" y="21"/>
                    <a:pt x="74" y="21"/>
                  </a:cubicBezTo>
                  <a:cubicBezTo>
                    <a:pt x="71" y="22"/>
                    <a:pt x="71" y="22"/>
                    <a:pt x="71" y="22"/>
                  </a:cubicBezTo>
                  <a:cubicBezTo>
                    <a:pt x="68" y="26"/>
                    <a:pt x="68" y="26"/>
                    <a:pt x="68" y="26"/>
                  </a:cubicBezTo>
                  <a:cubicBezTo>
                    <a:pt x="63" y="26"/>
                    <a:pt x="63" y="26"/>
                    <a:pt x="63" y="26"/>
                  </a:cubicBezTo>
                  <a:cubicBezTo>
                    <a:pt x="59" y="21"/>
                    <a:pt x="59" y="21"/>
                    <a:pt x="59" y="21"/>
                  </a:cubicBezTo>
                  <a:cubicBezTo>
                    <a:pt x="54" y="22"/>
                    <a:pt x="54" y="22"/>
                    <a:pt x="54" y="22"/>
                  </a:cubicBezTo>
                  <a:cubicBezTo>
                    <a:pt x="53" y="16"/>
                    <a:pt x="53" y="16"/>
                    <a:pt x="53" y="16"/>
                  </a:cubicBezTo>
                  <a:cubicBezTo>
                    <a:pt x="61" y="11"/>
                    <a:pt x="61" y="11"/>
                    <a:pt x="61" y="11"/>
                  </a:cubicBezTo>
                  <a:cubicBezTo>
                    <a:pt x="62" y="1"/>
                    <a:pt x="62" y="1"/>
                    <a:pt x="62" y="1"/>
                  </a:cubicBezTo>
                  <a:cubicBezTo>
                    <a:pt x="66" y="0"/>
                    <a:pt x="66" y="0"/>
                    <a:pt x="66" y="0"/>
                  </a:cubicBezTo>
                  <a:cubicBezTo>
                    <a:pt x="74" y="6"/>
                    <a:pt x="74" y="6"/>
                    <a:pt x="74" y="6"/>
                  </a:cubicBezTo>
                  <a:cubicBezTo>
                    <a:pt x="82" y="9"/>
                    <a:pt x="82" y="9"/>
                    <a:pt x="82" y="9"/>
                  </a:cubicBezTo>
                  <a:cubicBezTo>
                    <a:pt x="81" y="15"/>
                    <a:pt x="81" y="15"/>
                    <a:pt x="81" y="15"/>
                  </a:cubicBezTo>
                  <a:cubicBezTo>
                    <a:pt x="87" y="20"/>
                    <a:pt x="87" y="20"/>
                    <a:pt x="87" y="20"/>
                  </a:cubicBezTo>
                  <a:lnTo>
                    <a:pt x="92" y="1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1" name="Freeform 59"/>
            <p:cNvSpPr>
              <a:spLocks noEditPoints="1"/>
            </p:cNvSpPr>
            <p:nvPr/>
          </p:nvSpPr>
          <p:spPr bwMode="auto">
            <a:xfrm>
              <a:off x="4142" y="2930"/>
              <a:ext cx="615" cy="982"/>
            </a:xfrm>
            <a:custGeom>
              <a:avLst/>
              <a:gdLst>
                <a:gd name="T0" fmla="*/ 137 w 295"/>
                <a:gd name="T1" fmla="*/ 58 h 471"/>
                <a:gd name="T2" fmla="*/ 112 w 295"/>
                <a:gd name="T3" fmla="*/ 142 h 471"/>
                <a:gd name="T4" fmla="*/ 102 w 295"/>
                <a:gd name="T5" fmla="*/ 255 h 471"/>
                <a:gd name="T6" fmla="*/ 142 w 295"/>
                <a:gd name="T7" fmla="*/ 260 h 471"/>
                <a:gd name="T8" fmla="*/ 154 w 295"/>
                <a:gd name="T9" fmla="*/ 271 h 471"/>
                <a:gd name="T10" fmla="*/ 161 w 295"/>
                <a:gd name="T11" fmla="*/ 237 h 471"/>
                <a:gd name="T12" fmla="*/ 215 w 295"/>
                <a:gd name="T13" fmla="*/ 233 h 471"/>
                <a:gd name="T14" fmla="*/ 234 w 295"/>
                <a:gd name="T15" fmla="*/ 256 h 471"/>
                <a:gd name="T16" fmla="*/ 253 w 295"/>
                <a:gd name="T17" fmla="*/ 301 h 471"/>
                <a:gd name="T18" fmla="*/ 293 w 295"/>
                <a:gd name="T19" fmla="*/ 358 h 471"/>
                <a:gd name="T20" fmla="*/ 284 w 295"/>
                <a:gd name="T21" fmla="*/ 394 h 471"/>
                <a:gd name="T22" fmla="*/ 265 w 295"/>
                <a:gd name="T23" fmla="*/ 380 h 471"/>
                <a:gd name="T24" fmla="*/ 262 w 295"/>
                <a:gd name="T25" fmla="*/ 400 h 471"/>
                <a:gd name="T26" fmla="*/ 277 w 295"/>
                <a:gd name="T27" fmla="*/ 400 h 471"/>
                <a:gd name="T28" fmla="*/ 266 w 295"/>
                <a:gd name="T29" fmla="*/ 429 h 471"/>
                <a:gd name="T30" fmla="*/ 259 w 295"/>
                <a:gd name="T31" fmla="*/ 449 h 471"/>
                <a:gd name="T32" fmla="*/ 234 w 295"/>
                <a:gd name="T33" fmla="*/ 452 h 471"/>
                <a:gd name="T34" fmla="*/ 224 w 295"/>
                <a:gd name="T35" fmla="*/ 465 h 471"/>
                <a:gd name="T36" fmla="*/ 216 w 295"/>
                <a:gd name="T37" fmla="*/ 436 h 471"/>
                <a:gd name="T38" fmla="*/ 196 w 295"/>
                <a:gd name="T39" fmla="*/ 417 h 471"/>
                <a:gd name="T40" fmla="*/ 171 w 295"/>
                <a:gd name="T41" fmla="*/ 424 h 471"/>
                <a:gd name="T42" fmla="*/ 148 w 295"/>
                <a:gd name="T43" fmla="*/ 442 h 471"/>
                <a:gd name="T44" fmla="*/ 134 w 295"/>
                <a:gd name="T45" fmla="*/ 427 h 471"/>
                <a:gd name="T46" fmla="*/ 119 w 295"/>
                <a:gd name="T47" fmla="*/ 419 h 471"/>
                <a:gd name="T48" fmla="*/ 106 w 295"/>
                <a:gd name="T49" fmla="*/ 389 h 471"/>
                <a:gd name="T50" fmla="*/ 116 w 295"/>
                <a:gd name="T51" fmla="*/ 367 h 471"/>
                <a:gd name="T52" fmla="*/ 114 w 295"/>
                <a:gd name="T53" fmla="*/ 339 h 471"/>
                <a:gd name="T54" fmla="*/ 135 w 295"/>
                <a:gd name="T55" fmla="*/ 323 h 471"/>
                <a:gd name="T56" fmla="*/ 111 w 295"/>
                <a:gd name="T57" fmla="*/ 313 h 471"/>
                <a:gd name="T58" fmla="*/ 96 w 295"/>
                <a:gd name="T59" fmla="*/ 330 h 471"/>
                <a:gd name="T60" fmla="*/ 62 w 295"/>
                <a:gd name="T61" fmla="*/ 336 h 471"/>
                <a:gd name="T62" fmla="*/ 52 w 295"/>
                <a:gd name="T63" fmla="*/ 311 h 471"/>
                <a:gd name="T64" fmla="*/ 62 w 295"/>
                <a:gd name="T65" fmla="*/ 278 h 471"/>
                <a:gd name="T66" fmla="*/ 39 w 295"/>
                <a:gd name="T67" fmla="*/ 284 h 471"/>
                <a:gd name="T68" fmla="*/ 26 w 295"/>
                <a:gd name="T69" fmla="*/ 273 h 471"/>
                <a:gd name="T70" fmla="*/ 18 w 295"/>
                <a:gd name="T71" fmla="*/ 251 h 471"/>
                <a:gd name="T72" fmla="*/ 10 w 295"/>
                <a:gd name="T73" fmla="*/ 238 h 471"/>
                <a:gd name="T74" fmla="*/ 6 w 295"/>
                <a:gd name="T75" fmla="*/ 221 h 471"/>
                <a:gd name="T76" fmla="*/ 0 w 295"/>
                <a:gd name="T77" fmla="*/ 196 h 471"/>
                <a:gd name="T78" fmla="*/ 10 w 295"/>
                <a:gd name="T79" fmla="*/ 174 h 471"/>
                <a:gd name="T80" fmla="*/ 26 w 295"/>
                <a:gd name="T81" fmla="*/ 158 h 471"/>
                <a:gd name="T82" fmla="*/ 43 w 295"/>
                <a:gd name="T83" fmla="*/ 129 h 471"/>
                <a:gd name="T84" fmla="*/ 38 w 295"/>
                <a:gd name="T85" fmla="*/ 105 h 471"/>
                <a:gd name="T86" fmla="*/ 32 w 295"/>
                <a:gd name="T87" fmla="*/ 75 h 471"/>
                <a:gd name="T88" fmla="*/ 24 w 295"/>
                <a:gd name="T89" fmla="*/ 36 h 471"/>
                <a:gd name="T90" fmla="*/ 57 w 295"/>
                <a:gd name="T91" fmla="*/ 32 h 471"/>
                <a:gd name="T92" fmla="*/ 74 w 295"/>
                <a:gd name="T93" fmla="*/ 9 h 471"/>
                <a:gd name="T94" fmla="*/ 119 w 295"/>
                <a:gd name="T95" fmla="*/ 11 h 471"/>
                <a:gd name="T96" fmla="*/ 116 w 295"/>
                <a:gd name="T97" fmla="*/ 30 h 471"/>
                <a:gd name="T98" fmla="*/ 142 w 295"/>
                <a:gd name="T99" fmla="*/ 35 h 471"/>
                <a:gd name="T100" fmla="*/ 130 w 295"/>
                <a:gd name="T101" fmla="*/ 24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5" h="471">
                  <a:moveTo>
                    <a:pt x="152" y="42"/>
                  </a:moveTo>
                  <a:cubicBezTo>
                    <a:pt x="149" y="44"/>
                    <a:pt x="147" y="45"/>
                    <a:pt x="148" y="47"/>
                  </a:cubicBezTo>
                  <a:cubicBezTo>
                    <a:pt x="149" y="50"/>
                    <a:pt x="153" y="53"/>
                    <a:pt x="149" y="55"/>
                  </a:cubicBezTo>
                  <a:cubicBezTo>
                    <a:pt x="144" y="56"/>
                    <a:pt x="141" y="56"/>
                    <a:pt x="137" y="58"/>
                  </a:cubicBezTo>
                  <a:cubicBezTo>
                    <a:pt x="134" y="60"/>
                    <a:pt x="117" y="73"/>
                    <a:pt x="111" y="84"/>
                  </a:cubicBezTo>
                  <a:cubicBezTo>
                    <a:pt x="106" y="95"/>
                    <a:pt x="106" y="100"/>
                    <a:pt x="108" y="106"/>
                  </a:cubicBezTo>
                  <a:cubicBezTo>
                    <a:pt x="110" y="112"/>
                    <a:pt x="110" y="120"/>
                    <a:pt x="108" y="124"/>
                  </a:cubicBezTo>
                  <a:cubicBezTo>
                    <a:pt x="106" y="128"/>
                    <a:pt x="115" y="136"/>
                    <a:pt x="112" y="142"/>
                  </a:cubicBezTo>
                  <a:cubicBezTo>
                    <a:pt x="110" y="149"/>
                    <a:pt x="112" y="164"/>
                    <a:pt x="112" y="171"/>
                  </a:cubicBezTo>
                  <a:cubicBezTo>
                    <a:pt x="112" y="178"/>
                    <a:pt x="111" y="196"/>
                    <a:pt x="112" y="205"/>
                  </a:cubicBezTo>
                  <a:cubicBezTo>
                    <a:pt x="114" y="215"/>
                    <a:pt x="105" y="225"/>
                    <a:pt x="104" y="234"/>
                  </a:cubicBezTo>
                  <a:cubicBezTo>
                    <a:pt x="102" y="243"/>
                    <a:pt x="106" y="250"/>
                    <a:pt x="102" y="255"/>
                  </a:cubicBezTo>
                  <a:cubicBezTo>
                    <a:pt x="98" y="260"/>
                    <a:pt x="108" y="272"/>
                    <a:pt x="118" y="261"/>
                  </a:cubicBezTo>
                  <a:cubicBezTo>
                    <a:pt x="128" y="251"/>
                    <a:pt x="129" y="249"/>
                    <a:pt x="133" y="259"/>
                  </a:cubicBezTo>
                  <a:cubicBezTo>
                    <a:pt x="137" y="269"/>
                    <a:pt x="142" y="272"/>
                    <a:pt x="144" y="268"/>
                  </a:cubicBezTo>
                  <a:cubicBezTo>
                    <a:pt x="145" y="264"/>
                    <a:pt x="146" y="265"/>
                    <a:pt x="142" y="260"/>
                  </a:cubicBezTo>
                  <a:cubicBezTo>
                    <a:pt x="139" y="256"/>
                    <a:pt x="140" y="248"/>
                    <a:pt x="143" y="253"/>
                  </a:cubicBezTo>
                  <a:cubicBezTo>
                    <a:pt x="147" y="258"/>
                    <a:pt x="149" y="260"/>
                    <a:pt x="150" y="259"/>
                  </a:cubicBezTo>
                  <a:cubicBezTo>
                    <a:pt x="151" y="258"/>
                    <a:pt x="155" y="256"/>
                    <a:pt x="155" y="260"/>
                  </a:cubicBezTo>
                  <a:cubicBezTo>
                    <a:pt x="155" y="263"/>
                    <a:pt x="151" y="270"/>
                    <a:pt x="154" y="271"/>
                  </a:cubicBezTo>
                  <a:cubicBezTo>
                    <a:pt x="156" y="272"/>
                    <a:pt x="164" y="265"/>
                    <a:pt x="163" y="262"/>
                  </a:cubicBezTo>
                  <a:cubicBezTo>
                    <a:pt x="163" y="260"/>
                    <a:pt x="163" y="257"/>
                    <a:pt x="164" y="254"/>
                  </a:cubicBezTo>
                  <a:cubicBezTo>
                    <a:pt x="165" y="252"/>
                    <a:pt x="164" y="246"/>
                    <a:pt x="160" y="244"/>
                  </a:cubicBezTo>
                  <a:cubicBezTo>
                    <a:pt x="157" y="241"/>
                    <a:pt x="158" y="238"/>
                    <a:pt x="161" y="237"/>
                  </a:cubicBezTo>
                  <a:cubicBezTo>
                    <a:pt x="164" y="237"/>
                    <a:pt x="170" y="234"/>
                    <a:pt x="170" y="232"/>
                  </a:cubicBezTo>
                  <a:cubicBezTo>
                    <a:pt x="171" y="230"/>
                    <a:pt x="178" y="227"/>
                    <a:pt x="183" y="229"/>
                  </a:cubicBezTo>
                  <a:cubicBezTo>
                    <a:pt x="188" y="231"/>
                    <a:pt x="191" y="232"/>
                    <a:pt x="197" y="232"/>
                  </a:cubicBezTo>
                  <a:cubicBezTo>
                    <a:pt x="203" y="231"/>
                    <a:pt x="215" y="229"/>
                    <a:pt x="215" y="233"/>
                  </a:cubicBezTo>
                  <a:cubicBezTo>
                    <a:pt x="215" y="237"/>
                    <a:pt x="217" y="240"/>
                    <a:pt x="215" y="241"/>
                  </a:cubicBezTo>
                  <a:cubicBezTo>
                    <a:pt x="214" y="243"/>
                    <a:pt x="222" y="246"/>
                    <a:pt x="225" y="247"/>
                  </a:cubicBezTo>
                  <a:cubicBezTo>
                    <a:pt x="228" y="248"/>
                    <a:pt x="229" y="250"/>
                    <a:pt x="230" y="252"/>
                  </a:cubicBezTo>
                  <a:cubicBezTo>
                    <a:pt x="231" y="255"/>
                    <a:pt x="233" y="254"/>
                    <a:pt x="234" y="256"/>
                  </a:cubicBezTo>
                  <a:cubicBezTo>
                    <a:pt x="236" y="257"/>
                    <a:pt x="238" y="254"/>
                    <a:pt x="239" y="260"/>
                  </a:cubicBezTo>
                  <a:cubicBezTo>
                    <a:pt x="240" y="266"/>
                    <a:pt x="241" y="267"/>
                    <a:pt x="241" y="272"/>
                  </a:cubicBezTo>
                  <a:cubicBezTo>
                    <a:pt x="242" y="276"/>
                    <a:pt x="244" y="280"/>
                    <a:pt x="244" y="281"/>
                  </a:cubicBezTo>
                  <a:cubicBezTo>
                    <a:pt x="244" y="282"/>
                    <a:pt x="248" y="295"/>
                    <a:pt x="253" y="301"/>
                  </a:cubicBezTo>
                  <a:cubicBezTo>
                    <a:pt x="259" y="308"/>
                    <a:pt x="266" y="307"/>
                    <a:pt x="268" y="313"/>
                  </a:cubicBezTo>
                  <a:cubicBezTo>
                    <a:pt x="269" y="319"/>
                    <a:pt x="271" y="318"/>
                    <a:pt x="273" y="322"/>
                  </a:cubicBezTo>
                  <a:cubicBezTo>
                    <a:pt x="275" y="325"/>
                    <a:pt x="276" y="328"/>
                    <a:pt x="279" y="334"/>
                  </a:cubicBezTo>
                  <a:cubicBezTo>
                    <a:pt x="281" y="340"/>
                    <a:pt x="292" y="353"/>
                    <a:pt x="293" y="358"/>
                  </a:cubicBezTo>
                  <a:cubicBezTo>
                    <a:pt x="293" y="362"/>
                    <a:pt x="289" y="370"/>
                    <a:pt x="291" y="380"/>
                  </a:cubicBezTo>
                  <a:cubicBezTo>
                    <a:pt x="292" y="390"/>
                    <a:pt x="293" y="388"/>
                    <a:pt x="295" y="396"/>
                  </a:cubicBezTo>
                  <a:cubicBezTo>
                    <a:pt x="290" y="399"/>
                    <a:pt x="290" y="399"/>
                    <a:pt x="290" y="399"/>
                  </a:cubicBezTo>
                  <a:cubicBezTo>
                    <a:pt x="284" y="394"/>
                    <a:pt x="284" y="394"/>
                    <a:pt x="284" y="394"/>
                  </a:cubicBezTo>
                  <a:cubicBezTo>
                    <a:pt x="285" y="388"/>
                    <a:pt x="285" y="388"/>
                    <a:pt x="285" y="388"/>
                  </a:cubicBezTo>
                  <a:cubicBezTo>
                    <a:pt x="277" y="385"/>
                    <a:pt x="277" y="385"/>
                    <a:pt x="277" y="385"/>
                  </a:cubicBezTo>
                  <a:cubicBezTo>
                    <a:pt x="269" y="379"/>
                    <a:pt x="269" y="379"/>
                    <a:pt x="269" y="379"/>
                  </a:cubicBezTo>
                  <a:cubicBezTo>
                    <a:pt x="265" y="380"/>
                    <a:pt x="265" y="380"/>
                    <a:pt x="265" y="380"/>
                  </a:cubicBezTo>
                  <a:cubicBezTo>
                    <a:pt x="264" y="390"/>
                    <a:pt x="264" y="390"/>
                    <a:pt x="264" y="390"/>
                  </a:cubicBezTo>
                  <a:cubicBezTo>
                    <a:pt x="256" y="395"/>
                    <a:pt x="256" y="395"/>
                    <a:pt x="256" y="395"/>
                  </a:cubicBezTo>
                  <a:cubicBezTo>
                    <a:pt x="257" y="401"/>
                    <a:pt x="257" y="401"/>
                    <a:pt x="257" y="401"/>
                  </a:cubicBezTo>
                  <a:cubicBezTo>
                    <a:pt x="262" y="400"/>
                    <a:pt x="262" y="400"/>
                    <a:pt x="262" y="400"/>
                  </a:cubicBezTo>
                  <a:cubicBezTo>
                    <a:pt x="266" y="405"/>
                    <a:pt x="266" y="405"/>
                    <a:pt x="266" y="405"/>
                  </a:cubicBezTo>
                  <a:cubicBezTo>
                    <a:pt x="271" y="405"/>
                    <a:pt x="271" y="405"/>
                    <a:pt x="271" y="405"/>
                  </a:cubicBezTo>
                  <a:cubicBezTo>
                    <a:pt x="274" y="401"/>
                    <a:pt x="274" y="401"/>
                    <a:pt x="274" y="401"/>
                  </a:cubicBezTo>
                  <a:cubicBezTo>
                    <a:pt x="277" y="400"/>
                    <a:pt x="277" y="400"/>
                    <a:pt x="277" y="400"/>
                  </a:cubicBezTo>
                  <a:cubicBezTo>
                    <a:pt x="278" y="407"/>
                    <a:pt x="278" y="407"/>
                    <a:pt x="278" y="407"/>
                  </a:cubicBezTo>
                  <a:cubicBezTo>
                    <a:pt x="277" y="418"/>
                    <a:pt x="277" y="418"/>
                    <a:pt x="277" y="418"/>
                  </a:cubicBezTo>
                  <a:cubicBezTo>
                    <a:pt x="270" y="421"/>
                    <a:pt x="270" y="421"/>
                    <a:pt x="270" y="421"/>
                  </a:cubicBezTo>
                  <a:cubicBezTo>
                    <a:pt x="266" y="429"/>
                    <a:pt x="266" y="429"/>
                    <a:pt x="266" y="429"/>
                  </a:cubicBezTo>
                  <a:cubicBezTo>
                    <a:pt x="268" y="430"/>
                    <a:pt x="268" y="430"/>
                    <a:pt x="268" y="430"/>
                  </a:cubicBezTo>
                  <a:cubicBezTo>
                    <a:pt x="270" y="439"/>
                    <a:pt x="270" y="439"/>
                    <a:pt x="270" y="439"/>
                  </a:cubicBezTo>
                  <a:cubicBezTo>
                    <a:pt x="263" y="446"/>
                    <a:pt x="263" y="446"/>
                    <a:pt x="263" y="446"/>
                  </a:cubicBezTo>
                  <a:cubicBezTo>
                    <a:pt x="259" y="449"/>
                    <a:pt x="259" y="449"/>
                    <a:pt x="259" y="449"/>
                  </a:cubicBezTo>
                  <a:cubicBezTo>
                    <a:pt x="254" y="447"/>
                    <a:pt x="254" y="447"/>
                    <a:pt x="254" y="447"/>
                  </a:cubicBezTo>
                  <a:cubicBezTo>
                    <a:pt x="246" y="450"/>
                    <a:pt x="246" y="450"/>
                    <a:pt x="246" y="450"/>
                  </a:cubicBezTo>
                  <a:cubicBezTo>
                    <a:pt x="238" y="446"/>
                    <a:pt x="238" y="446"/>
                    <a:pt x="238" y="446"/>
                  </a:cubicBezTo>
                  <a:cubicBezTo>
                    <a:pt x="234" y="452"/>
                    <a:pt x="234" y="452"/>
                    <a:pt x="234" y="452"/>
                  </a:cubicBezTo>
                  <a:cubicBezTo>
                    <a:pt x="231" y="461"/>
                    <a:pt x="231" y="461"/>
                    <a:pt x="231" y="461"/>
                  </a:cubicBezTo>
                  <a:cubicBezTo>
                    <a:pt x="234" y="468"/>
                    <a:pt x="234" y="468"/>
                    <a:pt x="234" y="468"/>
                  </a:cubicBezTo>
                  <a:cubicBezTo>
                    <a:pt x="226" y="471"/>
                    <a:pt x="226" y="471"/>
                    <a:pt x="226" y="471"/>
                  </a:cubicBezTo>
                  <a:cubicBezTo>
                    <a:pt x="225" y="470"/>
                    <a:pt x="225" y="467"/>
                    <a:pt x="224" y="465"/>
                  </a:cubicBezTo>
                  <a:cubicBezTo>
                    <a:pt x="222" y="459"/>
                    <a:pt x="224" y="460"/>
                    <a:pt x="221" y="454"/>
                  </a:cubicBezTo>
                  <a:cubicBezTo>
                    <a:pt x="218" y="449"/>
                    <a:pt x="221" y="450"/>
                    <a:pt x="222" y="445"/>
                  </a:cubicBezTo>
                  <a:cubicBezTo>
                    <a:pt x="222" y="439"/>
                    <a:pt x="222" y="436"/>
                    <a:pt x="218" y="436"/>
                  </a:cubicBezTo>
                  <a:cubicBezTo>
                    <a:pt x="217" y="436"/>
                    <a:pt x="217" y="436"/>
                    <a:pt x="216" y="436"/>
                  </a:cubicBezTo>
                  <a:cubicBezTo>
                    <a:pt x="217" y="410"/>
                    <a:pt x="217" y="410"/>
                    <a:pt x="217" y="410"/>
                  </a:cubicBezTo>
                  <a:cubicBezTo>
                    <a:pt x="214" y="409"/>
                    <a:pt x="214" y="409"/>
                    <a:pt x="214" y="409"/>
                  </a:cubicBezTo>
                  <a:cubicBezTo>
                    <a:pt x="208" y="415"/>
                    <a:pt x="208" y="415"/>
                    <a:pt x="208" y="415"/>
                  </a:cubicBezTo>
                  <a:cubicBezTo>
                    <a:pt x="196" y="417"/>
                    <a:pt x="196" y="417"/>
                    <a:pt x="196" y="417"/>
                  </a:cubicBezTo>
                  <a:cubicBezTo>
                    <a:pt x="191" y="424"/>
                    <a:pt x="191" y="424"/>
                    <a:pt x="191" y="424"/>
                  </a:cubicBezTo>
                  <a:cubicBezTo>
                    <a:pt x="186" y="425"/>
                    <a:pt x="186" y="425"/>
                    <a:pt x="186" y="425"/>
                  </a:cubicBezTo>
                  <a:cubicBezTo>
                    <a:pt x="180" y="429"/>
                    <a:pt x="180" y="429"/>
                    <a:pt x="180" y="429"/>
                  </a:cubicBezTo>
                  <a:cubicBezTo>
                    <a:pt x="171" y="424"/>
                    <a:pt x="171" y="424"/>
                    <a:pt x="171" y="424"/>
                  </a:cubicBezTo>
                  <a:cubicBezTo>
                    <a:pt x="165" y="427"/>
                    <a:pt x="165" y="427"/>
                    <a:pt x="165" y="427"/>
                  </a:cubicBezTo>
                  <a:cubicBezTo>
                    <a:pt x="154" y="426"/>
                    <a:pt x="154" y="426"/>
                    <a:pt x="154" y="426"/>
                  </a:cubicBezTo>
                  <a:cubicBezTo>
                    <a:pt x="154" y="436"/>
                    <a:pt x="154" y="436"/>
                    <a:pt x="154" y="436"/>
                  </a:cubicBezTo>
                  <a:cubicBezTo>
                    <a:pt x="148" y="442"/>
                    <a:pt x="148" y="442"/>
                    <a:pt x="148" y="442"/>
                  </a:cubicBezTo>
                  <a:cubicBezTo>
                    <a:pt x="142" y="443"/>
                    <a:pt x="142" y="443"/>
                    <a:pt x="142" y="443"/>
                  </a:cubicBezTo>
                  <a:cubicBezTo>
                    <a:pt x="143" y="434"/>
                    <a:pt x="143" y="434"/>
                    <a:pt x="143" y="434"/>
                  </a:cubicBezTo>
                  <a:cubicBezTo>
                    <a:pt x="136" y="432"/>
                    <a:pt x="136" y="432"/>
                    <a:pt x="136" y="432"/>
                  </a:cubicBezTo>
                  <a:cubicBezTo>
                    <a:pt x="134" y="427"/>
                    <a:pt x="134" y="427"/>
                    <a:pt x="134" y="427"/>
                  </a:cubicBezTo>
                  <a:cubicBezTo>
                    <a:pt x="130" y="422"/>
                    <a:pt x="130" y="422"/>
                    <a:pt x="130" y="422"/>
                  </a:cubicBezTo>
                  <a:cubicBezTo>
                    <a:pt x="129" y="417"/>
                    <a:pt x="129" y="417"/>
                    <a:pt x="129" y="417"/>
                  </a:cubicBezTo>
                  <a:cubicBezTo>
                    <a:pt x="124" y="415"/>
                    <a:pt x="124" y="415"/>
                    <a:pt x="124" y="415"/>
                  </a:cubicBezTo>
                  <a:cubicBezTo>
                    <a:pt x="119" y="419"/>
                    <a:pt x="119" y="419"/>
                    <a:pt x="119" y="419"/>
                  </a:cubicBezTo>
                  <a:cubicBezTo>
                    <a:pt x="115" y="413"/>
                    <a:pt x="115" y="413"/>
                    <a:pt x="115" y="413"/>
                  </a:cubicBezTo>
                  <a:cubicBezTo>
                    <a:pt x="107" y="409"/>
                    <a:pt x="107" y="409"/>
                    <a:pt x="107" y="409"/>
                  </a:cubicBezTo>
                  <a:cubicBezTo>
                    <a:pt x="104" y="397"/>
                    <a:pt x="104" y="397"/>
                    <a:pt x="104" y="397"/>
                  </a:cubicBezTo>
                  <a:cubicBezTo>
                    <a:pt x="106" y="389"/>
                    <a:pt x="106" y="389"/>
                    <a:pt x="106" y="389"/>
                  </a:cubicBezTo>
                  <a:cubicBezTo>
                    <a:pt x="104" y="383"/>
                    <a:pt x="104" y="383"/>
                    <a:pt x="104" y="383"/>
                  </a:cubicBezTo>
                  <a:cubicBezTo>
                    <a:pt x="109" y="378"/>
                    <a:pt x="109" y="378"/>
                    <a:pt x="109" y="378"/>
                  </a:cubicBezTo>
                  <a:cubicBezTo>
                    <a:pt x="109" y="372"/>
                    <a:pt x="109" y="372"/>
                    <a:pt x="109" y="372"/>
                  </a:cubicBezTo>
                  <a:cubicBezTo>
                    <a:pt x="116" y="367"/>
                    <a:pt x="116" y="367"/>
                    <a:pt x="116" y="367"/>
                  </a:cubicBezTo>
                  <a:cubicBezTo>
                    <a:pt x="115" y="356"/>
                    <a:pt x="115" y="356"/>
                    <a:pt x="115" y="356"/>
                  </a:cubicBezTo>
                  <a:cubicBezTo>
                    <a:pt x="122" y="352"/>
                    <a:pt x="122" y="352"/>
                    <a:pt x="122" y="352"/>
                  </a:cubicBezTo>
                  <a:cubicBezTo>
                    <a:pt x="122" y="347"/>
                    <a:pt x="122" y="347"/>
                    <a:pt x="122" y="347"/>
                  </a:cubicBezTo>
                  <a:cubicBezTo>
                    <a:pt x="114" y="339"/>
                    <a:pt x="114" y="339"/>
                    <a:pt x="114" y="339"/>
                  </a:cubicBezTo>
                  <a:cubicBezTo>
                    <a:pt x="117" y="335"/>
                    <a:pt x="117" y="335"/>
                    <a:pt x="117" y="335"/>
                  </a:cubicBezTo>
                  <a:cubicBezTo>
                    <a:pt x="124" y="336"/>
                    <a:pt x="124" y="336"/>
                    <a:pt x="124" y="336"/>
                  </a:cubicBezTo>
                  <a:cubicBezTo>
                    <a:pt x="134" y="332"/>
                    <a:pt x="134" y="332"/>
                    <a:pt x="134" y="332"/>
                  </a:cubicBezTo>
                  <a:cubicBezTo>
                    <a:pt x="135" y="323"/>
                    <a:pt x="135" y="323"/>
                    <a:pt x="135" y="323"/>
                  </a:cubicBezTo>
                  <a:cubicBezTo>
                    <a:pt x="130" y="314"/>
                    <a:pt x="130" y="314"/>
                    <a:pt x="130" y="314"/>
                  </a:cubicBezTo>
                  <a:cubicBezTo>
                    <a:pt x="124" y="305"/>
                    <a:pt x="124" y="305"/>
                    <a:pt x="124" y="305"/>
                  </a:cubicBezTo>
                  <a:cubicBezTo>
                    <a:pt x="116" y="305"/>
                    <a:pt x="116" y="305"/>
                    <a:pt x="116" y="305"/>
                  </a:cubicBezTo>
                  <a:cubicBezTo>
                    <a:pt x="111" y="313"/>
                    <a:pt x="111" y="313"/>
                    <a:pt x="111" y="313"/>
                  </a:cubicBezTo>
                  <a:cubicBezTo>
                    <a:pt x="106" y="314"/>
                    <a:pt x="106" y="314"/>
                    <a:pt x="106" y="314"/>
                  </a:cubicBezTo>
                  <a:cubicBezTo>
                    <a:pt x="103" y="320"/>
                    <a:pt x="103" y="320"/>
                    <a:pt x="103" y="320"/>
                  </a:cubicBezTo>
                  <a:cubicBezTo>
                    <a:pt x="102" y="329"/>
                    <a:pt x="102" y="329"/>
                    <a:pt x="102" y="329"/>
                  </a:cubicBezTo>
                  <a:cubicBezTo>
                    <a:pt x="96" y="330"/>
                    <a:pt x="96" y="330"/>
                    <a:pt x="96" y="330"/>
                  </a:cubicBezTo>
                  <a:cubicBezTo>
                    <a:pt x="88" y="341"/>
                    <a:pt x="88" y="341"/>
                    <a:pt x="88" y="341"/>
                  </a:cubicBezTo>
                  <a:cubicBezTo>
                    <a:pt x="81" y="346"/>
                    <a:pt x="81" y="346"/>
                    <a:pt x="81" y="346"/>
                  </a:cubicBezTo>
                  <a:cubicBezTo>
                    <a:pt x="72" y="331"/>
                    <a:pt x="72" y="331"/>
                    <a:pt x="72" y="331"/>
                  </a:cubicBezTo>
                  <a:cubicBezTo>
                    <a:pt x="62" y="336"/>
                    <a:pt x="62" y="336"/>
                    <a:pt x="62" y="336"/>
                  </a:cubicBezTo>
                  <a:cubicBezTo>
                    <a:pt x="54" y="334"/>
                    <a:pt x="54" y="334"/>
                    <a:pt x="54" y="334"/>
                  </a:cubicBezTo>
                  <a:cubicBezTo>
                    <a:pt x="49" y="328"/>
                    <a:pt x="49" y="328"/>
                    <a:pt x="49" y="328"/>
                  </a:cubicBezTo>
                  <a:cubicBezTo>
                    <a:pt x="56" y="318"/>
                    <a:pt x="56" y="318"/>
                    <a:pt x="56" y="318"/>
                  </a:cubicBezTo>
                  <a:cubicBezTo>
                    <a:pt x="52" y="311"/>
                    <a:pt x="52" y="311"/>
                    <a:pt x="52" y="311"/>
                  </a:cubicBezTo>
                  <a:cubicBezTo>
                    <a:pt x="57" y="306"/>
                    <a:pt x="57" y="306"/>
                    <a:pt x="57" y="306"/>
                  </a:cubicBezTo>
                  <a:cubicBezTo>
                    <a:pt x="56" y="296"/>
                    <a:pt x="56" y="296"/>
                    <a:pt x="56" y="296"/>
                  </a:cubicBezTo>
                  <a:cubicBezTo>
                    <a:pt x="59" y="292"/>
                    <a:pt x="59" y="292"/>
                    <a:pt x="59" y="292"/>
                  </a:cubicBezTo>
                  <a:cubicBezTo>
                    <a:pt x="62" y="278"/>
                    <a:pt x="62" y="278"/>
                    <a:pt x="62" y="278"/>
                  </a:cubicBezTo>
                  <a:cubicBezTo>
                    <a:pt x="59" y="276"/>
                    <a:pt x="59" y="276"/>
                    <a:pt x="59" y="276"/>
                  </a:cubicBezTo>
                  <a:cubicBezTo>
                    <a:pt x="52" y="277"/>
                    <a:pt x="52" y="277"/>
                    <a:pt x="52" y="277"/>
                  </a:cubicBezTo>
                  <a:cubicBezTo>
                    <a:pt x="45" y="282"/>
                    <a:pt x="45" y="282"/>
                    <a:pt x="45" y="282"/>
                  </a:cubicBezTo>
                  <a:cubicBezTo>
                    <a:pt x="39" y="284"/>
                    <a:pt x="39" y="284"/>
                    <a:pt x="39" y="284"/>
                  </a:cubicBezTo>
                  <a:cubicBezTo>
                    <a:pt x="33" y="288"/>
                    <a:pt x="33" y="288"/>
                    <a:pt x="33" y="288"/>
                  </a:cubicBezTo>
                  <a:cubicBezTo>
                    <a:pt x="29" y="289"/>
                    <a:pt x="29" y="289"/>
                    <a:pt x="29" y="289"/>
                  </a:cubicBezTo>
                  <a:cubicBezTo>
                    <a:pt x="25" y="282"/>
                    <a:pt x="25" y="282"/>
                    <a:pt x="25" y="282"/>
                  </a:cubicBezTo>
                  <a:cubicBezTo>
                    <a:pt x="26" y="273"/>
                    <a:pt x="26" y="273"/>
                    <a:pt x="26" y="273"/>
                  </a:cubicBezTo>
                  <a:cubicBezTo>
                    <a:pt x="21" y="269"/>
                    <a:pt x="21" y="269"/>
                    <a:pt x="21" y="269"/>
                  </a:cubicBezTo>
                  <a:cubicBezTo>
                    <a:pt x="27" y="263"/>
                    <a:pt x="27" y="263"/>
                    <a:pt x="27" y="263"/>
                  </a:cubicBezTo>
                  <a:cubicBezTo>
                    <a:pt x="27" y="254"/>
                    <a:pt x="27" y="254"/>
                    <a:pt x="27" y="254"/>
                  </a:cubicBezTo>
                  <a:cubicBezTo>
                    <a:pt x="18" y="251"/>
                    <a:pt x="18" y="251"/>
                    <a:pt x="18" y="251"/>
                  </a:cubicBezTo>
                  <a:cubicBezTo>
                    <a:pt x="8" y="253"/>
                    <a:pt x="8" y="253"/>
                    <a:pt x="8" y="253"/>
                  </a:cubicBezTo>
                  <a:cubicBezTo>
                    <a:pt x="7" y="248"/>
                    <a:pt x="7" y="248"/>
                    <a:pt x="7" y="248"/>
                  </a:cubicBezTo>
                  <a:cubicBezTo>
                    <a:pt x="13" y="243"/>
                    <a:pt x="13" y="243"/>
                    <a:pt x="13" y="243"/>
                  </a:cubicBezTo>
                  <a:cubicBezTo>
                    <a:pt x="10" y="238"/>
                    <a:pt x="10" y="238"/>
                    <a:pt x="10" y="238"/>
                  </a:cubicBezTo>
                  <a:cubicBezTo>
                    <a:pt x="13" y="229"/>
                    <a:pt x="13" y="229"/>
                    <a:pt x="13" y="229"/>
                  </a:cubicBezTo>
                  <a:cubicBezTo>
                    <a:pt x="7" y="228"/>
                    <a:pt x="7" y="228"/>
                    <a:pt x="7" y="228"/>
                  </a:cubicBezTo>
                  <a:cubicBezTo>
                    <a:pt x="0" y="221"/>
                    <a:pt x="0" y="221"/>
                    <a:pt x="0" y="221"/>
                  </a:cubicBezTo>
                  <a:cubicBezTo>
                    <a:pt x="6" y="221"/>
                    <a:pt x="6" y="221"/>
                    <a:pt x="6" y="221"/>
                  </a:cubicBezTo>
                  <a:cubicBezTo>
                    <a:pt x="6" y="213"/>
                    <a:pt x="6" y="213"/>
                    <a:pt x="6" y="213"/>
                  </a:cubicBezTo>
                  <a:cubicBezTo>
                    <a:pt x="1" y="206"/>
                    <a:pt x="1" y="206"/>
                    <a:pt x="1" y="206"/>
                  </a:cubicBezTo>
                  <a:cubicBezTo>
                    <a:pt x="5" y="201"/>
                    <a:pt x="5" y="201"/>
                    <a:pt x="5" y="201"/>
                  </a:cubicBezTo>
                  <a:cubicBezTo>
                    <a:pt x="0" y="196"/>
                    <a:pt x="0" y="196"/>
                    <a:pt x="0" y="196"/>
                  </a:cubicBezTo>
                  <a:cubicBezTo>
                    <a:pt x="4" y="191"/>
                    <a:pt x="4" y="191"/>
                    <a:pt x="4" y="191"/>
                  </a:cubicBezTo>
                  <a:cubicBezTo>
                    <a:pt x="1" y="189"/>
                    <a:pt x="1" y="189"/>
                    <a:pt x="1" y="189"/>
                  </a:cubicBezTo>
                  <a:cubicBezTo>
                    <a:pt x="2" y="180"/>
                    <a:pt x="2" y="180"/>
                    <a:pt x="2" y="180"/>
                  </a:cubicBezTo>
                  <a:cubicBezTo>
                    <a:pt x="10" y="174"/>
                    <a:pt x="10" y="174"/>
                    <a:pt x="10" y="174"/>
                  </a:cubicBezTo>
                  <a:cubicBezTo>
                    <a:pt x="17" y="174"/>
                    <a:pt x="17" y="174"/>
                    <a:pt x="17" y="174"/>
                  </a:cubicBezTo>
                  <a:cubicBezTo>
                    <a:pt x="26" y="170"/>
                    <a:pt x="26" y="170"/>
                    <a:pt x="26" y="170"/>
                  </a:cubicBezTo>
                  <a:cubicBezTo>
                    <a:pt x="29" y="163"/>
                    <a:pt x="29" y="163"/>
                    <a:pt x="29" y="163"/>
                  </a:cubicBezTo>
                  <a:cubicBezTo>
                    <a:pt x="26" y="158"/>
                    <a:pt x="26" y="158"/>
                    <a:pt x="26" y="158"/>
                  </a:cubicBezTo>
                  <a:cubicBezTo>
                    <a:pt x="27" y="152"/>
                    <a:pt x="27" y="152"/>
                    <a:pt x="27" y="152"/>
                  </a:cubicBezTo>
                  <a:cubicBezTo>
                    <a:pt x="34" y="152"/>
                    <a:pt x="34" y="152"/>
                    <a:pt x="34" y="152"/>
                  </a:cubicBezTo>
                  <a:cubicBezTo>
                    <a:pt x="44" y="143"/>
                    <a:pt x="44" y="143"/>
                    <a:pt x="44" y="143"/>
                  </a:cubicBezTo>
                  <a:cubicBezTo>
                    <a:pt x="43" y="129"/>
                    <a:pt x="43" y="129"/>
                    <a:pt x="43" y="129"/>
                  </a:cubicBezTo>
                  <a:cubicBezTo>
                    <a:pt x="51" y="127"/>
                    <a:pt x="51" y="127"/>
                    <a:pt x="51" y="127"/>
                  </a:cubicBezTo>
                  <a:cubicBezTo>
                    <a:pt x="51" y="123"/>
                    <a:pt x="51" y="123"/>
                    <a:pt x="51" y="123"/>
                  </a:cubicBezTo>
                  <a:cubicBezTo>
                    <a:pt x="44" y="114"/>
                    <a:pt x="44" y="114"/>
                    <a:pt x="44" y="114"/>
                  </a:cubicBezTo>
                  <a:cubicBezTo>
                    <a:pt x="38" y="105"/>
                    <a:pt x="38" y="105"/>
                    <a:pt x="38" y="105"/>
                  </a:cubicBezTo>
                  <a:cubicBezTo>
                    <a:pt x="28" y="102"/>
                    <a:pt x="28" y="102"/>
                    <a:pt x="28" y="102"/>
                  </a:cubicBezTo>
                  <a:cubicBezTo>
                    <a:pt x="28" y="88"/>
                    <a:pt x="28" y="88"/>
                    <a:pt x="28" y="88"/>
                  </a:cubicBezTo>
                  <a:cubicBezTo>
                    <a:pt x="25" y="82"/>
                    <a:pt x="25" y="82"/>
                    <a:pt x="25" y="82"/>
                  </a:cubicBezTo>
                  <a:cubicBezTo>
                    <a:pt x="32" y="75"/>
                    <a:pt x="32" y="75"/>
                    <a:pt x="32" y="75"/>
                  </a:cubicBezTo>
                  <a:cubicBezTo>
                    <a:pt x="30" y="57"/>
                    <a:pt x="30" y="57"/>
                    <a:pt x="30" y="57"/>
                  </a:cubicBezTo>
                  <a:cubicBezTo>
                    <a:pt x="27" y="49"/>
                    <a:pt x="27" y="49"/>
                    <a:pt x="27" y="49"/>
                  </a:cubicBezTo>
                  <a:cubicBezTo>
                    <a:pt x="22" y="44"/>
                    <a:pt x="22" y="44"/>
                    <a:pt x="22" y="44"/>
                  </a:cubicBezTo>
                  <a:cubicBezTo>
                    <a:pt x="24" y="36"/>
                    <a:pt x="24" y="36"/>
                    <a:pt x="24" y="36"/>
                  </a:cubicBezTo>
                  <a:cubicBezTo>
                    <a:pt x="32" y="36"/>
                    <a:pt x="32" y="36"/>
                    <a:pt x="32" y="36"/>
                  </a:cubicBezTo>
                  <a:cubicBezTo>
                    <a:pt x="43" y="41"/>
                    <a:pt x="43" y="41"/>
                    <a:pt x="43" y="41"/>
                  </a:cubicBezTo>
                  <a:cubicBezTo>
                    <a:pt x="49" y="39"/>
                    <a:pt x="49" y="39"/>
                    <a:pt x="49" y="39"/>
                  </a:cubicBezTo>
                  <a:cubicBezTo>
                    <a:pt x="57" y="32"/>
                    <a:pt x="57" y="32"/>
                    <a:pt x="57" y="32"/>
                  </a:cubicBezTo>
                  <a:cubicBezTo>
                    <a:pt x="64" y="24"/>
                    <a:pt x="64" y="24"/>
                    <a:pt x="64" y="24"/>
                  </a:cubicBezTo>
                  <a:cubicBezTo>
                    <a:pt x="69" y="23"/>
                    <a:pt x="69" y="23"/>
                    <a:pt x="69" y="23"/>
                  </a:cubicBezTo>
                  <a:cubicBezTo>
                    <a:pt x="77" y="27"/>
                    <a:pt x="77" y="27"/>
                    <a:pt x="77" y="27"/>
                  </a:cubicBezTo>
                  <a:cubicBezTo>
                    <a:pt x="74" y="9"/>
                    <a:pt x="74" y="9"/>
                    <a:pt x="74" y="9"/>
                  </a:cubicBezTo>
                  <a:cubicBezTo>
                    <a:pt x="80" y="9"/>
                    <a:pt x="80" y="9"/>
                    <a:pt x="80" y="9"/>
                  </a:cubicBezTo>
                  <a:cubicBezTo>
                    <a:pt x="88" y="0"/>
                    <a:pt x="88" y="0"/>
                    <a:pt x="88" y="0"/>
                  </a:cubicBezTo>
                  <a:cubicBezTo>
                    <a:pt x="103" y="1"/>
                    <a:pt x="103" y="1"/>
                    <a:pt x="103" y="1"/>
                  </a:cubicBezTo>
                  <a:cubicBezTo>
                    <a:pt x="119" y="11"/>
                    <a:pt x="119" y="11"/>
                    <a:pt x="119" y="11"/>
                  </a:cubicBezTo>
                  <a:cubicBezTo>
                    <a:pt x="119" y="16"/>
                    <a:pt x="119" y="16"/>
                    <a:pt x="119" y="16"/>
                  </a:cubicBezTo>
                  <a:cubicBezTo>
                    <a:pt x="124" y="22"/>
                    <a:pt x="124" y="22"/>
                    <a:pt x="124" y="22"/>
                  </a:cubicBezTo>
                  <a:cubicBezTo>
                    <a:pt x="119" y="24"/>
                    <a:pt x="119" y="24"/>
                    <a:pt x="119" y="24"/>
                  </a:cubicBezTo>
                  <a:cubicBezTo>
                    <a:pt x="116" y="30"/>
                    <a:pt x="116" y="30"/>
                    <a:pt x="116" y="30"/>
                  </a:cubicBezTo>
                  <a:cubicBezTo>
                    <a:pt x="118" y="37"/>
                    <a:pt x="118" y="37"/>
                    <a:pt x="118" y="37"/>
                  </a:cubicBezTo>
                  <a:cubicBezTo>
                    <a:pt x="125" y="39"/>
                    <a:pt x="125" y="39"/>
                    <a:pt x="125" y="39"/>
                  </a:cubicBezTo>
                  <a:cubicBezTo>
                    <a:pt x="133" y="31"/>
                    <a:pt x="133" y="31"/>
                    <a:pt x="133" y="31"/>
                  </a:cubicBezTo>
                  <a:cubicBezTo>
                    <a:pt x="142" y="35"/>
                    <a:pt x="142" y="35"/>
                    <a:pt x="142" y="35"/>
                  </a:cubicBezTo>
                  <a:cubicBezTo>
                    <a:pt x="147" y="31"/>
                    <a:pt x="147" y="31"/>
                    <a:pt x="147" y="31"/>
                  </a:cubicBezTo>
                  <a:cubicBezTo>
                    <a:pt x="152" y="42"/>
                    <a:pt x="152" y="42"/>
                    <a:pt x="152" y="42"/>
                  </a:cubicBezTo>
                  <a:close/>
                  <a:moveTo>
                    <a:pt x="130" y="232"/>
                  </a:moveTo>
                  <a:cubicBezTo>
                    <a:pt x="129" y="236"/>
                    <a:pt x="128" y="238"/>
                    <a:pt x="130" y="240"/>
                  </a:cubicBezTo>
                  <a:cubicBezTo>
                    <a:pt x="133" y="243"/>
                    <a:pt x="135" y="239"/>
                    <a:pt x="137" y="241"/>
                  </a:cubicBezTo>
                  <a:cubicBezTo>
                    <a:pt x="139" y="244"/>
                    <a:pt x="141" y="239"/>
                    <a:pt x="139" y="235"/>
                  </a:cubicBezTo>
                  <a:cubicBezTo>
                    <a:pt x="136" y="229"/>
                    <a:pt x="136" y="227"/>
                    <a:pt x="130" y="232"/>
                  </a:cubicBezTo>
                  <a:close/>
                </a:path>
              </a:pathLst>
            </a:custGeom>
            <a:solidFill>
              <a:schemeClr val="accent3"/>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2" name="Freeform 60"/>
            <p:cNvSpPr>
              <a:spLocks/>
            </p:cNvSpPr>
            <p:nvPr/>
          </p:nvSpPr>
          <p:spPr bwMode="auto">
            <a:xfrm>
              <a:off x="898" y="3826"/>
              <a:ext cx="160" cy="213"/>
            </a:xfrm>
            <a:custGeom>
              <a:avLst/>
              <a:gdLst>
                <a:gd name="T0" fmla="*/ 4 w 77"/>
                <a:gd name="T1" fmla="*/ 70 h 102"/>
                <a:gd name="T2" fmla="*/ 6 w 77"/>
                <a:gd name="T3" fmla="*/ 70 h 102"/>
                <a:gd name="T4" fmla="*/ 12 w 77"/>
                <a:gd name="T5" fmla="*/ 71 h 102"/>
                <a:gd name="T6" fmla="*/ 16 w 77"/>
                <a:gd name="T7" fmla="*/ 73 h 102"/>
                <a:gd name="T8" fmla="*/ 22 w 77"/>
                <a:gd name="T9" fmla="*/ 82 h 102"/>
                <a:gd name="T10" fmla="*/ 27 w 77"/>
                <a:gd name="T11" fmla="*/ 81 h 102"/>
                <a:gd name="T12" fmla="*/ 33 w 77"/>
                <a:gd name="T13" fmla="*/ 85 h 102"/>
                <a:gd name="T14" fmla="*/ 33 w 77"/>
                <a:gd name="T15" fmla="*/ 89 h 102"/>
                <a:gd name="T16" fmla="*/ 33 w 77"/>
                <a:gd name="T17" fmla="*/ 90 h 102"/>
                <a:gd name="T18" fmla="*/ 32 w 77"/>
                <a:gd name="T19" fmla="*/ 90 h 102"/>
                <a:gd name="T20" fmla="*/ 36 w 77"/>
                <a:gd name="T21" fmla="*/ 92 h 102"/>
                <a:gd name="T22" fmla="*/ 39 w 77"/>
                <a:gd name="T23" fmla="*/ 95 h 102"/>
                <a:gd name="T24" fmla="*/ 39 w 77"/>
                <a:gd name="T25" fmla="*/ 101 h 102"/>
                <a:gd name="T26" fmla="*/ 41 w 77"/>
                <a:gd name="T27" fmla="*/ 101 h 102"/>
                <a:gd name="T28" fmla="*/ 45 w 77"/>
                <a:gd name="T29" fmla="*/ 96 h 102"/>
                <a:gd name="T30" fmla="*/ 51 w 77"/>
                <a:gd name="T31" fmla="*/ 102 h 102"/>
                <a:gd name="T32" fmla="*/ 56 w 77"/>
                <a:gd name="T33" fmla="*/ 102 h 102"/>
                <a:gd name="T34" fmla="*/ 56 w 77"/>
                <a:gd name="T35" fmla="*/ 102 h 102"/>
                <a:gd name="T36" fmla="*/ 57 w 77"/>
                <a:gd name="T37" fmla="*/ 98 h 102"/>
                <a:gd name="T38" fmla="*/ 56 w 77"/>
                <a:gd name="T39" fmla="*/ 92 h 102"/>
                <a:gd name="T40" fmla="*/ 61 w 77"/>
                <a:gd name="T41" fmla="*/ 91 h 102"/>
                <a:gd name="T42" fmla="*/ 63 w 77"/>
                <a:gd name="T43" fmla="*/ 84 h 102"/>
                <a:gd name="T44" fmla="*/ 71 w 77"/>
                <a:gd name="T45" fmla="*/ 85 h 102"/>
                <a:gd name="T46" fmla="*/ 77 w 77"/>
                <a:gd name="T47" fmla="*/ 81 h 102"/>
                <a:gd name="T48" fmla="*/ 77 w 77"/>
                <a:gd name="T49" fmla="*/ 80 h 102"/>
                <a:gd name="T50" fmla="*/ 76 w 77"/>
                <a:gd name="T51" fmla="*/ 71 h 102"/>
                <a:gd name="T52" fmla="*/ 74 w 77"/>
                <a:gd name="T53" fmla="*/ 64 h 102"/>
                <a:gd name="T54" fmla="*/ 69 w 77"/>
                <a:gd name="T55" fmla="*/ 55 h 102"/>
                <a:gd name="T56" fmla="*/ 61 w 77"/>
                <a:gd name="T57" fmla="*/ 44 h 102"/>
                <a:gd name="T58" fmla="*/ 62 w 77"/>
                <a:gd name="T59" fmla="*/ 34 h 102"/>
                <a:gd name="T60" fmla="*/ 56 w 77"/>
                <a:gd name="T61" fmla="*/ 27 h 102"/>
                <a:gd name="T62" fmla="*/ 51 w 77"/>
                <a:gd name="T63" fmla="*/ 17 h 102"/>
                <a:gd name="T64" fmla="*/ 42 w 77"/>
                <a:gd name="T65" fmla="*/ 16 h 102"/>
                <a:gd name="T66" fmla="*/ 36 w 77"/>
                <a:gd name="T67" fmla="*/ 10 h 102"/>
                <a:gd name="T68" fmla="*/ 30 w 77"/>
                <a:gd name="T69" fmla="*/ 7 h 102"/>
                <a:gd name="T70" fmla="*/ 23 w 77"/>
                <a:gd name="T71" fmla="*/ 1 h 102"/>
                <a:gd name="T72" fmla="*/ 15 w 77"/>
                <a:gd name="T73" fmla="*/ 5 h 102"/>
                <a:gd name="T74" fmla="*/ 6 w 77"/>
                <a:gd name="T75" fmla="*/ 3 h 102"/>
                <a:gd name="T76" fmla="*/ 5 w 77"/>
                <a:gd name="T77" fmla="*/ 10 h 102"/>
                <a:gd name="T78" fmla="*/ 7 w 77"/>
                <a:gd name="T79" fmla="*/ 16 h 102"/>
                <a:gd name="T80" fmla="*/ 7 w 77"/>
                <a:gd name="T81" fmla="*/ 21 h 102"/>
                <a:gd name="T82" fmla="*/ 9 w 77"/>
                <a:gd name="T83" fmla="*/ 27 h 102"/>
                <a:gd name="T84" fmla="*/ 0 w 77"/>
                <a:gd name="T85" fmla="*/ 32 h 102"/>
                <a:gd name="T86" fmla="*/ 0 w 77"/>
                <a:gd name="T87" fmla="*/ 40 h 102"/>
                <a:gd name="T88" fmla="*/ 2 w 77"/>
                <a:gd name="T89" fmla="*/ 41 h 102"/>
                <a:gd name="T90" fmla="*/ 3 w 77"/>
                <a:gd name="T91" fmla="*/ 44 h 102"/>
                <a:gd name="T92" fmla="*/ 5 w 77"/>
                <a:gd name="T93" fmla="*/ 49 h 102"/>
                <a:gd name="T94" fmla="*/ 9 w 77"/>
                <a:gd name="T95" fmla="*/ 55 h 102"/>
                <a:gd name="T96" fmla="*/ 3 w 77"/>
                <a:gd name="T97" fmla="*/ 57 h 102"/>
                <a:gd name="T98" fmla="*/ 3 w 77"/>
                <a:gd name="T99" fmla="*/ 60 h 102"/>
                <a:gd name="T100" fmla="*/ 6 w 77"/>
                <a:gd name="T101" fmla="*/ 64 h 102"/>
                <a:gd name="T102" fmla="*/ 5 w 77"/>
                <a:gd name="T103" fmla="*/ 68 h 102"/>
                <a:gd name="T104" fmla="*/ 4 w 77"/>
                <a:gd name="T105"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102">
                  <a:moveTo>
                    <a:pt x="4" y="70"/>
                  </a:moveTo>
                  <a:cubicBezTo>
                    <a:pt x="6" y="70"/>
                    <a:pt x="6" y="70"/>
                    <a:pt x="6" y="70"/>
                  </a:cubicBezTo>
                  <a:cubicBezTo>
                    <a:pt x="12" y="71"/>
                    <a:pt x="12" y="71"/>
                    <a:pt x="12" y="71"/>
                  </a:cubicBezTo>
                  <a:cubicBezTo>
                    <a:pt x="16" y="73"/>
                    <a:pt x="16" y="73"/>
                    <a:pt x="16" y="73"/>
                  </a:cubicBezTo>
                  <a:cubicBezTo>
                    <a:pt x="22" y="82"/>
                    <a:pt x="22" y="82"/>
                    <a:pt x="22" y="82"/>
                  </a:cubicBezTo>
                  <a:cubicBezTo>
                    <a:pt x="27" y="81"/>
                    <a:pt x="27" y="81"/>
                    <a:pt x="27" y="81"/>
                  </a:cubicBezTo>
                  <a:cubicBezTo>
                    <a:pt x="33" y="85"/>
                    <a:pt x="33" y="85"/>
                    <a:pt x="33" y="85"/>
                  </a:cubicBezTo>
                  <a:cubicBezTo>
                    <a:pt x="33" y="89"/>
                    <a:pt x="33" y="89"/>
                    <a:pt x="33" y="89"/>
                  </a:cubicBezTo>
                  <a:cubicBezTo>
                    <a:pt x="33" y="90"/>
                    <a:pt x="33" y="90"/>
                    <a:pt x="33" y="90"/>
                  </a:cubicBezTo>
                  <a:cubicBezTo>
                    <a:pt x="32" y="90"/>
                    <a:pt x="32" y="90"/>
                    <a:pt x="32" y="90"/>
                  </a:cubicBezTo>
                  <a:cubicBezTo>
                    <a:pt x="36" y="92"/>
                    <a:pt x="36" y="92"/>
                    <a:pt x="36" y="92"/>
                  </a:cubicBezTo>
                  <a:cubicBezTo>
                    <a:pt x="39" y="95"/>
                    <a:pt x="39" y="95"/>
                    <a:pt x="39" y="95"/>
                  </a:cubicBezTo>
                  <a:cubicBezTo>
                    <a:pt x="39" y="101"/>
                    <a:pt x="39" y="101"/>
                    <a:pt x="39" y="101"/>
                  </a:cubicBezTo>
                  <a:cubicBezTo>
                    <a:pt x="40" y="101"/>
                    <a:pt x="40" y="101"/>
                    <a:pt x="41" y="101"/>
                  </a:cubicBezTo>
                  <a:cubicBezTo>
                    <a:pt x="42" y="100"/>
                    <a:pt x="45" y="96"/>
                    <a:pt x="45" y="96"/>
                  </a:cubicBezTo>
                  <a:cubicBezTo>
                    <a:pt x="45" y="96"/>
                    <a:pt x="50" y="102"/>
                    <a:pt x="51" y="102"/>
                  </a:cubicBezTo>
                  <a:cubicBezTo>
                    <a:pt x="51" y="102"/>
                    <a:pt x="53" y="102"/>
                    <a:pt x="56" y="102"/>
                  </a:cubicBezTo>
                  <a:cubicBezTo>
                    <a:pt x="56" y="102"/>
                    <a:pt x="56" y="102"/>
                    <a:pt x="56" y="102"/>
                  </a:cubicBezTo>
                  <a:cubicBezTo>
                    <a:pt x="56" y="102"/>
                    <a:pt x="59" y="100"/>
                    <a:pt x="57" y="98"/>
                  </a:cubicBezTo>
                  <a:cubicBezTo>
                    <a:pt x="56" y="95"/>
                    <a:pt x="55" y="92"/>
                    <a:pt x="56" y="92"/>
                  </a:cubicBezTo>
                  <a:cubicBezTo>
                    <a:pt x="57" y="92"/>
                    <a:pt x="61" y="92"/>
                    <a:pt x="61" y="91"/>
                  </a:cubicBezTo>
                  <a:cubicBezTo>
                    <a:pt x="61" y="89"/>
                    <a:pt x="62" y="84"/>
                    <a:pt x="63" y="84"/>
                  </a:cubicBezTo>
                  <a:cubicBezTo>
                    <a:pt x="65" y="84"/>
                    <a:pt x="68" y="87"/>
                    <a:pt x="71" y="85"/>
                  </a:cubicBezTo>
                  <a:cubicBezTo>
                    <a:pt x="72" y="84"/>
                    <a:pt x="74" y="82"/>
                    <a:pt x="77" y="81"/>
                  </a:cubicBezTo>
                  <a:cubicBezTo>
                    <a:pt x="77" y="80"/>
                    <a:pt x="77" y="80"/>
                    <a:pt x="77" y="80"/>
                  </a:cubicBezTo>
                  <a:cubicBezTo>
                    <a:pt x="77" y="80"/>
                    <a:pt x="77" y="73"/>
                    <a:pt x="76" y="71"/>
                  </a:cubicBezTo>
                  <a:cubicBezTo>
                    <a:pt x="76" y="70"/>
                    <a:pt x="74" y="67"/>
                    <a:pt x="74" y="64"/>
                  </a:cubicBezTo>
                  <a:cubicBezTo>
                    <a:pt x="74" y="61"/>
                    <a:pt x="70" y="60"/>
                    <a:pt x="69" y="55"/>
                  </a:cubicBezTo>
                  <a:cubicBezTo>
                    <a:pt x="68" y="50"/>
                    <a:pt x="61" y="48"/>
                    <a:pt x="61" y="44"/>
                  </a:cubicBezTo>
                  <a:cubicBezTo>
                    <a:pt x="62" y="41"/>
                    <a:pt x="65" y="37"/>
                    <a:pt x="62" y="34"/>
                  </a:cubicBezTo>
                  <a:cubicBezTo>
                    <a:pt x="59" y="30"/>
                    <a:pt x="58" y="33"/>
                    <a:pt x="56" y="27"/>
                  </a:cubicBezTo>
                  <a:cubicBezTo>
                    <a:pt x="54" y="21"/>
                    <a:pt x="54" y="19"/>
                    <a:pt x="51" y="17"/>
                  </a:cubicBezTo>
                  <a:cubicBezTo>
                    <a:pt x="49" y="16"/>
                    <a:pt x="45" y="18"/>
                    <a:pt x="42" y="16"/>
                  </a:cubicBezTo>
                  <a:cubicBezTo>
                    <a:pt x="40" y="13"/>
                    <a:pt x="39" y="10"/>
                    <a:pt x="36" y="10"/>
                  </a:cubicBezTo>
                  <a:cubicBezTo>
                    <a:pt x="33" y="11"/>
                    <a:pt x="32" y="12"/>
                    <a:pt x="30" y="7"/>
                  </a:cubicBezTo>
                  <a:cubicBezTo>
                    <a:pt x="27" y="3"/>
                    <a:pt x="27" y="1"/>
                    <a:pt x="23" y="1"/>
                  </a:cubicBezTo>
                  <a:cubicBezTo>
                    <a:pt x="20" y="2"/>
                    <a:pt x="18" y="6"/>
                    <a:pt x="15" y="5"/>
                  </a:cubicBezTo>
                  <a:cubicBezTo>
                    <a:pt x="12" y="4"/>
                    <a:pt x="9" y="0"/>
                    <a:pt x="6" y="3"/>
                  </a:cubicBezTo>
                  <a:cubicBezTo>
                    <a:pt x="3" y="6"/>
                    <a:pt x="7" y="9"/>
                    <a:pt x="5" y="10"/>
                  </a:cubicBezTo>
                  <a:cubicBezTo>
                    <a:pt x="3" y="12"/>
                    <a:pt x="6" y="15"/>
                    <a:pt x="7" y="16"/>
                  </a:cubicBezTo>
                  <a:cubicBezTo>
                    <a:pt x="8" y="17"/>
                    <a:pt x="8" y="20"/>
                    <a:pt x="7" y="21"/>
                  </a:cubicBezTo>
                  <a:cubicBezTo>
                    <a:pt x="6" y="23"/>
                    <a:pt x="10" y="26"/>
                    <a:pt x="9" y="27"/>
                  </a:cubicBezTo>
                  <a:cubicBezTo>
                    <a:pt x="8" y="28"/>
                    <a:pt x="0" y="32"/>
                    <a:pt x="0" y="32"/>
                  </a:cubicBezTo>
                  <a:cubicBezTo>
                    <a:pt x="0" y="32"/>
                    <a:pt x="0" y="37"/>
                    <a:pt x="0" y="40"/>
                  </a:cubicBezTo>
                  <a:cubicBezTo>
                    <a:pt x="2" y="41"/>
                    <a:pt x="2" y="41"/>
                    <a:pt x="2" y="41"/>
                  </a:cubicBezTo>
                  <a:cubicBezTo>
                    <a:pt x="3" y="44"/>
                    <a:pt x="3" y="44"/>
                    <a:pt x="3" y="44"/>
                  </a:cubicBezTo>
                  <a:cubicBezTo>
                    <a:pt x="5" y="49"/>
                    <a:pt x="5" y="49"/>
                    <a:pt x="5" y="49"/>
                  </a:cubicBezTo>
                  <a:cubicBezTo>
                    <a:pt x="9" y="55"/>
                    <a:pt x="9" y="55"/>
                    <a:pt x="9" y="55"/>
                  </a:cubicBezTo>
                  <a:cubicBezTo>
                    <a:pt x="9" y="55"/>
                    <a:pt x="3" y="56"/>
                    <a:pt x="3" y="57"/>
                  </a:cubicBezTo>
                  <a:cubicBezTo>
                    <a:pt x="2" y="58"/>
                    <a:pt x="3" y="60"/>
                    <a:pt x="3" y="60"/>
                  </a:cubicBezTo>
                  <a:cubicBezTo>
                    <a:pt x="3" y="60"/>
                    <a:pt x="6" y="64"/>
                    <a:pt x="6" y="64"/>
                  </a:cubicBezTo>
                  <a:cubicBezTo>
                    <a:pt x="5" y="68"/>
                    <a:pt x="5" y="68"/>
                    <a:pt x="5" y="68"/>
                  </a:cubicBezTo>
                  <a:lnTo>
                    <a:pt x="4" y="7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3" name="Freeform 61"/>
            <p:cNvSpPr>
              <a:spLocks noEditPoints="1"/>
            </p:cNvSpPr>
            <p:nvPr/>
          </p:nvSpPr>
          <p:spPr bwMode="auto">
            <a:xfrm>
              <a:off x="762" y="3691"/>
              <a:ext cx="186" cy="231"/>
            </a:xfrm>
            <a:custGeom>
              <a:avLst/>
              <a:gdLst>
                <a:gd name="T0" fmla="*/ 88 w 89"/>
                <a:gd name="T1" fmla="*/ 67 h 111"/>
                <a:gd name="T2" fmla="*/ 80 w 89"/>
                <a:gd name="T3" fmla="*/ 70 h 111"/>
                <a:gd name="T4" fmla="*/ 71 w 89"/>
                <a:gd name="T5" fmla="*/ 68 h 111"/>
                <a:gd name="T6" fmla="*/ 70 w 89"/>
                <a:gd name="T7" fmla="*/ 75 h 111"/>
                <a:gd name="T8" fmla="*/ 72 w 89"/>
                <a:gd name="T9" fmla="*/ 81 h 111"/>
                <a:gd name="T10" fmla="*/ 72 w 89"/>
                <a:gd name="T11" fmla="*/ 86 h 111"/>
                <a:gd name="T12" fmla="*/ 74 w 89"/>
                <a:gd name="T13" fmla="*/ 92 h 111"/>
                <a:gd name="T14" fmla="*/ 65 w 89"/>
                <a:gd name="T15" fmla="*/ 97 h 111"/>
                <a:gd name="T16" fmla="*/ 64 w 89"/>
                <a:gd name="T17" fmla="*/ 106 h 111"/>
                <a:gd name="T18" fmla="*/ 59 w 89"/>
                <a:gd name="T19" fmla="*/ 111 h 111"/>
                <a:gd name="T20" fmla="*/ 51 w 89"/>
                <a:gd name="T21" fmla="*/ 109 h 111"/>
                <a:gd name="T22" fmla="*/ 46 w 89"/>
                <a:gd name="T23" fmla="*/ 103 h 111"/>
                <a:gd name="T24" fmla="*/ 39 w 89"/>
                <a:gd name="T25" fmla="*/ 107 h 111"/>
                <a:gd name="T26" fmla="*/ 33 w 89"/>
                <a:gd name="T27" fmla="*/ 110 h 111"/>
                <a:gd name="T28" fmla="*/ 31 w 89"/>
                <a:gd name="T29" fmla="*/ 111 h 111"/>
                <a:gd name="T30" fmla="*/ 22 w 89"/>
                <a:gd name="T31" fmla="*/ 103 h 111"/>
                <a:gd name="T32" fmla="*/ 18 w 89"/>
                <a:gd name="T33" fmla="*/ 104 h 111"/>
                <a:gd name="T34" fmla="*/ 18 w 89"/>
                <a:gd name="T35" fmla="*/ 98 h 111"/>
                <a:gd name="T36" fmla="*/ 17 w 89"/>
                <a:gd name="T37" fmla="*/ 74 h 111"/>
                <a:gd name="T38" fmla="*/ 8 w 89"/>
                <a:gd name="T39" fmla="*/ 55 h 111"/>
                <a:gd name="T40" fmla="*/ 7 w 89"/>
                <a:gd name="T41" fmla="*/ 42 h 111"/>
                <a:gd name="T42" fmla="*/ 2 w 89"/>
                <a:gd name="T43" fmla="*/ 32 h 111"/>
                <a:gd name="T44" fmla="*/ 3 w 89"/>
                <a:gd name="T45" fmla="*/ 22 h 111"/>
                <a:gd name="T46" fmla="*/ 6 w 89"/>
                <a:gd name="T47" fmla="*/ 14 h 111"/>
                <a:gd name="T48" fmla="*/ 13 w 89"/>
                <a:gd name="T49" fmla="*/ 21 h 111"/>
                <a:gd name="T50" fmla="*/ 21 w 89"/>
                <a:gd name="T51" fmla="*/ 25 h 111"/>
                <a:gd name="T52" fmla="*/ 26 w 89"/>
                <a:gd name="T53" fmla="*/ 19 h 111"/>
                <a:gd name="T54" fmla="*/ 38 w 89"/>
                <a:gd name="T55" fmla="*/ 18 h 111"/>
                <a:gd name="T56" fmla="*/ 47 w 89"/>
                <a:gd name="T57" fmla="*/ 18 h 111"/>
                <a:gd name="T58" fmla="*/ 43 w 89"/>
                <a:gd name="T59" fmla="*/ 4 h 111"/>
                <a:gd name="T60" fmla="*/ 54 w 89"/>
                <a:gd name="T61" fmla="*/ 5 h 111"/>
                <a:gd name="T62" fmla="*/ 61 w 89"/>
                <a:gd name="T63" fmla="*/ 3 h 111"/>
                <a:gd name="T64" fmla="*/ 61 w 89"/>
                <a:gd name="T65" fmla="*/ 3 h 111"/>
                <a:gd name="T66" fmla="*/ 64 w 89"/>
                <a:gd name="T67" fmla="*/ 20 h 111"/>
                <a:gd name="T68" fmla="*/ 72 w 89"/>
                <a:gd name="T69" fmla="*/ 21 h 111"/>
                <a:gd name="T70" fmla="*/ 82 w 89"/>
                <a:gd name="T71" fmla="*/ 31 h 111"/>
                <a:gd name="T72" fmla="*/ 80 w 89"/>
                <a:gd name="T73" fmla="*/ 35 h 111"/>
                <a:gd name="T74" fmla="*/ 78 w 89"/>
                <a:gd name="T75" fmla="*/ 43 h 111"/>
                <a:gd name="T76" fmla="*/ 89 w 89"/>
                <a:gd name="T77" fmla="*/ 55 h 111"/>
                <a:gd name="T78" fmla="*/ 88 w 89"/>
                <a:gd name="T79" fmla="*/ 67 h 111"/>
                <a:gd name="T80" fmla="*/ 28 w 89"/>
                <a:gd name="T81" fmla="*/ 53 h 111"/>
                <a:gd name="T82" fmla="*/ 29 w 89"/>
                <a:gd name="T83" fmla="*/ 62 h 111"/>
                <a:gd name="T84" fmla="*/ 36 w 89"/>
                <a:gd name="T85" fmla="*/ 67 h 111"/>
                <a:gd name="T86" fmla="*/ 44 w 89"/>
                <a:gd name="T87" fmla="*/ 71 h 111"/>
                <a:gd name="T88" fmla="*/ 38 w 89"/>
                <a:gd name="T89" fmla="*/ 76 h 111"/>
                <a:gd name="T90" fmla="*/ 36 w 89"/>
                <a:gd name="T91" fmla="*/ 84 h 111"/>
                <a:gd name="T92" fmla="*/ 34 w 89"/>
                <a:gd name="T93" fmla="*/ 90 h 111"/>
                <a:gd name="T94" fmla="*/ 24 w 89"/>
                <a:gd name="T95" fmla="*/ 91 h 111"/>
                <a:gd name="T96" fmla="*/ 30 w 89"/>
                <a:gd name="T97" fmla="*/ 101 h 111"/>
                <a:gd name="T98" fmla="*/ 39 w 89"/>
                <a:gd name="T99" fmla="*/ 94 h 111"/>
                <a:gd name="T100" fmla="*/ 50 w 89"/>
                <a:gd name="T101" fmla="*/ 85 h 111"/>
                <a:gd name="T102" fmla="*/ 54 w 89"/>
                <a:gd name="T103" fmla="*/ 79 h 111"/>
                <a:gd name="T104" fmla="*/ 50 w 89"/>
                <a:gd name="T105" fmla="*/ 67 h 111"/>
                <a:gd name="T106" fmla="*/ 43 w 89"/>
                <a:gd name="T107" fmla="*/ 60 h 111"/>
                <a:gd name="T108" fmla="*/ 34 w 89"/>
                <a:gd name="T109" fmla="*/ 55 h 111"/>
                <a:gd name="T110" fmla="*/ 28 w 89"/>
                <a:gd name="T111" fmla="*/ 5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111">
                  <a:moveTo>
                    <a:pt x="88" y="67"/>
                  </a:moveTo>
                  <a:cubicBezTo>
                    <a:pt x="85" y="68"/>
                    <a:pt x="82" y="71"/>
                    <a:pt x="80" y="70"/>
                  </a:cubicBezTo>
                  <a:cubicBezTo>
                    <a:pt x="77" y="69"/>
                    <a:pt x="74" y="65"/>
                    <a:pt x="71" y="68"/>
                  </a:cubicBezTo>
                  <a:cubicBezTo>
                    <a:pt x="68" y="71"/>
                    <a:pt x="72" y="74"/>
                    <a:pt x="70" y="75"/>
                  </a:cubicBezTo>
                  <a:cubicBezTo>
                    <a:pt x="68" y="77"/>
                    <a:pt x="71" y="80"/>
                    <a:pt x="72" y="81"/>
                  </a:cubicBezTo>
                  <a:cubicBezTo>
                    <a:pt x="73" y="82"/>
                    <a:pt x="73" y="85"/>
                    <a:pt x="72" y="86"/>
                  </a:cubicBezTo>
                  <a:cubicBezTo>
                    <a:pt x="71" y="88"/>
                    <a:pt x="75" y="91"/>
                    <a:pt x="74" y="92"/>
                  </a:cubicBezTo>
                  <a:cubicBezTo>
                    <a:pt x="73" y="93"/>
                    <a:pt x="65" y="97"/>
                    <a:pt x="65" y="97"/>
                  </a:cubicBezTo>
                  <a:cubicBezTo>
                    <a:pt x="65" y="97"/>
                    <a:pt x="66" y="104"/>
                    <a:pt x="64" y="106"/>
                  </a:cubicBezTo>
                  <a:cubicBezTo>
                    <a:pt x="63" y="109"/>
                    <a:pt x="60" y="111"/>
                    <a:pt x="59" y="111"/>
                  </a:cubicBezTo>
                  <a:cubicBezTo>
                    <a:pt x="57" y="111"/>
                    <a:pt x="52" y="111"/>
                    <a:pt x="51" y="109"/>
                  </a:cubicBezTo>
                  <a:cubicBezTo>
                    <a:pt x="50" y="108"/>
                    <a:pt x="48" y="103"/>
                    <a:pt x="46" y="103"/>
                  </a:cubicBezTo>
                  <a:cubicBezTo>
                    <a:pt x="44" y="104"/>
                    <a:pt x="40" y="106"/>
                    <a:pt x="39" y="107"/>
                  </a:cubicBezTo>
                  <a:cubicBezTo>
                    <a:pt x="38" y="107"/>
                    <a:pt x="34" y="108"/>
                    <a:pt x="33" y="110"/>
                  </a:cubicBezTo>
                  <a:cubicBezTo>
                    <a:pt x="32" y="110"/>
                    <a:pt x="32" y="111"/>
                    <a:pt x="31" y="111"/>
                  </a:cubicBezTo>
                  <a:cubicBezTo>
                    <a:pt x="28" y="108"/>
                    <a:pt x="24" y="105"/>
                    <a:pt x="22" y="103"/>
                  </a:cubicBezTo>
                  <a:cubicBezTo>
                    <a:pt x="22" y="102"/>
                    <a:pt x="20" y="103"/>
                    <a:pt x="18" y="104"/>
                  </a:cubicBezTo>
                  <a:cubicBezTo>
                    <a:pt x="18" y="102"/>
                    <a:pt x="18" y="100"/>
                    <a:pt x="18" y="98"/>
                  </a:cubicBezTo>
                  <a:cubicBezTo>
                    <a:pt x="18" y="93"/>
                    <a:pt x="18" y="80"/>
                    <a:pt x="17" y="74"/>
                  </a:cubicBezTo>
                  <a:cubicBezTo>
                    <a:pt x="17" y="69"/>
                    <a:pt x="9" y="58"/>
                    <a:pt x="8" y="55"/>
                  </a:cubicBezTo>
                  <a:cubicBezTo>
                    <a:pt x="8" y="51"/>
                    <a:pt x="11" y="46"/>
                    <a:pt x="7" y="42"/>
                  </a:cubicBezTo>
                  <a:cubicBezTo>
                    <a:pt x="4" y="39"/>
                    <a:pt x="0" y="36"/>
                    <a:pt x="2" y="32"/>
                  </a:cubicBezTo>
                  <a:cubicBezTo>
                    <a:pt x="4" y="28"/>
                    <a:pt x="6" y="25"/>
                    <a:pt x="3" y="22"/>
                  </a:cubicBezTo>
                  <a:cubicBezTo>
                    <a:pt x="0" y="19"/>
                    <a:pt x="4" y="14"/>
                    <a:pt x="6" y="14"/>
                  </a:cubicBezTo>
                  <a:cubicBezTo>
                    <a:pt x="9" y="14"/>
                    <a:pt x="12" y="17"/>
                    <a:pt x="13" y="21"/>
                  </a:cubicBezTo>
                  <a:cubicBezTo>
                    <a:pt x="14" y="26"/>
                    <a:pt x="21" y="29"/>
                    <a:pt x="21" y="25"/>
                  </a:cubicBezTo>
                  <a:cubicBezTo>
                    <a:pt x="22" y="21"/>
                    <a:pt x="22" y="19"/>
                    <a:pt x="26" y="19"/>
                  </a:cubicBezTo>
                  <a:cubicBezTo>
                    <a:pt x="30" y="19"/>
                    <a:pt x="35" y="20"/>
                    <a:pt x="38" y="18"/>
                  </a:cubicBezTo>
                  <a:cubicBezTo>
                    <a:pt x="41" y="16"/>
                    <a:pt x="48" y="25"/>
                    <a:pt x="47" y="18"/>
                  </a:cubicBezTo>
                  <a:cubicBezTo>
                    <a:pt x="45" y="11"/>
                    <a:pt x="41" y="7"/>
                    <a:pt x="43" y="4"/>
                  </a:cubicBezTo>
                  <a:cubicBezTo>
                    <a:pt x="46" y="1"/>
                    <a:pt x="54" y="0"/>
                    <a:pt x="54" y="5"/>
                  </a:cubicBezTo>
                  <a:cubicBezTo>
                    <a:pt x="55" y="9"/>
                    <a:pt x="59" y="4"/>
                    <a:pt x="61" y="3"/>
                  </a:cubicBezTo>
                  <a:cubicBezTo>
                    <a:pt x="61" y="3"/>
                    <a:pt x="61" y="3"/>
                    <a:pt x="61" y="3"/>
                  </a:cubicBezTo>
                  <a:cubicBezTo>
                    <a:pt x="62" y="8"/>
                    <a:pt x="64" y="19"/>
                    <a:pt x="64" y="20"/>
                  </a:cubicBezTo>
                  <a:cubicBezTo>
                    <a:pt x="65" y="22"/>
                    <a:pt x="70" y="22"/>
                    <a:pt x="72" y="21"/>
                  </a:cubicBezTo>
                  <a:cubicBezTo>
                    <a:pt x="75" y="20"/>
                    <a:pt x="82" y="31"/>
                    <a:pt x="82" y="31"/>
                  </a:cubicBezTo>
                  <a:cubicBezTo>
                    <a:pt x="82" y="31"/>
                    <a:pt x="80" y="34"/>
                    <a:pt x="80" y="35"/>
                  </a:cubicBezTo>
                  <a:cubicBezTo>
                    <a:pt x="80" y="36"/>
                    <a:pt x="80" y="43"/>
                    <a:pt x="78" y="43"/>
                  </a:cubicBezTo>
                  <a:cubicBezTo>
                    <a:pt x="77" y="43"/>
                    <a:pt x="89" y="55"/>
                    <a:pt x="89" y="55"/>
                  </a:cubicBezTo>
                  <a:cubicBezTo>
                    <a:pt x="88" y="67"/>
                    <a:pt x="88" y="67"/>
                    <a:pt x="88" y="67"/>
                  </a:cubicBezTo>
                  <a:close/>
                  <a:moveTo>
                    <a:pt x="28" y="53"/>
                  </a:moveTo>
                  <a:cubicBezTo>
                    <a:pt x="27" y="59"/>
                    <a:pt x="28" y="60"/>
                    <a:pt x="29" y="62"/>
                  </a:cubicBezTo>
                  <a:cubicBezTo>
                    <a:pt x="30" y="65"/>
                    <a:pt x="32" y="66"/>
                    <a:pt x="36" y="67"/>
                  </a:cubicBezTo>
                  <a:cubicBezTo>
                    <a:pt x="40" y="68"/>
                    <a:pt x="45" y="67"/>
                    <a:pt x="44" y="71"/>
                  </a:cubicBezTo>
                  <a:cubicBezTo>
                    <a:pt x="43" y="75"/>
                    <a:pt x="41" y="73"/>
                    <a:pt x="38" y="76"/>
                  </a:cubicBezTo>
                  <a:cubicBezTo>
                    <a:pt x="36" y="79"/>
                    <a:pt x="36" y="83"/>
                    <a:pt x="36" y="84"/>
                  </a:cubicBezTo>
                  <a:cubicBezTo>
                    <a:pt x="37" y="85"/>
                    <a:pt x="39" y="90"/>
                    <a:pt x="34" y="90"/>
                  </a:cubicBezTo>
                  <a:cubicBezTo>
                    <a:pt x="29" y="90"/>
                    <a:pt x="24" y="88"/>
                    <a:pt x="24" y="91"/>
                  </a:cubicBezTo>
                  <a:cubicBezTo>
                    <a:pt x="24" y="93"/>
                    <a:pt x="30" y="101"/>
                    <a:pt x="30" y="101"/>
                  </a:cubicBezTo>
                  <a:cubicBezTo>
                    <a:pt x="30" y="101"/>
                    <a:pt x="37" y="98"/>
                    <a:pt x="39" y="94"/>
                  </a:cubicBezTo>
                  <a:cubicBezTo>
                    <a:pt x="41" y="89"/>
                    <a:pt x="49" y="81"/>
                    <a:pt x="50" y="85"/>
                  </a:cubicBezTo>
                  <a:cubicBezTo>
                    <a:pt x="51" y="88"/>
                    <a:pt x="54" y="84"/>
                    <a:pt x="54" y="79"/>
                  </a:cubicBezTo>
                  <a:cubicBezTo>
                    <a:pt x="55" y="73"/>
                    <a:pt x="55" y="72"/>
                    <a:pt x="50" y="67"/>
                  </a:cubicBezTo>
                  <a:cubicBezTo>
                    <a:pt x="45" y="62"/>
                    <a:pt x="49" y="61"/>
                    <a:pt x="43" y="60"/>
                  </a:cubicBezTo>
                  <a:cubicBezTo>
                    <a:pt x="38" y="59"/>
                    <a:pt x="34" y="57"/>
                    <a:pt x="34" y="55"/>
                  </a:cubicBezTo>
                  <a:cubicBezTo>
                    <a:pt x="34" y="53"/>
                    <a:pt x="28" y="53"/>
                    <a:pt x="28" y="5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4" name="Freeform 62"/>
            <p:cNvSpPr>
              <a:spLocks/>
            </p:cNvSpPr>
            <p:nvPr/>
          </p:nvSpPr>
          <p:spPr bwMode="auto">
            <a:xfrm>
              <a:off x="1715" y="3311"/>
              <a:ext cx="289" cy="330"/>
            </a:xfrm>
            <a:custGeom>
              <a:avLst/>
              <a:gdLst>
                <a:gd name="T0" fmla="*/ 64 w 289"/>
                <a:gd name="T1" fmla="*/ 32 h 330"/>
                <a:gd name="T2" fmla="*/ 68 w 289"/>
                <a:gd name="T3" fmla="*/ 19 h 330"/>
                <a:gd name="T4" fmla="*/ 68 w 289"/>
                <a:gd name="T5" fmla="*/ 3 h 330"/>
                <a:gd name="T6" fmla="*/ 89 w 289"/>
                <a:gd name="T7" fmla="*/ 5 h 330"/>
                <a:gd name="T8" fmla="*/ 100 w 289"/>
                <a:gd name="T9" fmla="*/ 0 h 330"/>
                <a:gd name="T10" fmla="*/ 110 w 289"/>
                <a:gd name="T11" fmla="*/ 23 h 330"/>
                <a:gd name="T12" fmla="*/ 131 w 289"/>
                <a:gd name="T13" fmla="*/ 25 h 330"/>
                <a:gd name="T14" fmla="*/ 162 w 289"/>
                <a:gd name="T15" fmla="*/ 36 h 330"/>
                <a:gd name="T16" fmla="*/ 183 w 289"/>
                <a:gd name="T17" fmla="*/ 34 h 330"/>
                <a:gd name="T18" fmla="*/ 198 w 289"/>
                <a:gd name="T19" fmla="*/ 42 h 330"/>
                <a:gd name="T20" fmla="*/ 225 w 289"/>
                <a:gd name="T21" fmla="*/ 36 h 330"/>
                <a:gd name="T22" fmla="*/ 287 w 289"/>
                <a:gd name="T23" fmla="*/ 59 h 330"/>
                <a:gd name="T24" fmla="*/ 275 w 289"/>
                <a:gd name="T25" fmla="*/ 80 h 330"/>
                <a:gd name="T26" fmla="*/ 264 w 289"/>
                <a:gd name="T27" fmla="*/ 111 h 330"/>
                <a:gd name="T28" fmla="*/ 218 w 289"/>
                <a:gd name="T29" fmla="*/ 151 h 330"/>
                <a:gd name="T30" fmla="*/ 208 w 289"/>
                <a:gd name="T31" fmla="*/ 180 h 330"/>
                <a:gd name="T32" fmla="*/ 216 w 289"/>
                <a:gd name="T33" fmla="*/ 205 h 330"/>
                <a:gd name="T34" fmla="*/ 214 w 289"/>
                <a:gd name="T35" fmla="*/ 230 h 330"/>
                <a:gd name="T36" fmla="*/ 185 w 289"/>
                <a:gd name="T37" fmla="*/ 244 h 330"/>
                <a:gd name="T38" fmla="*/ 179 w 289"/>
                <a:gd name="T39" fmla="*/ 265 h 330"/>
                <a:gd name="T40" fmla="*/ 154 w 289"/>
                <a:gd name="T41" fmla="*/ 265 h 330"/>
                <a:gd name="T42" fmla="*/ 137 w 289"/>
                <a:gd name="T43" fmla="*/ 288 h 330"/>
                <a:gd name="T44" fmla="*/ 106 w 289"/>
                <a:gd name="T45" fmla="*/ 292 h 330"/>
                <a:gd name="T46" fmla="*/ 87 w 289"/>
                <a:gd name="T47" fmla="*/ 328 h 330"/>
                <a:gd name="T48" fmla="*/ 68 w 289"/>
                <a:gd name="T49" fmla="*/ 328 h 330"/>
                <a:gd name="T50" fmla="*/ 50 w 289"/>
                <a:gd name="T51" fmla="*/ 307 h 330"/>
                <a:gd name="T52" fmla="*/ 31 w 289"/>
                <a:gd name="T53" fmla="*/ 294 h 330"/>
                <a:gd name="T54" fmla="*/ 16 w 289"/>
                <a:gd name="T55" fmla="*/ 273 h 330"/>
                <a:gd name="T56" fmla="*/ 6 w 289"/>
                <a:gd name="T57" fmla="*/ 276 h 330"/>
                <a:gd name="T58" fmla="*/ 0 w 289"/>
                <a:gd name="T59" fmla="*/ 248 h 330"/>
                <a:gd name="T60" fmla="*/ 29 w 289"/>
                <a:gd name="T61" fmla="*/ 213 h 330"/>
                <a:gd name="T62" fmla="*/ 41 w 289"/>
                <a:gd name="T63" fmla="*/ 186 h 330"/>
                <a:gd name="T64" fmla="*/ 31 w 289"/>
                <a:gd name="T65" fmla="*/ 151 h 330"/>
                <a:gd name="T66" fmla="*/ 60 w 289"/>
                <a:gd name="T67" fmla="*/ 142 h 330"/>
                <a:gd name="T68" fmla="*/ 62 w 289"/>
                <a:gd name="T69" fmla="*/ 117 h 330"/>
                <a:gd name="T70" fmla="*/ 66 w 289"/>
                <a:gd name="T71" fmla="*/ 96 h 330"/>
                <a:gd name="T72" fmla="*/ 91 w 289"/>
                <a:gd name="T73" fmla="*/ 61 h 330"/>
                <a:gd name="T74" fmla="*/ 56 w 289"/>
                <a:gd name="T75" fmla="*/ 3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9" h="330">
                  <a:moveTo>
                    <a:pt x="56" y="34"/>
                  </a:moveTo>
                  <a:lnTo>
                    <a:pt x="64" y="32"/>
                  </a:lnTo>
                  <a:lnTo>
                    <a:pt x="68" y="28"/>
                  </a:lnTo>
                  <a:lnTo>
                    <a:pt x="68" y="19"/>
                  </a:lnTo>
                  <a:lnTo>
                    <a:pt x="62" y="15"/>
                  </a:lnTo>
                  <a:lnTo>
                    <a:pt x="68" y="3"/>
                  </a:lnTo>
                  <a:lnTo>
                    <a:pt x="85" y="9"/>
                  </a:lnTo>
                  <a:lnTo>
                    <a:pt x="89" y="5"/>
                  </a:lnTo>
                  <a:lnTo>
                    <a:pt x="93" y="7"/>
                  </a:lnTo>
                  <a:lnTo>
                    <a:pt x="100" y="0"/>
                  </a:lnTo>
                  <a:lnTo>
                    <a:pt x="112" y="9"/>
                  </a:lnTo>
                  <a:lnTo>
                    <a:pt x="110" y="23"/>
                  </a:lnTo>
                  <a:lnTo>
                    <a:pt x="120" y="30"/>
                  </a:lnTo>
                  <a:lnTo>
                    <a:pt x="131" y="25"/>
                  </a:lnTo>
                  <a:lnTo>
                    <a:pt x="152" y="42"/>
                  </a:lnTo>
                  <a:lnTo>
                    <a:pt x="162" y="36"/>
                  </a:lnTo>
                  <a:lnTo>
                    <a:pt x="177" y="44"/>
                  </a:lnTo>
                  <a:lnTo>
                    <a:pt x="183" y="34"/>
                  </a:lnTo>
                  <a:lnTo>
                    <a:pt x="191" y="38"/>
                  </a:lnTo>
                  <a:lnTo>
                    <a:pt x="198" y="42"/>
                  </a:lnTo>
                  <a:lnTo>
                    <a:pt x="208" y="30"/>
                  </a:lnTo>
                  <a:lnTo>
                    <a:pt x="225" y="36"/>
                  </a:lnTo>
                  <a:lnTo>
                    <a:pt x="262" y="57"/>
                  </a:lnTo>
                  <a:lnTo>
                    <a:pt x="287" y="59"/>
                  </a:lnTo>
                  <a:lnTo>
                    <a:pt x="289" y="73"/>
                  </a:lnTo>
                  <a:lnTo>
                    <a:pt x="275" y="80"/>
                  </a:lnTo>
                  <a:lnTo>
                    <a:pt x="275" y="98"/>
                  </a:lnTo>
                  <a:lnTo>
                    <a:pt x="264" y="111"/>
                  </a:lnTo>
                  <a:lnTo>
                    <a:pt x="237" y="151"/>
                  </a:lnTo>
                  <a:lnTo>
                    <a:pt x="218" y="151"/>
                  </a:lnTo>
                  <a:lnTo>
                    <a:pt x="210" y="163"/>
                  </a:lnTo>
                  <a:lnTo>
                    <a:pt x="208" y="180"/>
                  </a:lnTo>
                  <a:lnTo>
                    <a:pt x="216" y="190"/>
                  </a:lnTo>
                  <a:lnTo>
                    <a:pt x="216" y="205"/>
                  </a:lnTo>
                  <a:lnTo>
                    <a:pt x="204" y="217"/>
                  </a:lnTo>
                  <a:lnTo>
                    <a:pt x="214" y="230"/>
                  </a:lnTo>
                  <a:lnTo>
                    <a:pt x="200" y="244"/>
                  </a:lnTo>
                  <a:lnTo>
                    <a:pt x="185" y="244"/>
                  </a:lnTo>
                  <a:lnTo>
                    <a:pt x="170" y="253"/>
                  </a:lnTo>
                  <a:lnTo>
                    <a:pt x="179" y="265"/>
                  </a:lnTo>
                  <a:lnTo>
                    <a:pt x="166" y="276"/>
                  </a:lnTo>
                  <a:lnTo>
                    <a:pt x="154" y="265"/>
                  </a:lnTo>
                  <a:lnTo>
                    <a:pt x="143" y="269"/>
                  </a:lnTo>
                  <a:lnTo>
                    <a:pt x="137" y="288"/>
                  </a:lnTo>
                  <a:lnTo>
                    <a:pt x="127" y="294"/>
                  </a:lnTo>
                  <a:lnTo>
                    <a:pt x="106" y="292"/>
                  </a:lnTo>
                  <a:lnTo>
                    <a:pt x="102" y="311"/>
                  </a:lnTo>
                  <a:lnTo>
                    <a:pt x="87" y="328"/>
                  </a:lnTo>
                  <a:lnTo>
                    <a:pt x="87" y="330"/>
                  </a:lnTo>
                  <a:lnTo>
                    <a:pt x="68" y="328"/>
                  </a:lnTo>
                  <a:lnTo>
                    <a:pt x="62" y="307"/>
                  </a:lnTo>
                  <a:lnTo>
                    <a:pt x="50" y="307"/>
                  </a:lnTo>
                  <a:lnTo>
                    <a:pt x="43" y="292"/>
                  </a:lnTo>
                  <a:lnTo>
                    <a:pt x="31" y="294"/>
                  </a:lnTo>
                  <a:lnTo>
                    <a:pt x="16" y="284"/>
                  </a:lnTo>
                  <a:lnTo>
                    <a:pt x="16" y="273"/>
                  </a:lnTo>
                  <a:lnTo>
                    <a:pt x="8" y="273"/>
                  </a:lnTo>
                  <a:lnTo>
                    <a:pt x="6" y="276"/>
                  </a:lnTo>
                  <a:lnTo>
                    <a:pt x="0" y="261"/>
                  </a:lnTo>
                  <a:lnTo>
                    <a:pt x="0" y="248"/>
                  </a:lnTo>
                  <a:lnTo>
                    <a:pt x="25" y="240"/>
                  </a:lnTo>
                  <a:lnTo>
                    <a:pt x="29" y="213"/>
                  </a:lnTo>
                  <a:lnTo>
                    <a:pt x="31" y="196"/>
                  </a:lnTo>
                  <a:lnTo>
                    <a:pt x="41" y="186"/>
                  </a:lnTo>
                  <a:lnTo>
                    <a:pt x="43" y="153"/>
                  </a:lnTo>
                  <a:lnTo>
                    <a:pt x="31" y="151"/>
                  </a:lnTo>
                  <a:lnTo>
                    <a:pt x="47" y="155"/>
                  </a:lnTo>
                  <a:lnTo>
                    <a:pt x="60" y="142"/>
                  </a:lnTo>
                  <a:lnTo>
                    <a:pt x="62" y="126"/>
                  </a:lnTo>
                  <a:lnTo>
                    <a:pt x="62" y="117"/>
                  </a:lnTo>
                  <a:lnTo>
                    <a:pt x="58" y="109"/>
                  </a:lnTo>
                  <a:lnTo>
                    <a:pt x="66" y="96"/>
                  </a:lnTo>
                  <a:lnTo>
                    <a:pt x="91" y="75"/>
                  </a:lnTo>
                  <a:lnTo>
                    <a:pt x="91" y="61"/>
                  </a:lnTo>
                  <a:lnTo>
                    <a:pt x="79" y="50"/>
                  </a:lnTo>
                  <a:lnTo>
                    <a:pt x="56" y="34"/>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5" name="Freeform 63"/>
            <p:cNvSpPr>
              <a:spLocks noEditPoints="1"/>
            </p:cNvSpPr>
            <p:nvPr/>
          </p:nvSpPr>
          <p:spPr bwMode="auto">
            <a:xfrm>
              <a:off x="2632" y="2276"/>
              <a:ext cx="739" cy="1888"/>
            </a:xfrm>
            <a:custGeom>
              <a:avLst/>
              <a:gdLst>
                <a:gd name="T0" fmla="*/ 94 w 355"/>
                <a:gd name="T1" fmla="*/ 769 h 906"/>
                <a:gd name="T2" fmla="*/ 111 w 355"/>
                <a:gd name="T3" fmla="*/ 813 h 906"/>
                <a:gd name="T4" fmla="*/ 139 w 355"/>
                <a:gd name="T5" fmla="*/ 829 h 906"/>
                <a:gd name="T6" fmla="*/ 142 w 355"/>
                <a:gd name="T7" fmla="*/ 873 h 906"/>
                <a:gd name="T8" fmla="*/ 176 w 355"/>
                <a:gd name="T9" fmla="*/ 896 h 906"/>
                <a:gd name="T10" fmla="*/ 198 w 355"/>
                <a:gd name="T11" fmla="*/ 859 h 906"/>
                <a:gd name="T12" fmla="*/ 233 w 355"/>
                <a:gd name="T13" fmla="*/ 846 h 906"/>
                <a:gd name="T14" fmla="*/ 228 w 355"/>
                <a:gd name="T15" fmla="*/ 816 h 906"/>
                <a:gd name="T16" fmla="*/ 233 w 355"/>
                <a:gd name="T17" fmla="*/ 775 h 906"/>
                <a:gd name="T18" fmla="*/ 240 w 355"/>
                <a:gd name="T19" fmla="*/ 736 h 906"/>
                <a:gd name="T20" fmla="*/ 273 w 355"/>
                <a:gd name="T21" fmla="*/ 717 h 906"/>
                <a:gd name="T22" fmla="*/ 305 w 355"/>
                <a:gd name="T23" fmla="*/ 687 h 906"/>
                <a:gd name="T24" fmla="*/ 329 w 355"/>
                <a:gd name="T25" fmla="*/ 681 h 906"/>
                <a:gd name="T26" fmla="*/ 338 w 355"/>
                <a:gd name="T27" fmla="*/ 649 h 906"/>
                <a:gd name="T28" fmla="*/ 324 w 355"/>
                <a:gd name="T29" fmla="*/ 606 h 906"/>
                <a:gd name="T30" fmla="*/ 342 w 355"/>
                <a:gd name="T31" fmla="*/ 567 h 906"/>
                <a:gd name="T32" fmla="*/ 342 w 355"/>
                <a:gd name="T33" fmla="*/ 521 h 906"/>
                <a:gd name="T34" fmla="*/ 340 w 355"/>
                <a:gd name="T35" fmla="*/ 510 h 906"/>
                <a:gd name="T36" fmla="*/ 318 w 355"/>
                <a:gd name="T37" fmla="*/ 501 h 906"/>
                <a:gd name="T38" fmla="*/ 307 w 355"/>
                <a:gd name="T39" fmla="*/ 454 h 906"/>
                <a:gd name="T40" fmla="*/ 304 w 355"/>
                <a:gd name="T41" fmla="*/ 431 h 906"/>
                <a:gd name="T42" fmla="*/ 291 w 355"/>
                <a:gd name="T43" fmla="*/ 361 h 906"/>
                <a:gd name="T44" fmla="*/ 315 w 355"/>
                <a:gd name="T45" fmla="*/ 335 h 906"/>
                <a:gd name="T46" fmla="*/ 336 w 355"/>
                <a:gd name="T47" fmla="*/ 300 h 906"/>
                <a:gd name="T48" fmla="*/ 313 w 355"/>
                <a:gd name="T49" fmla="*/ 261 h 906"/>
                <a:gd name="T50" fmla="*/ 296 w 355"/>
                <a:gd name="T51" fmla="*/ 220 h 906"/>
                <a:gd name="T52" fmla="*/ 269 w 355"/>
                <a:gd name="T53" fmla="*/ 248 h 906"/>
                <a:gd name="T54" fmla="*/ 284 w 355"/>
                <a:gd name="T55" fmla="*/ 210 h 906"/>
                <a:gd name="T56" fmla="*/ 298 w 355"/>
                <a:gd name="T57" fmla="*/ 150 h 906"/>
                <a:gd name="T58" fmla="*/ 238 w 355"/>
                <a:gd name="T59" fmla="*/ 145 h 906"/>
                <a:gd name="T60" fmla="*/ 196 w 355"/>
                <a:gd name="T61" fmla="*/ 138 h 906"/>
                <a:gd name="T62" fmla="*/ 159 w 355"/>
                <a:gd name="T63" fmla="*/ 172 h 906"/>
                <a:gd name="T64" fmla="*/ 91 w 355"/>
                <a:gd name="T65" fmla="*/ 213 h 906"/>
                <a:gd name="T66" fmla="*/ 63 w 355"/>
                <a:gd name="T67" fmla="*/ 250 h 906"/>
                <a:gd name="T68" fmla="*/ 48 w 355"/>
                <a:gd name="T69" fmla="*/ 330 h 906"/>
                <a:gd name="T70" fmla="*/ 47 w 355"/>
                <a:gd name="T71" fmla="*/ 309 h 906"/>
                <a:gd name="T72" fmla="*/ 22 w 355"/>
                <a:gd name="T73" fmla="*/ 304 h 906"/>
                <a:gd name="T74" fmla="*/ 21 w 355"/>
                <a:gd name="T75" fmla="*/ 348 h 906"/>
                <a:gd name="T76" fmla="*/ 15 w 355"/>
                <a:gd name="T77" fmla="*/ 382 h 906"/>
                <a:gd name="T78" fmla="*/ 33 w 355"/>
                <a:gd name="T79" fmla="*/ 388 h 906"/>
                <a:gd name="T80" fmla="*/ 24 w 355"/>
                <a:gd name="T81" fmla="*/ 426 h 906"/>
                <a:gd name="T82" fmla="*/ 34 w 355"/>
                <a:gd name="T83" fmla="*/ 458 h 906"/>
                <a:gd name="T84" fmla="*/ 35 w 355"/>
                <a:gd name="T85" fmla="*/ 492 h 906"/>
                <a:gd name="T86" fmla="*/ 53 w 355"/>
                <a:gd name="T87" fmla="*/ 520 h 906"/>
                <a:gd name="T88" fmla="*/ 51 w 355"/>
                <a:gd name="T89" fmla="*/ 559 h 906"/>
                <a:gd name="T90" fmla="*/ 41 w 355"/>
                <a:gd name="T91" fmla="*/ 608 h 906"/>
                <a:gd name="T92" fmla="*/ 35 w 355"/>
                <a:gd name="T93" fmla="*/ 660 h 906"/>
                <a:gd name="T94" fmla="*/ 84 w 355"/>
                <a:gd name="T95" fmla="*/ 689 h 906"/>
                <a:gd name="T96" fmla="*/ 99 w 355"/>
                <a:gd name="T97" fmla="*/ 726 h 906"/>
                <a:gd name="T98" fmla="*/ 188 w 355"/>
                <a:gd name="T99" fmla="*/ 63 h 906"/>
                <a:gd name="T100" fmla="*/ 216 w 355"/>
                <a:gd name="T101" fmla="*/ 87 h 906"/>
                <a:gd name="T102" fmla="*/ 138 w 355"/>
                <a:gd name="T103" fmla="*/ 50 h 906"/>
                <a:gd name="T104" fmla="*/ 130 w 355"/>
                <a:gd name="T105" fmla="*/ 16 h 906"/>
                <a:gd name="T106" fmla="*/ 145 w 355"/>
                <a:gd name="T107" fmla="*/ 40 h 906"/>
                <a:gd name="T108" fmla="*/ 178 w 355"/>
                <a:gd name="T109" fmla="*/ 76 h 906"/>
                <a:gd name="T110" fmla="*/ 138 w 355"/>
                <a:gd name="T111" fmla="*/ 5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5" h="906">
                  <a:moveTo>
                    <a:pt x="0" y="326"/>
                  </a:moveTo>
                  <a:cubicBezTo>
                    <a:pt x="0" y="326"/>
                    <a:pt x="0" y="326"/>
                    <a:pt x="0" y="326"/>
                  </a:cubicBezTo>
                  <a:cubicBezTo>
                    <a:pt x="0" y="326"/>
                    <a:pt x="0" y="326"/>
                    <a:pt x="0" y="326"/>
                  </a:cubicBezTo>
                  <a:cubicBezTo>
                    <a:pt x="0" y="326"/>
                    <a:pt x="0" y="326"/>
                    <a:pt x="0" y="326"/>
                  </a:cubicBezTo>
                  <a:close/>
                  <a:moveTo>
                    <a:pt x="93" y="758"/>
                  </a:moveTo>
                  <a:cubicBezTo>
                    <a:pt x="94" y="769"/>
                    <a:pt x="94" y="769"/>
                    <a:pt x="94" y="769"/>
                  </a:cubicBezTo>
                  <a:cubicBezTo>
                    <a:pt x="101" y="775"/>
                    <a:pt x="101" y="775"/>
                    <a:pt x="101" y="775"/>
                  </a:cubicBezTo>
                  <a:cubicBezTo>
                    <a:pt x="105" y="781"/>
                    <a:pt x="105" y="781"/>
                    <a:pt x="105" y="781"/>
                  </a:cubicBezTo>
                  <a:cubicBezTo>
                    <a:pt x="105" y="792"/>
                    <a:pt x="105" y="792"/>
                    <a:pt x="105" y="792"/>
                  </a:cubicBezTo>
                  <a:cubicBezTo>
                    <a:pt x="97" y="799"/>
                    <a:pt x="97" y="799"/>
                    <a:pt x="97" y="799"/>
                  </a:cubicBezTo>
                  <a:cubicBezTo>
                    <a:pt x="105" y="813"/>
                    <a:pt x="105" y="813"/>
                    <a:pt x="105" y="813"/>
                  </a:cubicBezTo>
                  <a:cubicBezTo>
                    <a:pt x="111" y="813"/>
                    <a:pt x="111" y="813"/>
                    <a:pt x="111" y="813"/>
                  </a:cubicBezTo>
                  <a:cubicBezTo>
                    <a:pt x="115" y="810"/>
                    <a:pt x="115" y="810"/>
                    <a:pt x="115" y="810"/>
                  </a:cubicBezTo>
                  <a:cubicBezTo>
                    <a:pt x="128" y="813"/>
                    <a:pt x="128" y="813"/>
                    <a:pt x="128" y="813"/>
                  </a:cubicBezTo>
                  <a:cubicBezTo>
                    <a:pt x="132" y="811"/>
                    <a:pt x="132" y="811"/>
                    <a:pt x="132" y="811"/>
                  </a:cubicBezTo>
                  <a:cubicBezTo>
                    <a:pt x="135" y="816"/>
                    <a:pt x="135" y="816"/>
                    <a:pt x="135" y="816"/>
                  </a:cubicBezTo>
                  <a:cubicBezTo>
                    <a:pt x="132" y="822"/>
                    <a:pt x="132" y="822"/>
                    <a:pt x="132" y="822"/>
                  </a:cubicBezTo>
                  <a:cubicBezTo>
                    <a:pt x="139" y="829"/>
                    <a:pt x="139" y="829"/>
                    <a:pt x="139" y="829"/>
                  </a:cubicBezTo>
                  <a:cubicBezTo>
                    <a:pt x="139" y="838"/>
                    <a:pt x="139" y="838"/>
                    <a:pt x="139" y="838"/>
                  </a:cubicBezTo>
                  <a:cubicBezTo>
                    <a:pt x="148" y="845"/>
                    <a:pt x="148" y="845"/>
                    <a:pt x="148" y="845"/>
                  </a:cubicBezTo>
                  <a:cubicBezTo>
                    <a:pt x="147" y="854"/>
                    <a:pt x="147" y="854"/>
                    <a:pt x="147" y="854"/>
                  </a:cubicBezTo>
                  <a:cubicBezTo>
                    <a:pt x="150" y="860"/>
                    <a:pt x="150" y="860"/>
                    <a:pt x="150" y="860"/>
                  </a:cubicBezTo>
                  <a:cubicBezTo>
                    <a:pt x="141" y="868"/>
                    <a:pt x="141" y="868"/>
                    <a:pt x="141" y="868"/>
                  </a:cubicBezTo>
                  <a:cubicBezTo>
                    <a:pt x="142" y="873"/>
                    <a:pt x="142" y="873"/>
                    <a:pt x="142" y="873"/>
                  </a:cubicBezTo>
                  <a:cubicBezTo>
                    <a:pt x="130" y="884"/>
                    <a:pt x="130" y="884"/>
                    <a:pt x="130" y="884"/>
                  </a:cubicBezTo>
                  <a:cubicBezTo>
                    <a:pt x="125" y="898"/>
                    <a:pt x="125" y="898"/>
                    <a:pt x="125" y="898"/>
                  </a:cubicBezTo>
                  <a:cubicBezTo>
                    <a:pt x="137" y="905"/>
                    <a:pt x="137" y="905"/>
                    <a:pt x="137" y="905"/>
                  </a:cubicBezTo>
                  <a:cubicBezTo>
                    <a:pt x="151" y="906"/>
                    <a:pt x="151" y="906"/>
                    <a:pt x="151" y="906"/>
                  </a:cubicBezTo>
                  <a:cubicBezTo>
                    <a:pt x="164" y="905"/>
                    <a:pt x="164" y="905"/>
                    <a:pt x="164" y="905"/>
                  </a:cubicBezTo>
                  <a:cubicBezTo>
                    <a:pt x="176" y="896"/>
                    <a:pt x="176" y="896"/>
                    <a:pt x="176" y="896"/>
                  </a:cubicBezTo>
                  <a:cubicBezTo>
                    <a:pt x="183" y="896"/>
                    <a:pt x="183" y="896"/>
                    <a:pt x="183" y="896"/>
                  </a:cubicBezTo>
                  <a:cubicBezTo>
                    <a:pt x="183" y="886"/>
                    <a:pt x="183" y="886"/>
                    <a:pt x="183" y="886"/>
                  </a:cubicBezTo>
                  <a:cubicBezTo>
                    <a:pt x="189" y="881"/>
                    <a:pt x="189" y="881"/>
                    <a:pt x="189" y="881"/>
                  </a:cubicBezTo>
                  <a:cubicBezTo>
                    <a:pt x="188" y="875"/>
                    <a:pt x="188" y="875"/>
                    <a:pt x="188" y="875"/>
                  </a:cubicBezTo>
                  <a:cubicBezTo>
                    <a:pt x="196" y="872"/>
                    <a:pt x="196" y="872"/>
                    <a:pt x="196" y="872"/>
                  </a:cubicBezTo>
                  <a:cubicBezTo>
                    <a:pt x="198" y="859"/>
                    <a:pt x="198" y="859"/>
                    <a:pt x="198" y="859"/>
                  </a:cubicBezTo>
                  <a:cubicBezTo>
                    <a:pt x="206" y="857"/>
                    <a:pt x="206" y="857"/>
                    <a:pt x="206" y="857"/>
                  </a:cubicBezTo>
                  <a:cubicBezTo>
                    <a:pt x="212" y="857"/>
                    <a:pt x="212" y="857"/>
                    <a:pt x="212" y="857"/>
                  </a:cubicBezTo>
                  <a:cubicBezTo>
                    <a:pt x="215" y="854"/>
                    <a:pt x="215" y="854"/>
                    <a:pt x="215" y="854"/>
                  </a:cubicBezTo>
                  <a:cubicBezTo>
                    <a:pt x="225" y="852"/>
                    <a:pt x="225" y="852"/>
                    <a:pt x="225" y="852"/>
                  </a:cubicBezTo>
                  <a:cubicBezTo>
                    <a:pt x="231" y="850"/>
                    <a:pt x="231" y="850"/>
                    <a:pt x="231" y="850"/>
                  </a:cubicBezTo>
                  <a:cubicBezTo>
                    <a:pt x="233" y="846"/>
                    <a:pt x="233" y="846"/>
                    <a:pt x="233" y="846"/>
                  </a:cubicBezTo>
                  <a:cubicBezTo>
                    <a:pt x="214" y="836"/>
                    <a:pt x="214" y="836"/>
                    <a:pt x="214" y="836"/>
                  </a:cubicBezTo>
                  <a:cubicBezTo>
                    <a:pt x="212" y="827"/>
                    <a:pt x="212" y="827"/>
                    <a:pt x="212" y="827"/>
                  </a:cubicBezTo>
                  <a:cubicBezTo>
                    <a:pt x="216" y="825"/>
                    <a:pt x="216" y="825"/>
                    <a:pt x="216" y="825"/>
                  </a:cubicBezTo>
                  <a:cubicBezTo>
                    <a:pt x="221" y="822"/>
                    <a:pt x="221" y="822"/>
                    <a:pt x="221" y="822"/>
                  </a:cubicBezTo>
                  <a:cubicBezTo>
                    <a:pt x="228" y="821"/>
                    <a:pt x="228" y="821"/>
                    <a:pt x="228" y="821"/>
                  </a:cubicBezTo>
                  <a:cubicBezTo>
                    <a:pt x="228" y="816"/>
                    <a:pt x="228" y="816"/>
                    <a:pt x="228" y="816"/>
                  </a:cubicBezTo>
                  <a:cubicBezTo>
                    <a:pt x="230" y="812"/>
                    <a:pt x="230" y="812"/>
                    <a:pt x="230" y="812"/>
                  </a:cubicBezTo>
                  <a:cubicBezTo>
                    <a:pt x="228" y="801"/>
                    <a:pt x="228" y="801"/>
                    <a:pt x="228" y="801"/>
                  </a:cubicBezTo>
                  <a:cubicBezTo>
                    <a:pt x="231" y="794"/>
                    <a:pt x="231" y="794"/>
                    <a:pt x="231" y="794"/>
                  </a:cubicBezTo>
                  <a:cubicBezTo>
                    <a:pt x="226" y="786"/>
                    <a:pt x="226" y="786"/>
                    <a:pt x="226" y="786"/>
                  </a:cubicBezTo>
                  <a:cubicBezTo>
                    <a:pt x="228" y="776"/>
                    <a:pt x="228" y="776"/>
                    <a:pt x="228" y="776"/>
                  </a:cubicBezTo>
                  <a:cubicBezTo>
                    <a:pt x="233" y="775"/>
                    <a:pt x="233" y="775"/>
                    <a:pt x="233" y="775"/>
                  </a:cubicBezTo>
                  <a:cubicBezTo>
                    <a:pt x="238" y="771"/>
                    <a:pt x="238" y="771"/>
                    <a:pt x="238" y="771"/>
                  </a:cubicBezTo>
                  <a:cubicBezTo>
                    <a:pt x="244" y="765"/>
                    <a:pt x="244" y="765"/>
                    <a:pt x="244" y="765"/>
                  </a:cubicBezTo>
                  <a:cubicBezTo>
                    <a:pt x="242" y="755"/>
                    <a:pt x="242" y="755"/>
                    <a:pt x="242" y="755"/>
                  </a:cubicBezTo>
                  <a:cubicBezTo>
                    <a:pt x="236" y="747"/>
                    <a:pt x="236" y="747"/>
                    <a:pt x="236" y="747"/>
                  </a:cubicBezTo>
                  <a:cubicBezTo>
                    <a:pt x="235" y="740"/>
                    <a:pt x="235" y="740"/>
                    <a:pt x="235" y="740"/>
                  </a:cubicBezTo>
                  <a:cubicBezTo>
                    <a:pt x="240" y="736"/>
                    <a:pt x="240" y="736"/>
                    <a:pt x="240" y="736"/>
                  </a:cubicBezTo>
                  <a:cubicBezTo>
                    <a:pt x="241" y="726"/>
                    <a:pt x="241" y="726"/>
                    <a:pt x="241" y="726"/>
                  </a:cubicBezTo>
                  <a:cubicBezTo>
                    <a:pt x="248" y="725"/>
                    <a:pt x="248" y="725"/>
                    <a:pt x="248" y="725"/>
                  </a:cubicBezTo>
                  <a:cubicBezTo>
                    <a:pt x="259" y="724"/>
                    <a:pt x="259" y="724"/>
                    <a:pt x="259" y="724"/>
                  </a:cubicBezTo>
                  <a:cubicBezTo>
                    <a:pt x="265" y="716"/>
                    <a:pt x="265" y="716"/>
                    <a:pt x="265" y="716"/>
                  </a:cubicBezTo>
                  <a:cubicBezTo>
                    <a:pt x="268" y="713"/>
                    <a:pt x="268" y="713"/>
                    <a:pt x="268" y="713"/>
                  </a:cubicBezTo>
                  <a:cubicBezTo>
                    <a:pt x="273" y="717"/>
                    <a:pt x="273" y="717"/>
                    <a:pt x="273" y="717"/>
                  </a:cubicBezTo>
                  <a:cubicBezTo>
                    <a:pt x="279" y="727"/>
                    <a:pt x="279" y="727"/>
                    <a:pt x="279" y="727"/>
                  </a:cubicBezTo>
                  <a:cubicBezTo>
                    <a:pt x="286" y="731"/>
                    <a:pt x="286" y="731"/>
                    <a:pt x="286" y="731"/>
                  </a:cubicBezTo>
                  <a:cubicBezTo>
                    <a:pt x="288" y="726"/>
                    <a:pt x="288" y="726"/>
                    <a:pt x="288" y="726"/>
                  </a:cubicBezTo>
                  <a:cubicBezTo>
                    <a:pt x="285" y="720"/>
                    <a:pt x="285" y="720"/>
                    <a:pt x="285" y="720"/>
                  </a:cubicBezTo>
                  <a:cubicBezTo>
                    <a:pt x="289" y="706"/>
                    <a:pt x="289" y="706"/>
                    <a:pt x="289" y="706"/>
                  </a:cubicBezTo>
                  <a:cubicBezTo>
                    <a:pt x="305" y="687"/>
                    <a:pt x="305" y="687"/>
                    <a:pt x="305" y="687"/>
                  </a:cubicBezTo>
                  <a:cubicBezTo>
                    <a:pt x="303" y="678"/>
                    <a:pt x="303" y="678"/>
                    <a:pt x="303" y="678"/>
                  </a:cubicBezTo>
                  <a:cubicBezTo>
                    <a:pt x="307" y="673"/>
                    <a:pt x="307" y="673"/>
                    <a:pt x="307" y="673"/>
                  </a:cubicBezTo>
                  <a:cubicBezTo>
                    <a:pt x="313" y="671"/>
                    <a:pt x="313" y="671"/>
                    <a:pt x="313" y="671"/>
                  </a:cubicBezTo>
                  <a:cubicBezTo>
                    <a:pt x="318" y="677"/>
                    <a:pt x="318" y="677"/>
                    <a:pt x="318" y="677"/>
                  </a:cubicBezTo>
                  <a:cubicBezTo>
                    <a:pt x="325" y="678"/>
                    <a:pt x="325" y="678"/>
                    <a:pt x="325" y="678"/>
                  </a:cubicBezTo>
                  <a:cubicBezTo>
                    <a:pt x="329" y="681"/>
                    <a:pt x="329" y="681"/>
                    <a:pt x="329" y="681"/>
                  </a:cubicBezTo>
                  <a:cubicBezTo>
                    <a:pt x="337" y="682"/>
                    <a:pt x="337" y="682"/>
                    <a:pt x="337" y="682"/>
                  </a:cubicBezTo>
                  <a:cubicBezTo>
                    <a:pt x="341" y="676"/>
                    <a:pt x="341" y="676"/>
                    <a:pt x="341" y="676"/>
                  </a:cubicBezTo>
                  <a:cubicBezTo>
                    <a:pt x="347" y="670"/>
                    <a:pt x="347" y="670"/>
                    <a:pt x="347" y="670"/>
                  </a:cubicBezTo>
                  <a:cubicBezTo>
                    <a:pt x="344" y="657"/>
                    <a:pt x="344" y="657"/>
                    <a:pt x="344" y="657"/>
                  </a:cubicBezTo>
                  <a:cubicBezTo>
                    <a:pt x="338" y="656"/>
                    <a:pt x="338" y="656"/>
                    <a:pt x="338" y="656"/>
                  </a:cubicBezTo>
                  <a:cubicBezTo>
                    <a:pt x="338" y="649"/>
                    <a:pt x="338" y="649"/>
                    <a:pt x="338" y="649"/>
                  </a:cubicBezTo>
                  <a:cubicBezTo>
                    <a:pt x="343" y="647"/>
                    <a:pt x="343" y="647"/>
                    <a:pt x="343" y="647"/>
                  </a:cubicBezTo>
                  <a:cubicBezTo>
                    <a:pt x="339" y="634"/>
                    <a:pt x="339" y="634"/>
                    <a:pt x="339" y="634"/>
                  </a:cubicBezTo>
                  <a:cubicBezTo>
                    <a:pt x="333" y="635"/>
                    <a:pt x="333" y="635"/>
                    <a:pt x="333" y="635"/>
                  </a:cubicBezTo>
                  <a:cubicBezTo>
                    <a:pt x="323" y="628"/>
                    <a:pt x="323" y="628"/>
                    <a:pt x="323" y="628"/>
                  </a:cubicBezTo>
                  <a:cubicBezTo>
                    <a:pt x="325" y="619"/>
                    <a:pt x="325" y="619"/>
                    <a:pt x="325" y="619"/>
                  </a:cubicBezTo>
                  <a:cubicBezTo>
                    <a:pt x="324" y="606"/>
                    <a:pt x="324" y="606"/>
                    <a:pt x="324" y="606"/>
                  </a:cubicBezTo>
                  <a:cubicBezTo>
                    <a:pt x="333" y="599"/>
                    <a:pt x="333" y="599"/>
                    <a:pt x="333" y="599"/>
                  </a:cubicBezTo>
                  <a:cubicBezTo>
                    <a:pt x="337" y="594"/>
                    <a:pt x="337" y="594"/>
                    <a:pt x="337" y="594"/>
                  </a:cubicBezTo>
                  <a:cubicBezTo>
                    <a:pt x="337" y="584"/>
                    <a:pt x="337" y="584"/>
                    <a:pt x="337" y="584"/>
                  </a:cubicBezTo>
                  <a:cubicBezTo>
                    <a:pt x="343" y="578"/>
                    <a:pt x="343" y="578"/>
                    <a:pt x="343" y="578"/>
                  </a:cubicBezTo>
                  <a:cubicBezTo>
                    <a:pt x="340" y="572"/>
                    <a:pt x="340" y="572"/>
                    <a:pt x="340" y="572"/>
                  </a:cubicBezTo>
                  <a:cubicBezTo>
                    <a:pt x="342" y="567"/>
                    <a:pt x="342" y="567"/>
                    <a:pt x="342" y="567"/>
                  </a:cubicBezTo>
                  <a:cubicBezTo>
                    <a:pt x="333" y="557"/>
                    <a:pt x="333" y="557"/>
                    <a:pt x="333" y="557"/>
                  </a:cubicBezTo>
                  <a:cubicBezTo>
                    <a:pt x="333" y="550"/>
                    <a:pt x="333" y="550"/>
                    <a:pt x="333" y="550"/>
                  </a:cubicBezTo>
                  <a:cubicBezTo>
                    <a:pt x="334" y="543"/>
                    <a:pt x="334" y="543"/>
                    <a:pt x="334" y="543"/>
                  </a:cubicBezTo>
                  <a:cubicBezTo>
                    <a:pt x="331" y="536"/>
                    <a:pt x="331" y="536"/>
                    <a:pt x="331" y="536"/>
                  </a:cubicBezTo>
                  <a:cubicBezTo>
                    <a:pt x="332" y="528"/>
                    <a:pt x="332" y="528"/>
                    <a:pt x="332" y="528"/>
                  </a:cubicBezTo>
                  <a:cubicBezTo>
                    <a:pt x="342" y="521"/>
                    <a:pt x="342" y="521"/>
                    <a:pt x="342" y="521"/>
                  </a:cubicBezTo>
                  <a:cubicBezTo>
                    <a:pt x="348" y="520"/>
                    <a:pt x="348" y="520"/>
                    <a:pt x="348" y="520"/>
                  </a:cubicBezTo>
                  <a:cubicBezTo>
                    <a:pt x="355" y="515"/>
                    <a:pt x="355" y="515"/>
                    <a:pt x="355" y="515"/>
                  </a:cubicBezTo>
                  <a:cubicBezTo>
                    <a:pt x="354" y="509"/>
                    <a:pt x="354" y="509"/>
                    <a:pt x="354" y="509"/>
                  </a:cubicBezTo>
                  <a:cubicBezTo>
                    <a:pt x="350" y="509"/>
                    <a:pt x="350" y="509"/>
                    <a:pt x="350" y="509"/>
                  </a:cubicBezTo>
                  <a:cubicBezTo>
                    <a:pt x="346" y="512"/>
                    <a:pt x="346" y="512"/>
                    <a:pt x="346" y="512"/>
                  </a:cubicBezTo>
                  <a:cubicBezTo>
                    <a:pt x="340" y="510"/>
                    <a:pt x="340" y="510"/>
                    <a:pt x="340" y="510"/>
                  </a:cubicBezTo>
                  <a:cubicBezTo>
                    <a:pt x="335" y="513"/>
                    <a:pt x="335" y="513"/>
                    <a:pt x="335" y="513"/>
                  </a:cubicBezTo>
                  <a:cubicBezTo>
                    <a:pt x="331" y="510"/>
                    <a:pt x="331" y="510"/>
                    <a:pt x="331" y="510"/>
                  </a:cubicBezTo>
                  <a:cubicBezTo>
                    <a:pt x="324" y="513"/>
                    <a:pt x="324" y="513"/>
                    <a:pt x="324" y="513"/>
                  </a:cubicBezTo>
                  <a:cubicBezTo>
                    <a:pt x="317" y="512"/>
                    <a:pt x="317" y="512"/>
                    <a:pt x="317" y="512"/>
                  </a:cubicBezTo>
                  <a:cubicBezTo>
                    <a:pt x="317" y="503"/>
                    <a:pt x="317" y="503"/>
                    <a:pt x="317" y="503"/>
                  </a:cubicBezTo>
                  <a:cubicBezTo>
                    <a:pt x="318" y="501"/>
                    <a:pt x="318" y="501"/>
                    <a:pt x="318" y="501"/>
                  </a:cubicBezTo>
                  <a:cubicBezTo>
                    <a:pt x="318" y="494"/>
                    <a:pt x="318" y="494"/>
                    <a:pt x="318" y="494"/>
                  </a:cubicBezTo>
                  <a:cubicBezTo>
                    <a:pt x="322" y="480"/>
                    <a:pt x="322" y="480"/>
                    <a:pt x="322" y="480"/>
                  </a:cubicBezTo>
                  <a:cubicBezTo>
                    <a:pt x="315" y="472"/>
                    <a:pt x="315" y="472"/>
                    <a:pt x="315" y="472"/>
                  </a:cubicBezTo>
                  <a:cubicBezTo>
                    <a:pt x="314" y="463"/>
                    <a:pt x="314" y="463"/>
                    <a:pt x="314" y="463"/>
                  </a:cubicBezTo>
                  <a:cubicBezTo>
                    <a:pt x="308" y="459"/>
                    <a:pt x="308" y="459"/>
                    <a:pt x="308" y="459"/>
                  </a:cubicBezTo>
                  <a:cubicBezTo>
                    <a:pt x="307" y="454"/>
                    <a:pt x="307" y="454"/>
                    <a:pt x="307" y="454"/>
                  </a:cubicBezTo>
                  <a:cubicBezTo>
                    <a:pt x="310" y="451"/>
                    <a:pt x="310" y="451"/>
                    <a:pt x="310" y="451"/>
                  </a:cubicBezTo>
                  <a:cubicBezTo>
                    <a:pt x="307" y="447"/>
                    <a:pt x="307" y="447"/>
                    <a:pt x="307" y="447"/>
                  </a:cubicBezTo>
                  <a:cubicBezTo>
                    <a:pt x="307" y="442"/>
                    <a:pt x="307" y="442"/>
                    <a:pt x="307" y="442"/>
                  </a:cubicBezTo>
                  <a:cubicBezTo>
                    <a:pt x="298" y="442"/>
                    <a:pt x="298" y="442"/>
                    <a:pt x="298" y="442"/>
                  </a:cubicBezTo>
                  <a:cubicBezTo>
                    <a:pt x="297" y="438"/>
                    <a:pt x="297" y="438"/>
                    <a:pt x="297" y="438"/>
                  </a:cubicBezTo>
                  <a:cubicBezTo>
                    <a:pt x="304" y="431"/>
                    <a:pt x="304" y="431"/>
                    <a:pt x="304" y="431"/>
                  </a:cubicBezTo>
                  <a:cubicBezTo>
                    <a:pt x="309" y="429"/>
                    <a:pt x="309" y="429"/>
                    <a:pt x="309" y="429"/>
                  </a:cubicBezTo>
                  <a:cubicBezTo>
                    <a:pt x="305" y="400"/>
                    <a:pt x="305" y="400"/>
                    <a:pt x="305" y="400"/>
                  </a:cubicBezTo>
                  <a:cubicBezTo>
                    <a:pt x="301" y="390"/>
                    <a:pt x="301" y="390"/>
                    <a:pt x="301" y="390"/>
                  </a:cubicBezTo>
                  <a:cubicBezTo>
                    <a:pt x="299" y="379"/>
                    <a:pt x="299" y="379"/>
                    <a:pt x="299" y="379"/>
                  </a:cubicBezTo>
                  <a:cubicBezTo>
                    <a:pt x="290" y="367"/>
                    <a:pt x="290" y="367"/>
                    <a:pt x="290" y="367"/>
                  </a:cubicBezTo>
                  <a:cubicBezTo>
                    <a:pt x="291" y="361"/>
                    <a:pt x="291" y="361"/>
                    <a:pt x="291" y="361"/>
                  </a:cubicBezTo>
                  <a:cubicBezTo>
                    <a:pt x="295" y="360"/>
                    <a:pt x="295" y="360"/>
                    <a:pt x="295" y="360"/>
                  </a:cubicBezTo>
                  <a:cubicBezTo>
                    <a:pt x="304" y="347"/>
                    <a:pt x="304" y="347"/>
                    <a:pt x="304" y="347"/>
                  </a:cubicBezTo>
                  <a:cubicBezTo>
                    <a:pt x="311" y="349"/>
                    <a:pt x="311" y="349"/>
                    <a:pt x="311" y="349"/>
                  </a:cubicBezTo>
                  <a:cubicBezTo>
                    <a:pt x="316" y="349"/>
                    <a:pt x="316" y="349"/>
                    <a:pt x="316" y="349"/>
                  </a:cubicBezTo>
                  <a:cubicBezTo>
                    <a:pt x="319" y="340"/>
                    <a:pt x="319" y="340"/>
                    <a:pt x="319" y="340"/>
                  </a:cubicBezTo>
                  <a:cubicBezTo>
                    <a:pt x="315" y="335"/>
                    <a:pt x="315" y="335"/>
                    <a:pt x="315" y="335"/>
                  </a:cubicBezTo>
                  <a:cubicBezTo>
                    <a:pt x="317" y="327"/>
                    <a:pt x="317" y="327"/>
                    <a:pt x="317" y="327"/>
                  </a:cubicBezTo>
                  <a:cubicBezTo>
                    <a:pt x="321" y="327"/>
                    <a:pt x="321" y="327"/>
                    <a:pt x="321" y="327"/>
                  </a:cubicBezTo>
                  <a:cubicBezTo>
                    <a:pt x="321" y="316"/>
                    <a:pt x="321" y="316"/>
                    <a:pt x="321" y="316"/>
                  </a:cubicBezTo>
                  <a:cubicBezTo>
                    <a:pt x="332" y="305"/>
                    <a:pt x="332" y="305"/>
                    <a:pt x="332" y="305"/>
                  </a:cubicBezTo>
                  <a:cubicBezTo>
                    <a:pt x="333" y="300"/>
                    <a:pt x="333" y="300"/>
                    <a:pt x="333" y="300"/>
                  </a:cubicBezTo>
                  <a:cubicBezTo>
                    <a:pt x="336" y="300"/>
                    <a:pt x="336" y="300"/>
                    <a:pt x="336" y="300"/>
                  </a:cubicBezTo>
                  <a:cubicBezTo>
                    <a:pt x="337" y="291"/>
                    <a:pt x="337" y="291"/>
                    <a:pt x="337" y="291"/>
                  </a:cubicBezTo>
                  <a:cubicBezTo>
                    <a:pt x="330" y="293"/>
                    <a:pt x="330" y="293"/>
                    <a:pt x="330" y="293"/>
                  </a:cubicBezTo>
                  <a:cubicBezTo>
                    <a:pt x="327" y="285"/>
                    <a:pt x="327" y="285"/>
                    <a:pt x="327" y="285"/>
                  </a:cubicBezTo>
                  <a:cubicBezTo>
                    <a:pt x="325" y="275"/>
                    <a:pt x="325" y="275"/>
                    <a:pt x="325" y="275"/>
                  </a:cubicBezTo>
                  <a:cubicBezTo>
                    <a:pt x="314" y="265"/>
                    <a:pt x="314" y="265"/>
                    <a:pt x="314" y="265"/>
                  </a:cubicBezTo>
                  <a:cubicBezTo>
                    <a:pt x="313" y="261"/>
                    <a:pt x="313" y="261"/>
                    <a:pt x="313" y="261"/>
                  </a:cubicBezTo>
                  <a:cubicBezTo>
                    <a:pt x="306" y="260"/>
                    <a:pt x="306" y="260"/>
                    <a:pt x="306" y="260"/>
                  </a:cubicBezTo>
                  <a:cubicBezTo>
                    <a:pt x="303" y="254"/>
                    <a:pt x="303" y="254"/>
                    <a:pt x="303" y="254"/>
                  </a:cubicBezTo>
                  <a:cubicBezTo>
                    <a:pt x="304" y="245"/>
                    <a:pt x="304" y="245"/>
                    <a:pt x="304" y="245"/>
                  </a:cubicBezTo>
                  <a:cubicBezTo>
                    <a:pt x="297" y="236"/>
                    <a:pt x="297" y="236"/>
                    <a:pt x="297" y="236"/>
                  </a:cubicBezTo>
                  <a:cubicBezTo>
                    <a:pt x="301" y="229"/>
                    <a:pt x="301" y="229"/>
                    <a:pt x="301" y="229"/>
                  </a:cubicBezTo>
                  <a:cubicBezTo>
                    <a:pt x="296" y="220"/>
                    <a:pt x="296" y="220"/>
                    <a:pt x="296" y="220"/>
                  </a:cubicBezTo>
                  <a:cubicBezTo>
                    <a:pt x="294" y="216"/>
                    <a:pt x="294" y="216"/>
                    <a:pt x="294" y="216"/>
                  </a:cubicBezTo>
                  <a:cubicBezTo>
                    <a:pt x="291" y="218"/>
                    <a:pt x="287" y="217"/>
                    <a:pt x="286" y="219"/>
                  </a:cubicBezTo>
                  <a:cubicBezTo>
                    <a:pt x="285" y="221"/>
                    <a:pt x="285" y="227"/>
                    <a:pt x="288" y="228"/>
                  </a:cubicBezTo>
                  <a:cubicBezTo>
                    <a:pt x="290" y="228"/>
                    <a:pt x="296" y="226"/>
                    <a:pt x="293" y="230"/>
                  </a:cubicBezTo>
                  <a:cubicBezTo>
                    <a:pt x="290" y="233"/>
                    <a:pt x="282" y="240"/>
                    <a:pt x="279" y="241"/>
                  </a:cubicBezTo>
                  <a:cubicBezTo>
                    <a:pt x="276" y="243"/>
                    <a:pt x="273" y="245"/>
                    <a:pt x="269" y="248"/>
                  </a:cubicBezTo>
                  <a:cubicBezTo>
                    <a:pt x="266" y="250"/>
                    <a:pt x="259" y="253"/>
                    <a:pt x="260" y="251"/>
                  </a:cubicBezTo>
                  <a:cubicBezTo>
                    <a:pt x="262" y="249"/>
                    <a:pt x="263" y="248"/>
                    <a:pt x="264" y="245"/>
                  </a:cubicBezTo>
                  <a:cubicBezTo>
                    <a:pt x="265" y="243"/>
                    <a:pt x="267" y="241"/>
                    <a:pt x="269" y="238"/>
                  </a:cubicBezTo>
                  <a:cubicBezTo>
                    <a:pt x="271" y="235"/>
                    <a:pt x="273" y="232"/>
                    <a:pt x="276" y="229"/>
                  </a:cubicBezTo>
                  <a:cubicBezTo>
                    <a:pt x="278" y="226"/>
                    <a:pt x="279" y="223"/>
                    <a:pt x="280" y="221"/>
                  </a:cubicBezTo>
                  <a:cubicBezTo>
                    <a:pt x="281" y="219"/>
                    <a:pt x="283" y="215"/>
                    <a:pt x="284" y="210"/>
                  </a:cubicBezTo>
                  <a:cubicBezTo>
                    <a:pt x="286" y="205"/>
                    <a:pt x="285" y="204"/>
                    <a:pt x="289" y="198"/>
                  </a:cubicBezTo>
                  <a:cubicBezTo>
                    <a:pt x="292" y="193"/>
                    <a:pt x="294" y="195"/>
                    <a:pt x="295" y="191"/>
                  </a:cubicBezTo>
                  <a:cubicBezTo>
                    <a:pt x="297" y="187"/>
                    <a:pt x="296" y="185"/>
                    <a:pt x="300" y="182"/>
                  </a:cubicBezTo>
                  <a:cubicBezTo>
                    <a:pt x="303" y="179"/>
                    <a:pt x="304" y="175"/>
                    <a:pt x="304" y="167"/>
                  </a:cubicBezTo>
                  <a:cubicBezTo>
                    <a:pt x="303" y="159"/>
                    <a:pt x="301" y="162"/>
                    <a:pt x="301" y="158"/>
                  </a:cubicBezTo>
                  <a:cubicBezTo>
                    <a:pt x="300" y="154"/>
                    <a:pt x="299" y="152"/>
                    <a:pt x="298" y="150"/>
                  </a:cubicBezTo>
                  <a:cubicBezTo>
                    <a:pt x="297" y="148"/>
                    <a:pt x="292" y="143"/>
                    <a:pt x="290" y="142"/>
                  </a:cubicBezTo>
                  <a:cubicBezTo>
                    <a:pt x="287" y="142"/>
                    <a:pt x="283" y="140"/>
                    <a:pt x="278" y="135"/>
                  </a:cubicBezTo>
                  <a:cubicBezTo>
                    <a:pt x="273" y="130"/>
                    <a:pt x="271" y="129"/>
                    <a:pt x="268" y="132"/>
                  </a:cubicBezTo>
                  <a:cubicBezTo>
                    <a:pt x="265" y="135"/>
                    <a:pt x="258" y="134"/>
                    <a:pt x="252" y="136"/>
                  </a:cubicBezTo>
                  <a:cubicBezTo>
                    <a:pt x="247" y="137"/>
                    <a:pt x="250" y="140"/>
                    <a:pt x="246" y="145"/>
                  </a:cubicBezTo>
                  <a:cubicBezTo>
                    <a:pt x="242" y="149"/>
                    <a:pt x="236" y="147"/>
                    <a:pt x="238" y="145"/>
                  </a:cubicBezTo>
                  <a:cubicBezTo>
                    <a:pt x="240" y="142"/>
                    <a:pt x="243" y="131"/>
                    <a:pt x="241" y="131"/>
                  </a:cubicBezTo>
                  <a:cubicBezTo>
                    <a:pt x="240" y="130"/>
                    <a:pt x="232" y="129"/>
                    <a:pt x="229" y="130"/>
                  </a:cubicBezTo>
                  <a:cubicBezTo>
                    <a:pt x="227" y="131"/>
                    <a:pt x="219" y="131"/>
                    <a:pt x="224" y="126"/>
                  </a:cubicBezTo>
                  <a:cubicBezTo>
                    <a:pt x="230" y="121"/>
                    <a:pt x="230" y="120"/>
                    <a:pt x="224" y="117"/>
                  </a:cubicBezTo>
                  <a:cubicBezTo>
                    <a:pt x="219" y="113"/>
                    <a:pt x="213" y="113"/>
                    <a:pt x="207" y="118"/>
                  </a:cubicBezTo>
                  <a:cubicBezTo>
                    <a:pt x="201" y="122"/>
                    <a:pt x="201" y="129"/>
                    <a:pt x="196" y="138"/>
                  </a:cubicBezTo>
                  <a:cubicBezTo>
                    <a:pt x="192" y="147"/>
                    <a:pt x="194" y="147"/>
                    <a:pt x="196" y="151"/>
                  </a:cubicBezTo>
                  <a:cubicBezTo>
                    <a:pt x="199" y="155"/>
                    <a:pt x="193" y="156"/>
                    <a:pt x="190" y="157"/>
                  </a:cubicBezTo>
                  <a:cubicBezTo>
                    <a:pt x="187" y="157"/>
                    <a:pt x="183" y="158"/>
                    <a:pt x="183" y="162"/>
                  </a:cubicBezTo>
                  <a:cubicBezTo>
                    <a:pt x="184" y="166"/>
                    <a:pt x="183" y="167"/>
                    <a:pt x="180" y="168"/>
                  </a:cubicBezTo>
                  <a:cubicBezTo>
                    <a:pt x="177" y="169"/>
                    <a:pt x="174" y="174"/>
                    <a:pt x="170" y="177"/>
                  </a:cubicBezTo>
                  <a:cubicBezTo>
                    <a:pt x="167" y="180"/>
                    <a:pt x="161" y="176"/>
                    <a:pt x="159" y="172"/>
                  </a:cubicBezTo>
                  <a:cubicBezTo>
                    <a:pt x="156" y="168"/>
                    <a:pt x="141" y="173"/>
                    <a:pt x="136" y="176"/>
                  </a:cubicBezTo>
                  <a:cubicBezTo>
                    <a:pt x="132" y="180"/>
                    <a:pt x="139" y="184"/>
                    <a:pt x="135" y="185"/>
                  </a:cubicBezTo>
                  <a:cubicBezTo>
                    <a:pt x="131" y="186"/>
                    <a:pt x="123" y="191"/>
                    <a:pt x="118" y="191"/>
                  </a:cubicBezTo>
                  <a:cubicBezTo>
                    <a:pt x="113" y="190"/>
                    <a:pt x="107" y="197"/>
                    <a:pt x="103" y="202"/>
                  </a:cubicBezTo>
                  <a:cubicBezTo>
                    <a:pt x="99" y="207"/>
                    <a:pt x="97" y="203"/>
                    <a:pt x="92" y="203"/>
                  </a:cubicBezTo>
                  <a:cubicBezTo>
                    <a:pt x="86" y="203"/>
                    <a:pt x="91" y="209"/>
                    <a:pt x="91" y="213"/>
                  </a:cubicBezTo>
                  <a:cubicBezTo>
                    <a:pt x="92" y="217"/>
                    <a:pt x="85" y="218"/>
                    <a:pt x="83" y="216"/>
                  </a:cubicBezTo>
                  <a:cubicBezTo>
                    <a:pt x="81" y="214"/>
                    <a:pt x="77" y="219"/>
                    <a:pt x="80" y="222"/>
                  </a:cubicBezTo>
                  <a:cubicBezTo>
                    <a:pt x="84" y="225"/>
                    <a:pt x="85" y="228"/>
                    <a:pt x="81" y="228"/>
                  </a:cubicBezTo>
                  <a:cubicBezTo>
                    <a:pt x="77" y="228"/>
                    <a:pt x="83" y="235"/>
                    <a:pt x="85" y="236"/>
                  </a:cubicBezTo>
                  <a:cubicBezTo>
                    <a:pt x="87" y="236"/>
                    <a:pt x="96" y="244"/>
                    <a:pt x="84" y="245"/>
                  </a:cubicBezTo>
                  <a:cubicBezTo>
                    <a:pt x="71" y="247"/>
                    <a:pt x="68" y="249"/>
                    <a:pt x="63" y="250"/>
                  </a:cubicBezTo>
                  <a:cubicBezTo>
                    <a:pt x="58" y="250"/>
                    <a:pt x="47" y="249"/>
                    <a:pt x="37" y="249"/>
                  </a:cubicBezTo>
                  <a:cubicBezTo>
                    <a:pt x="27" y="248"/>
                    <a:pt x="25" y="257"/>
                    <a:pt x="29" y="265"/>
                  </a:cubicBezTo>
                  <a:cubicBezTo>
                    <a:pt x="34" y="272"/>
                    <a:pt x="27" y="275"/>
                    <a:pt x="29" y="282"/>
                  </a:cubicBezTo>
                  <a:cubicBezTo>
                    <a:pt x="31" y="288"/>
                    <a:pt x="39" y="292"/>
                    <a:pt x="43" y="297"/>
                  </a:cubicBezTo>
                  <a:cubicBezTo>
                    <a:pt x="47" y="301"/>
                    <a:pt x="56" y="311"/>
                    <a:pt x="52" y="316"/>
                  </a:cubicBezTo>
                  <a:cubicBezTo>
                    <a:pt x="49" y="321"/>
                    <a:pt x="47" y="325"/>
                    <a:pt x="48" y="330"/>
                  </a:cubicBezTo>
                  <a:cubicBezTo>
                    <a:pt x="48" y="335"/>
                    <a:pt x="51" y="347"/>
                    <a:pt x="48" y="348"/>
                  </a:cubicBezTo>
                  <a:cubicBezTo>
                    <a:pt x="46" y="350"/>
                    <a:pt x="44" y="361"/>
                    <a:pt x="42" y="357"/>
                  </a:cubicBezTo>
                  <a:cubicBezTo>
                    <a:pt x="40" y="353"/>
                    <a:pt x="43" y="348"/>
                    <a:pt x="44" y="339"/>
                  </a:cubicBezTo>
                  <a:cubicBezTo>
                    <a:pt x="46" y="330"/>
                    <a:pt x="42" y="335"/>
                    <a:pt x="40" y="332"/>
                  </a:cubicBezTo>
                  <a:cubicBezTo>
                    <a:pt x="39" y="330"/>
                    <a:pt x="40" y="327"/>
                    <a:pt x="45" y="320"/>
                  </a:cubicBezTo>
                  <a:cubicBezTo>
                    <a:pt x="49" y="313"/>
                    <a:pt x="49" y="312"/>
                    <a:pt x="47" y="309"/>
                  </a:cubicBezTo>
                  <a:cubicBezTo>
                    <a:pt x="44" y="305"/>
                    <a:pt x="35" y="309"/>
                    <a:pt x="32" y="306"/>
                  </a:cubicBezTo>
                  <a:cubicBezTo>
                    <a:pt x="28" y="303"/>
                    <a:pt x="24" y="296"/>
                    <a:pt x="21" y="289"/>
                  </a:cubicBezTo>
                  <a:cubicBezTo>
                    <a:pt x="19" y="285"/>
                    <a:pt x="12" y="284"/>
                    <a:pt x="6" y="285"/>
                  </a:cubicBezTo>
                  <a:cubicBezTo>
                    <a:pt x="5" y="293"/>
                    <a:pt x="5" y="293"/>
                    <a:pt x="5" y="293"/>
                  </a:cubicBezTo>
                  <a:cubicBezTo>
                    <a:pt x="15" y="298"/>
                    <a:pt x="15" y="298"/>
                    <a:pt x="15" y="298"/>
                  </a:cubicBezTo>
                  <a:cubicBezTo>
                    <a:pt x="22" y="304"/>
                    <a:pt x="22" y="304"/>
                    <a:pt x="22" y="304"/>
                  </a:cubicBezTo>
                  <a:cubicBezTo>
                    <a:pt x="19" y="312"/>
                    <a:pt x="19" y="312"/>
                    <a:pt x="19" y="312"/>
                  </a:cubicBezTo>
                  <a:cubicBezTo>
                    <a:pt x="15" y="311"/>
                    <a:pt x="15" y="311"/>
                    <a:pt x="15" y="311"/>
                  </a:cubicBezTo>
                  <a:cubicBezTo>
                    <a:pt x="9" y="319"/>
                    <a:pt x="9" y="319"/>
                    <a:pt x="9" y="319"/>
                  </a:cubicBezTo>
                  <a:cubicBezTo>
                    <a:pt x="13" y="324"/>
                    <a:pt x="13" y="324"/>
                    <a:pt x="13" y="324"/>
                  </a:cubicBezTo>
                  <a:cubicBezTo>
                    <a:pt x="21" y="329"/>
                    <a:pt x="21" y="329"/>
                    <a:pt x="21" y="329"/>
                  </a:cubicBezTo>
                  <a:cubicBezTo>
                    <a:pt x="21" y="348"/>
                    <a:pt x="21" y="348"/>
                    <a:pt x="21" y="348"/>
                  </a:cubicBezTo>
                  <a:cubicBezTo>
                    <a:pt x="14" y="349"/>
                    <a:pt x="14" y="349"/>
                    <a:pt x="14" y="349"/>
                  </a:cubicBezTo>
                  <a:cubicBezTo>
                    <a:pt x="0" y="364"/>
                    <a:pt x="0" y="364"/>
                    <a:pt x="0" y="364"/>
                  </a:cubicBezTo>
                  <a:cubicBezTo>
                    <a:pt x="0" y="369"/>
                    <a:pt x="0" y="369"/>
                    <a:pt x="0" y="369"/>
                  </a:cubicBezTo>
                  <a:cubicBezTo>
                    <a:pt x="8" y="380"/>
                    <a:pt x="8" y="380"/>
                    <a:pt x="8" y="380"/>
                  </a:cubicBezTo>
                  <a:cubicBezTo>
                    <a:pt x="14" y="380"/>
                    <a:pt x="14" y="380"/>
                    <a:pt x="14" y="380"/>
                  </a:cubicBezTo>
                  <a:cubicBezTo>
                    <a:pt x="15" y="382"/>
                    <a:pt x="15" y="382"/>
                    <a:pt x="15" y="382"/>
                  </a:cubicBezTo>
                  <a:cubicBezTo>
                    <a:pt x="18" y="387"/>
                    <a:pt x="18" y="387"/>
                    <a:pt x="18" y="387"/>
                  </a:cubicBezTo>
                  <a:cubicBezTo>
                    <a:pt x="21" y="383"/>
                    <a:pt x="21" y="383"/>
                    <a:pt x="21" y="383"/>
                  </a:cubicBezTo>
                  <a:cubicBezTo>
                    <a:pt x="26" y="384"/>
                    <a:pt x="26" y="384"/>
                    <a:pt x="26" y="384"/>
                  </a:cubicBezTo>
                  <a:cubicBezTo>
                    <a:pt x="31" y="381"/>
                    <a:pt x="31" y="381"/>
                    <a:pt x="31" y="381"/>
                  </a:cubicBezTo>
                  <a:cubicBezTo>
                    <a:pt x="31" y="381"/>
                    <a:pt x="31" y="386"/>
                    <a:pt x="31" y="387"/>
                  </a:cubicBezTo>
                  <a:cubicBezTo>
                    <a:pt x="31" y="388"/>
                    <a:pt x="33" y="388"/>
                    <a:pt x="33" y="388"/>
                  </a:cubicBezTo>
                  <a:cubicBezTo>
                    <a:pt x="34" y="393"/>
                    <a:pt x="34" y="393"/>
                    <a:pt x="34" y="393"/>
                  </a:cubicBezTo>
                  <a:cubicBezTo>
                    <a:pt x="37" y="403"/>
                    <a:pt x="37" y="403"/>
                    <a:pt x="37" y="403"/>
                  </a:cubicBezTo>
                  <a:cubicBezTo>
                    <a:pt x="33" y="407"/>
                    <a:pt x="33" y="407"/>
                    <a:pt x="33" y="407"/>
                  </a:cubicBezTo>
                  <a:cubicBezTo>
                    <a:pt x="35" y="416"/>
                    <a:pt x="35" y="416"/>
                    <a:pt x="35" y="416"/>
                  </a:cubicBezTo>
                  <a:cubicBezTo>
                    <a:pt x="29" y="426"/>
                    <a:pt x="29" y="426"/>
                    <a:pt x="29" y="426"/>
                  </a:cubicBezTo>
                  <a:cubicBezTo>
                    <a:pt x="24" y="426"/>
                    <a:pt x="24" y="426"/>
                    <a:pt x="24" y="426"/>
                  </a:cubicBezTo>
                  <a:cubicBezTo>
                    <a:pt x="24" y="434"/>
                    <a:pt x="24" y="434"/>
                    <a:pt x="24" y="434"/>
                  </a:cubicBezTo>
                  <a:cubicBezTo>
                    <a:pt x="30" y="439"/>
                    <a:pt x="30" y="439"/>
                    <a:pt x="30" y="439"/>
                  </a:cubicBezTo>
                  <a:cubicBezTo>
                    <a:pt x="24" y="446"/>
                    <a:pt x="24" y="446"/>
                    <a:pt x="24" y="446"/>
                  </a:cubicBezTo>
                  <a:cubicBezTo>
                    <a:pt x="27" y="449"/>
                    <a:pt x="27" y="449"/>
                    <a:pt x="27" y="449"/>
                  </a:cubicBezTo>
                  <a:cubicBezTo>
                    <a:pt x="28" y="455"/>
                    <a:pt x="28" y="455"/>
                    <a:pt x="28" y="455"/>
                  </a:cubicBezTo>
                  <a:cubicBezTo>
                    <a:pt x="34" y="458"/>
                    <a:pt x="34" y="458"/>
                    <a:pt x="34" y="458"/>
                  </a:cubicBezTo>
                  <a:cubicBezTo>
                    <a:pt x="38" y="463"/>
                    <a:pt x="38" y="463"/>
                    <a:pt x="38" y="463"/>
                  </a:cubicBezTo>
                  <a:cubicBezTo>
                    <a:pt x="33" y="470"/>
                    <a:pt x="33" y="470"/>
                    <a:pt x="33" y="470"/>
                  </a:cubicBezTo>
                  <a:cubicBezTo>
                    <a:pt x="36" y="474"/>
                    <a:pt x="36" y="474"/>
                    <a:pt x="36" y="474"/>
                  </a:cubicBezTo>
                  <a:cubicBezTo>
                    <a:pt x="37" y="482"/>
                    <a:pt x="37" y="482"/>
                    <a:pt x="37" y="482"/>
                  </a:cubicBezTo>
                  <a:cubicBezTo>
                    <a:pt x="32" y="484"/>
                    <a:pt x="32" y="484"/>
                    <a:pt x="32" y="484"/>
                  </a:cubicBezTo>
                  <a:cubicBezTo>
                    <a:pt x="35" y="492"/>
                    <a:pt x="35" y="492"/>
                    <a:pt x="35" y="492"/>
                  </a:cubicBezTo>
                  <a:cubicBezTo>
                    <a:pt x="41" y="491"/>
                    <a:pt x="41" y="491"/>
                    <a:pt x="41" y="491"/>
                  </a:cubicBezTo>
                  <a:cubicBezTo>
                    <a:pt x="47" y="497"/>
                    <a:pt x="47" y="497"/>
                    <a:pt x="47" y="497"/>
                  </a:cubicBezTo>
                  <a:cubicBezTo>
                    <a:pt x="50" y="508"/>
                    <a:pt x="50" y="508"/>
                    <a:pt x="50" y="508"/>
                  </a:cubicBezTo>
                  <a:cubicBezTo>
                    <a:pt x="44" y="514"/>
                    <a:pt x="44" y="514"/>
                    <a:pt x="44" y="514"/>
                  </a:cubicBezTo>
                  <a:cubicBezTo>
                    <a:pt x="47" y="520"/>
                    <a:pt x="47" y="520"/>
                    <a:pt x="47" y="520"/>
                  </a:cubicBezTo>
                  <a:cubicBezTo>
                    <a:pt x="53" y="520"/>
                    <a:pt x="53" y="520"/>
                    <a:pt x="53" y="520"/>
                  </a:cubicBezTo>
                  <a:cubicBezTo>
                    <a:pt x="59" y="525"/>
                    <a:pt x="59" y="525"/>
                    <a:pt x="59" y="525"/>
                  </a:cubicBezTo>
                  <a:cubicBezTo>
                    <a:pt x="63" y="521"/>
                    <a:pt x="63" y="521"/>
                    <a:pt x="63" y="521"/>
                  </a:cubicBezTo>
                  <a:cubicBezTo>
                    <a:pt x="63" y="536"/>
                    <a:pt x="63" y="536"/>
                    <a:pt x="63" y="536"/>
                  </a:cubicBezTo>
                  <a:cubicBezTo>
                    <a:pt x="66" y="542"/>
                    <a:pt x="66" y="542"/>
                    <a:pt x="66" y="542"/>
                  </a:cubicBezTo>
                  <a:cubicBezTo>
                    <a:pt x="57" y="550"/>
                    <a:pt x="57" y="550"/>
                    <a:pt x="57" y="550"/>
                  </a:cubicBezTo>
                  <a:cubicBezTo>
                    <a:pt x="51" y="559"/>
                    <a:pt x="51" y="559"/>
                    <a:pt x="51" y="559"/>
                  </a:cubicBezTo>
                  <a:cubicBezTo>
                    <a:pt x="57" y="566"/>
                    <a:pt x="57" y="566"/>
                    <a:pt x="57" y="566"/>
                  </a:cubicBezTo>
                  <a:cubicBezTo>
                    <a:pt x="58" y="575"/>
                    <a:pt x="58" y="575"/>
                    <a:pt x="58" y="575"/>
                  </a:cubicBezTo>
                  <a:cubicBezTo>
                    <a:pt x="52" y="579"/>
                    <a:pt x="52" y="579"/>
                    <a:pt x="52" y="579"/>
                  </a:cubicBezTo>
                  <a:cubicBezTo>
                    <a:pt x="51" y="587"/>
                    <a:pt x="51" y="587"/>
                    <a:pt x="51" y="587"/>
                  </a:cubicBezTo>
                  <a:cubicBezTo>
                    <a:pt x="41" y="597"/>
                    <a:pt x="41" y="597"/>
                    <a:pt x="41" y="597"/>
                  </a:cubicBezTo>
                  <a:cubicBezTo>
                    <a:pt x="41" y="608"/>
                    <a:pt x="41" y="608"/>
                    <a:pt x="41" y="608"/>
                  </a:cubicBezTo>
                  <a:cubicBezTo>
                    <a:pt x="58" y="619"/>
                    <a:pt x="58" y="619"/>
                    <a:pt x="58" y="619"/>
                  </a:cubicBezTo>
                  <a:cubicBezTo>
                    <a:pt x="51" y="629"/>
                    <a:pt x="51" y="629"/>
                    <a:pt x="51" y="629"/>
                  </a:cubicBezTo>
                  <a:cubicBezTo>
                    <a:pt x="44" y="631"/>
                    <a:pt x="44" y="631"/>
                    <a:pt x="44" y="631"/>
                  </a:cubicBezTo>
                  <a:cubicBezTo>
                    <a:pt x="34" y="639"/>
                    <a:pt x="34" y="639"/>
                    <a:pt x="34" y="639"/>
                  </a:cubicBezTo>
                  <a:cubicBezTo>
                    <a:pt x="41" y="654"/>
                    <a:pt x="41" y="654"/>
                    <a:pt x="41" y="654"/>
                  </a:cubicBezTo>
                  <a:cubicBezTo>
                    <a:pt x="35" y="660"/>
                    <a:pt x="35" y="660"/>
                    <a:pt x="35" y="660"/>
                  </a:cubicBezTo>
                  <a:cubicBezTo>
                    <a:pt x="38" y="667"/>
                    <a:pt x="38" y="667"/>
                    <a:pt x="38" y="667"/>
                  </a:cubicBezTo>
                  <a:cubicBezTo>
                    <a:pt x="45" y="669"/>
                    <a:pt x="45" y="669"/>
                    <a:pt x="45" y="669"/>
                  </a:cubicBezTo>
                  <a:cubicBezTo>
                    <a:pt x="50" y="667"/>
                    <a:pt x="50" y="667"/>
                    <a:pt x="50" y="667"/>
                  </a:cubicBezTo>
                  <a:cubicBezTo>
                    <a:pt x="71" y="666"/>
                    <a:pt x="71" y="666"/>
                    <a:pt x="71" y="666"/>
                  </a:cubicBezTo>
                  <a:cubicBezTo>
                    <a:pt x="83" y="681"/>
                    <a:pt x="83" y="681"/>
                    <a:pt x="83" y="681"/>
                  </a:cubicBezTo>
                  <a:cubicBezTo>
                    <a:pt x="84" y="689"/>
                    <a:pt x="84" y="689"/>
                    <a:pt x="84" y="689"/>
                  </a:cubicBezTo>
                  <a:cubicBezTo>
                    <a:pt x="94" y="689"/>
                    <a:pt x="94" y="689"/>
                    <a:pt x="94" y="689"/>
                  </a:cubicBezTo>
                  <a:cubicBezTo>
                    <a:pt x="98" y="693"/>
                    <a:pt x="98" y="693"/>
                    <a:pt x="98" y="693"/>
                  </a:cubicBezTo>
                  <a:cubicBezTo>
                    <a:pt x="85" y="710"/>
                    <a:pt x="85" y="710"/>
                    <a:pt x="85" y="710"/>
                  </a:cubicBezTo>
                  <a:cubicBezTo>
                    <a:pt x="88" y="721"/>
                    <a:pt x="88" y="721"/>
                    <a:pt x="88" y="721"/>
                  </a:cubicBezTo>
                  <a:cubicBezTo>
                    <a:pt x="90" y="726"/>
                    <a:pt x="90" y="726"/>
                    <a:pt x="90" y="726"/>
                  </a:cubicBezTo>
                  <a:cubicBezTo>
                    <a:pt x="99" y="726"/>
                    <a:pt x="99" y="726"/>
                    <a:pt x="99" y="726"/>
                  </a:cubicBezTo>
                  <a:cubicBezTo>
                    <a:pt x="105" y="730"/>
                    <a:pt x="105" y="730"/>
                    <a:pt x="105" y="730"/>
                  </a:cubicBezTo>
                  <a:cubicBezTo>
                    <a:pt x="107" y="737"/>
                    <a:pt x="107" y="737"/>
                    <a:pt x="107" y="737"/>
                  </a:cubicBezTo>
                  <a:cubicBezTo>
                    <a:pt x="100" y="739"/>
                    <a:pt x="100" y="739"/>
                    <a:pt x="100" y="739"/>
                  </a:cubicBezTo>
                  <a:cubicBezTo>
                    <a:pt x="95" y="747"/>
                    <a:pt x="95" y="747"/>
                    <a:pt x="95" y="747"/>
                  </a:cubicBezTo>
                  <a:cubicBezTo>
                    <a:pt x="93" y="758"/>
                    <a:pt x="93" y="758"/>
                    <a:pt x="93" y="758"/>
                  </a:cubicBezTo>
                  <a:close/>
                  <a:moveTo>
                    <a:pt x="188" y="63"/>
                  </a:moveTo>
                  <a:cubicBezTo>
                    <a:pt x="184" y="67"/>
                    <a:pt x="185" y="71"/>
                    <a:pt x="185" y="74"/>
                  </a:cubicBezTo>
                  <a:cubicBezTo>
                    <a:pt x="185" y="76"/>
                    <a:pt x="184" y="86"/>
                    <a:pt x="182" y="91"/>
                  </a:cubicBezTo>
                  <a:cubicBezTo>
                    <a:pt x="180" y="97"/>
                    <a:pt x="179" y="105"/>
                    <a:pt x="179" y="109"/>
                  </a:cubicBezTo>
                  <a:cubicBezTo>
                    <a:pt x="179" y="112"/>
                    <a:pt x="186" y="111"/>
                    <a:pt x="190" y="106"/>
                  </a:cubicBezTo>
                  <a:cubicBezTo>
                    <a:pt x="194" y="101"/>
                    <a:pt x="198" y="100"/>
                    <a:pt x="203" y="100"/>
                  </a:cubicBezTo>
                  <a:cubicBezTo>
                    <a:pt x="207" y="100"/>
                    <a:pt x="216" y="90"/>
                    <a:pt x="216" y="87"/>
                  </a:cubicBezTo>
                  <a:cubicBezTo>
                    <a:pt x="217" y="83"/>
                    <a:pt x="209" y="73"/>
                    <a:pt x="206" y="70"/>
                  </a:cubicBezTo>
                  <a:cubicBezTo>
                    <a:pt x="203" y="66"/>
                    <a:pt x="199" y="68"/>
                    <a:pt x="198" y="68"/>
                  </a:cubicBezTo>
                  <a:cubicBezTo>
                    <a:pt x="198" y="69"/>
                    <a:pt x="196" y="69"/>
                    <a:pt x="196" y="66"/>
                  </a:cubicBezTo>
                  <a:cubicBezTo>
                    <a:pt x="195" y="63"/>
                    <a:pt x="193" y="62"/>
                    <a:pt x="191" y="62"/>
                  </a:cubicBezTo>
                  <a:cubicBezTo>
                    <a:pt x="189" y="61"/>
                    <a:pt x="188" y="63"/>
                    <a:pt x="188" y="63"/>
                  </a:cubicBezTo>
                  <a:close/>
                  <a:moveTo>
                    <a:pt x="138" y="50"/>
                  </a:moveTo>
                  <a:cubicBezTo>
                    <a:pt x="136" y="51"/>
                    <a:pt x="135" y="58"/>
                    <a:pt x="132" y="57"/>
                  </a:cubicBezTo>
                  <a:cubicBezTo>
                    <a:pt x="130" y="56"/>
                    <a:pt x="122" y="53"/>
                    <a:pt x="120" y="51"/>
                  </a:cubicBezTo>
                  <a:cubicBezTo>
                    <a:pt x="118" y="49"/>
                    <a:pt x="120" y="44"/>
                    <a:pt x="124" y="45"/>
                  </a:cubicBezTo>
                  <a:cubicBezTo>
                    <a:pt x="128" y="45"/>
                    <a:pt x="133" y="45"/>
                    <a:pt x="128" y="39"/>
                  </a:cubicBezTo>
                  <a:cubicBezTo>
                    <a:pt x="124" y="34"/>
                    <a:pt x="123" y="35"/>
                    <a:pt x="128" y="29"/>
                  </a:cubicBezTo>
                  <a:cubicBezTo>
                    <a:pt x="132" y="24"/>
                    <a:pt x="131" y="20"/>
                    <a:pt x="130" y="16"/>
                  </a:cubicBezTo>
                  <a:cubicBezTo>
                    <a:pt x="130" y="12"/>
                    <a:pt x="141" y="12"/>
                    <a:pt x="141" y="9"/>
                  </a:cubicBezTo>
                  <a:cubicBezTo>
                    <a:pt x="142" y="5"/>
                    <a:pt x="143" y="0"/>
                    <a:pt x="148" y="7"/>
                  </a:cubicBezTo>
                  <a:cubicBezTo>
                    <a:pt x="152" y="13"/>
                    <a:pt x="154" y="16"/>
                    <a:pt x="157" y="17"/>
                  </a:cubicBezTo>
                  <a:cubicBezTo>
                    <a:pt x="160" y="18"/>
                    <a:pt x="156" y="21"/>
                    <a:pt x="155" y="24"/>
                  </a:cubicBezTo>
                  <a:cubicBezTo>
                    <a:pt x="154" y="27"/>
                    <a:pt x="157" y="33"/>
                    <a:pt x="156" y="34"/>
                  </a:cubicBezTo>
                  <a:cubicBezTo>
                    <a:pt x="156" y="36"/>
                    <a:pt x="146" y="39"/>
                    <a:pt x="145" y="40"/>
                  </a:cubicBezTo>
                  <a:cubicBezTo>
                    <a:pt x="145" y="41"/>
                    <a:pt x="153" y="41"/>
                    <a:pt x="156" y="39"/>
                  </a:cubicBezTo>
                  <a:cubicBezTo>
                    <a:pt x="160" y="37"/>
                    <a:pt x="160" y="38"/>
                    <a:pt x="160" y="42"/>
                  </a:cubicBezTo>
                  <a:cubicBezTo>
                    <a:pt x="160" y="45"/>
                    <a:pt x="166" y="48"/>
                    <a:pt x="167" y="45"/>
                  </a:cubicBezTo>
                  <a:cubicBezTo>
                    <a:pt x="167" y="42"/>
                    <a:pt x="173" y="44"/>
                    <a:pt x="175" y="50"/>
                  </a:cubicBezTo>
                  <a:cubicBezTo>
                    <a:pt x="177" y="57"/>
                    <a:pt x="175" y="63"/>
                    <a:pt x="175" y="66"/>
                  </a:cubicBezTo>
                  <a:cubicBezTo>
                    <a:pt x="175" y="69"/>
                    <a:pt x="178" y="72"/>
                    <a:pt x="178" y="76"/>
                  </a:cubicBezTo>
                  <a:cubicBezTo>
                    <a:pt x="178" y="80"/>
                    <a:pt x="170" y="84"/>
                    <a:pt x="166" y="85"/>
                  </a:cubicBezTo>
                  <a:cubicBezTo>
                    <a:pt x="163" y="85"/>
                    <a:pt x="153" y="75"/>
                    <a:pt x="148" y="76"/>
                  </a:cubicBezTo>
                  <a:cubicBezTo>
                    <a:pt x="143" y="77"/>
                    <a:pt x="142" y="71"/>
                    <a:pt x="140" y="68"/>
                  </a:cubicBezTo>
                  <a:cubicBezTo>
                    <a:pt x="138" y="64"/>
                    <a:pt x="136" y="66"/>
                    <a:pt x="136" y="61"/>
                  </a:cubicBezTo>
                  <a:cubicBezTo>
                    <a:pt x="137" y="57"/>
                    <a:pt x="141" y="54"/>
                    <a:pt x="141" y="52"/>
                  </a:cubicBezTo>
                  <a:cubicBezTo>
                    <a:pt x="140" y="50"/>
                    <a:pt x="138" y="50"/>
                    <a:pt x="138" y="50"/>
                  </a:cubicBezTo>
                  <a:close/>
                </a:path>
              </a:pathLst>
            </a:custGeom>
            <a:solidFill>
              <a:schemeClr val="accent1"/>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6" name="Freeform 64"/>
            <p:cNvSpPr>
              <a:spLocks/>
            </p:cNvSpPr>
            <p:nvPr/>
          </p:nvSpPr>
          <p:spPr bwMode="auto">
            <a:xfrm>
              <a:off x="3571" y="3584"/>
              <a:ext cx="428" cy="630"/>
            </a:xfrm>
            <a:custGeom>
              <a:avLst/>
              <a:gdLst>
                <a:gd name="T0" fmla="*/ 97 w 205"/>
                <a:gd name="T1" fmla="*/ 4 h 302"/>
                <a:gd name="T2" fmla="*/ 87 w 205"/>
                <a:gd name="T3" fmla="*/ 0 h 302"/>
                <a:gd name="T4" fmla="*/ 81 w 205"/>
                <a:gd name="T5" fmla="*/ 13 h 302"/>
                <a:gd name="T6" fmla="*/ 82 w 205"/>
                <a:gd name="T7" fmla="*/ 19 h 302"/>
                <a:gd name="T8" fmla="*/ 89 w 205"/>
                <a:gd name="T9" fmla="*/ 36 h 302"/>
                <a:gd name="T10" fmla="*/ 98 w 205"/>
                <a:gd name="T11" fmla="*/ 39 h 302"/>
                <a:gd name="T12" fmla="*/ 87 w 205"/>
                <a:gd name="T13" fmla="*/ 55 h 302"/>
                <a:gd name="T14" fmla="*/ 73 w 205"/>
                <a:gd name="T15" fmla="*/ 55 h 302"/>
                <a:gd name="T16" fmla="*/ 67 w 205"/>
                <a:gd name="T17" fmla="*/ 63 h 302"/>
                <a:gd name="T18" fmla="*/ 77 w 205"/>
                <a:gd name="T19" fmla="*/ 77 h 302"/>
                <a:gd name="T20" fmla="*/ 86 w 205"/>
                <a:gd name="T21" fmla="*/ 94 h 302"/>
                <a:gd name="T22" fmla="*/ 97 w 205"/>
                <a:gd name="T23" fmla="*/ 93 h 302"/>
                <a:gd name="T24" fmla="*/ 109 w 205"/>
                <a:gd name="T25" fmla="*/ 114 h 302"/>
                <a:gd name="T26" fmla="*/ 98 w 205"/>
                <a:gd name="T27" fmla="*/ 121 h 302"/>
                <a:gd name="T28" fmla="*/ 76 w 205"/>
                <a:gd name="T29" fmla="*/ 150 h 302"/>
                <a:gd name="T30" fmla="*/ 80 w 205"/>
                <a:gd name="T31" fmla="*/ 167 h 302"/>
                <a:gd name="T32" fmla="*/ 84 w 205"/>
                <a:gd name="T33" fmla="*/ 183 h 302"/>
                <a:gd name="T34" fmla="*/ 54 w 205"/>
                <a:gd name="T35" fmla="*/ 204 h 302"/>
                <a:gd name="T36" fmla="*/ 43 w 205"/>
                <a:gd name="T37" fmla="*/ 222 h 302"/>
                <a:gd name="T38" fmla="*/ 28 w 205"/>
                <a:gd name="T39" fmla="*/ 233 h 302"/>
                <a:gd name="T40" fmla="*/ 3 w 205"/>
                <a:gd name="T41" fmla="*/ 244 h 302"/>
                <a:gd name="T42" fmla="*/ 2 w 205"/>
                <a:gd name="T43" fmla="*/ 258 h 302"/>
                <a:gd name="T44" fmla="*/ 10 w 205"/>
                <a:gd name="T45" fmla="*/ 273 h 302"/>
                <a:gd name="T46" fmla="*/ 0 w 205"/>
                <a:gd name="T47" fmla="*/ 288 h 302"/>
                <a:gd name="T48" fmla="*/ 10 w 205"/>
                <a:gd name="T49" fmla="*/ 299 h 302"/>
                <a:gd name="T50" fmla="*/ 34 w 205"/>
                <a:gd name="T51" fmla="*/ 299 h 302"/>
                <a:gd name="T52" fmla="*/ 55 w 205"/>
                <a:gd name="T53" fmla="*/ 295 h 302"/>
                <a:gd name="T54" fmla="*/ 89 w 205"/>
                <a:gd name="T55" fmla="*/ 274 h 302"/>
                <a:gd name="T56" fmla="*/ 104 w 205"/>
                <a:gd name="T57" fmla="*/ 253 h 302"/>
                <a:gd name="T58" fmla="*/ 131 w 205"/>
                <a:gd name="T59" fmla="*/ 244 h 302"/>
                <a:gd name="T60" fmla="*/ 155 w 205"/>
                <a:gd name="T61" fmla="*/ 237 h 302"/>
                <a:gd name="T62" fmla="*/ 178 w 205"/>
                <a:gd name="T63" fmla="*/ 239 h 302"/>
                <a:gd name="T64" fmla="*/ 198 w 205"/>
                <a:gd name="T65" fmla="*/ 218 h 302"/>
                <a:gd name="T66" fmla="*/ 196 w 205"/>
                <a:gd name="T67" fmla="*/ 199 h 302"/>
                <a:gd name="T68" fmla="*/ 197 w 205"/>
                <a:gd name="T69" fmla="*/ 176 h 302"/>
                <a:gd name="T70" fmla="*/ 199 w 205"/>
                <a:gd name="T71" fmla="*/ 145 h 302"/>
                <a:gd name="T72" fmla="*/ 187 w 205"/>
                <a:gd name="T73" fmla="*/ 141 h 302"/>
                <a:gd name="T74" fmla="*/ 186 w 205"/>
                <a:gd name="T75" fmla="*/ 120 h 302"/>
                <a:gd name="T76" fmla="*/ 205 w 205"/>
                <a:gd name="T77" fmla="*/ 104 h 302"/>
                <a:gd name="T78" fmla="*/ 193 w 205"/>
                <a:gd name="T79" fmla="*/ 93 h 302"/>
                <a:gd name="T80" fmla="*/ 193 w 205"/>
                <a:gd name="T81" fmla="*/ 81 h 302"/>
                <a:gd name="T82" fmla="*/ 183 w 205"/>
                <a:gd name="T83" fmla="*/ 73 h 302"/>
                <a:gd name="T84" fmla="*/ 178 w 205"/>
                <a:gd name="T85" fmla="*/ 54 h 302"/>
                <a:gd name="T86" fmla="*/ 170 w 205"/>
                <a:gd name="T87" fmla="*/ 55 h 302"/>
                <a:gd name="T88" fmla="*/ 164 w 205"/>
                <a:gd name="T89" fmla="*/ 48 h 302"/>
                <a:gd name="T90" fmla="*/ 152 w 205"/>
                <a:gd name="T91" fmla="*/ 51 h 302"/>
                <a:gd name="T92" fmla="*/ 143 w 205"/>
                <a:gd name="T93" fmla="*/ 49 h 302"/>
                <a:gd name="T94" fmla="*/ 145 w 205"/>
                <a:gd name="T95" fmla="*/ 39 h 302"/>
                <a:gd name="T96" fmla="*/ 134 w 205"/>
                <a:gd name="T97" fmla="*/ 38 h 302"/>
                <a:gd name="T98" fmla="*/ 129 w 205"/>
                <a:gd name="T99" fmla="*/ 31 h 302"/>
                <a:gd name="T100" fmla="*/ 125 w 205"/>
                <a:gd name="T101" fmla="*/ 24 h 302"/>
                <a:gd name="T102" fmla="*/ 114 w 205"/>
                <a:gd name="T103" fmla="*/ 14 h 302"/>
                <a:gd name="T104" fmla="*/ 106 w 205"/>
                <a:gd name="T105" fmla="*/ 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5" h="302">
                  <a:moveTo>
                    <a:pt x="103" y="2"/>
                  </a:moveTo>
                  <a:cubicBezTo>
                    <a:pt x="97" y="4"/>
                    <a:pt x="97" y="4"/>
                    <a:pt x="97" y="4"/>
                  </a:cubicBezTo>
                  <a:cubicBezTo>
                    <a:pt x="92" y="3"/>
                    <a:pt x="92" y="3"/>
                    <a:pt x="92" y="3"/>
                  </a:cubicBezTo>
                  <a:cubicBezTo>
                    <a:pt x="87" y="0"/>
                    <a:pt x="87" y="0"/>
                    <a:pt x="87" y="0"/>
                  </a:cubicBezTo>
                  <a:cubicBezTo>
                    <a:pt x="80" y="5"/>
                    <a:pt x="80" y="5"/>
                    <a:pt x="80" y="5"/>
                  </a:cubicBezTo>
                  <a:cubicBezTo>
                    <a:pt x="81" y="13"/>
                    <a:pt x="81" y="13"/>
                    <a:pt x="81" y="13"/>
                  </a:cubicBezTo>
                  <a:cubicBezTo>
                    <a:pt x="78" y="15"/>
                    <a:pt x="78" y="15"/>
                    <a:pt x="78" y="15"/>
                  </a:cubicBezTo>
                  <a:cubicBezTo>
                    <a:pt x="82" y="19"/>
                    <a:pt x="82" y="19"/>
                    <a:pt x="82" y="19"/>
                  </a:cubicBezTo>
                  <a:cubicBezTo>
                    <a:pt x="79" y="23"/>
                    <a:pt x="79" y="23"/>
                    <a:pt x="79" y="23"/>
                  </a:cubicBezTo>
                  <a:cubicBezTo>
                    <a:pt x="89" y="36"/>
                    <a:pt x="89" y="36"/>
                    <a:pt x="89" y="36"/>
                  </a:cubicBezTo>
                  <a:cubicBezTo>
                    <a:pt x="95" y="33"/>
                    <a:pt x="95" y="33"/>
                    <a:pt x="95" y="33"/>
                  </a:cubicBezTo>
                  <a:cubicBezTo>
                    <a:pt x="98" y="39"/>
                    <a:pt x="98" y="39"/>
                    <a:pt x="98" y="39"/>
                  </a:cubicBezTo>
                  <a:cubicBezTo>
                    <a:pt x="96" y="43"/>
                    <a:pt x="96" y="43"/>
                    <a:pt x="96" y="43"/>
                  </a:cubicBezTo>
                  <a:cubicBezTo>
                    <a:pt x="87" y="55"/>
                    <a:pt x="87" y="55"/>
                    <a:pt x="87" y="55"/>
                  </a:cubicBezTo>
                  <a:cubicBezTo>
                    <a:pt x="80" y="52"/>
                    <a:pt x="80" y="52"/>
                    <a:pt x="80" y="52"/>
                  </a:cubicBezTo>
                  <a:cubicBezTo>
                    <a:pt x="73" y="55"/>
                    <a:pt x="73" y="55"/>
                    <a:pt x="73" y="55"/>
                  </a:cubicBezTo>
                  <a:cubicBezTo>
                    <a:pt x="69" y="55"/>
                    <a:pt x="69" y="55"/>
                    <a:pt x="69" y="55"/>
                  </a:cubicBezTo>
                  <a:cubicBezTo>
                    <a:pt x="67" y="63"/>
                    <a:pt x="67" y="63"/>
                    <a:pt x="67" y="63"/>
                  </a:cubicBezTo>
                  <a:cubicBezTo>
                    <a:pt x="74" y="67"/>
                    <a:pt x="74" y="67"/>
                    <a:pt x="74" y="67"/>
                  </a:cubicBezTo>
                  <a:cubicBezTo>
                    <a:pt x="77" y="77"/>
                    <a:pt x="77" y="77"/>
                    <a:pt x="77" y="77"/>
                  </a:cubicBezTo>
                  <a:cubicBezTo>
                    <a:pt x="84" y="84"/>
                    <a:pt x="84" y="84"/>
                    <a:pt x="84" y="84"/>
                  </a:cubicBezTo>
                  <a:cubicBezTo>
                    <a:pt x="86" y="94"/>
                    <a:pt x="86" y="94"/>
                    <a:pt x="86" y="94"/>
                  </a:cubicBezTo>
                  <a:cubicBezTo>
                    <a:pt x="92" y="94"/>
                    <a:pt x="92" y="94"/>
                    <a:pt x="92" y="94"/>
                  </a:cubicBezTo>
                  <a:cubicBezTo>
                    <a:pt x="97" y="93"/>
                    <a:pt x="97" y="93"/>
                    <a:pt x="97" y="93"/>
                  </a:cubicBezTo>
                  <a:cubicBezTo>
                    <a:pt x="108" y="103"/>
                    <a:pt x="108" y="103"/>
                    <a:pt x="108" y="103"/>
                  </a:cubicBezTo>
                  <a:cubicBezTo>
                    <a:pt x="109" y="114"/>
                    <a:pt x="109" y="114"/>
                    <a:pt x="109" y="114"/>
                  </a:cubicBezTo>
                  <a:cubicBezTo>
                    <a:pt x="107" y="119"/>
                    <a:pt x="107" y="119"/>
                    <a:pt x="107" y="119"/>
                  </a:cubicBezTo>
                  <a:cubicBezTo>
                    <a:pt x="98" y="121"/>
                    <a:pt x="98" y="121"/>
                    <a:pt x="98" y="121"/>
                  </a:cubicBezTo>
                  <a:cubicBezTo>
                    <a:pt x="84" y="143"/>
                    <a:pt x="84" y="143"/>
                    <a:pt x="84" y="143"/>
                  </a:cubicBezTo>
                  <a:cubicBezTo>
                    <a:pt x="76" y="150"/>
                    <a:pt x="76" y="150"/>
                    <a:pt x="76" y="150"/>
                  </a:cubicBezTo>
                  <a:cubicBezTo>
                    <a:pt x="74" y="158"/>
                    <a:pt x="74" y="158"/>
                    <a:pt x="74" y="158"/>
                  </a:cubicBezTo>
                  <a:cubicBezTo>
                    <a:pt x="80" y="167"/>
                    <a:pt x="80" y="167"/>
                    <a:pt x="80" y="167"/>
                  </a:cubicBezTo>
                  <a:cubicBezTo>
                    <a:pt x="85" y="173"/>
                    <a:pt x="85" y="173"/>
                    <a:pt x="85" y="173"/>
                  </a:cubicBezTo>
                  <a:cubicBezTo>
                    <a:pt x="84" y="183"/>
                    <a:pt x="84" y="183"/>
                    <a:pt x="84" y="183"/>
                  </a:cubicBezTo>
                  <a:cubicBezTo>
                    <a:pt x="71" y="197"/>
                    <a:pt x="71" y="197"/>
                    <a:pt x="71" y="197"/>
                  </a:cubicBezTo>
                  <a:cubicBezTo>
                    <a:pt x="54" y="204"/>
                    <a:pt x="54" y="204"/>
                    <a:pt x="54" y="204"/>
                  </a:cubicBezTo>
                  <a:cubicBezTo>
                    <a:pt x="52" y="214"/>
                    <a:pt x="52" y="214"/>
                    <a:pt x="52" y="214"/>
                  </a:cubicBezTo>
                  <a:cubicBezTo>
                    <a:pt x="43" y="222"/>
                    <a:pt x="43" y="222"/>
                    <a:pt x="43" y="222"/>
                  </a:cubicBezTo>
                  <a:cubicBezTo>
                    <a:pt x="40" y="234"/>
                    <a:pt x="40" y="234"/>
                    <a:pt x="40" y="234"/>
                  </a:cubicBezTo>
                  <a:cubicBezTo>
                    <a:pt x="28" y="233"/>
                    <a:pt x="28" y="233"/>
                    <a:pt x="28" y="233"/>
                  </a:cubicBezTo>
                  <a:cubicBezTo>
                    <a:pt x="14" y="244"/>
                    <a:pt x="14" y="244"/>
                    <a:pt x="14" y="244"/>
                  </a:cubicBezTo>
                  <a:cubicBezTo>
                    <a:pt x="3" y="244"/>
                    <a:pt x="3" y="244"/>
                    <a:pt x="3" y="244"/>
                  </a:cubicBezTo>
                  <a:cubicBezTo>
                    <a:pt x="3" y="252"/>
                    <a:pt x="3" y="252"/>
                    <a:pt x="3" y="252"/>
                  </a:cubicBezTo>
                  <a:cubicBezTo>
                    <a:pt x="2" y="258"/>
                    <a:pt x="2" y="258"/>
                    <a:pt x="2" y="258"/>
                  </a:cubicBezTo>
                  <a:cubicBezTo>
                    <a:pt x="3" y="273"/>
                    <a:pt x="3" y="273"/>
                    <a:pt x="3" y="273"/>
                  </a:cubicBezTo>
                  <a:cubicBezTo>
                    <a:pt x="10" y="273"/>
                    <a:pt x="10" y="273"/>
                    <a:pt x="10" y="273"/>
                  </a:cubicBezTo>
                  <a:cubicBezTo>
                    <a:pt x="1" y="281"/>
                    <a:pt x="1" y="281"/>
                    <a:pt x="1" y="281"/>
                  </a:cubicBezTo>
                  <a:cubicBezTo>
                    <a:pt x="0" y="288"/>
                    <a:pt x="0" y="288"/>
                    <a:pt x="0" y="288"/>
                  </a:cubicBezTo>
                  <a:cubicBezTo>
                    <a:pt x="1" y="288"/>
                    <a:pt x="1" y="289"/>
                    <a:pt x="1" y="290"/>
                  </a:cubicBezTo>
                  <a:cubicBezTo>
                    <a:pt x="1" y="295"/>
                    <a:pt x="7" y="296"/>
                    <a:pt x="10" y="299"/>
                  </a:cubicBezTo>
                  <a:cubicBezTo>
                    <a:pt x="13" y="302"/>
                    <a:pt x="20" y="302"/>
                    <a:pt x="24" y="300"/>
                  </a:cubicBezTo>
                  <a:cubicBezTo>
                    <a:pt x="27" y="298"/>
                    <a:pt x="30" y="296"/>
                    <a:pt x="34" y="299"/>
                  </a:cubicBezTo>
                  <a:cubicBezTo>
                    <a:pt x="37" y="301"/>
                    <a:pt x="41" y="299"/>
                    <a:pt x="45" y="298"/>
                  </a:cubicBezTo>
                  <a:cubicBezTo>
                    <a:pt x="49" y="298"/>
                    <a:pt x="52" y="294"/>
                    <a:pt x="55" y="295"/>
                  </a:cubicBezTo>
                  <a:cubicBezTo>
                    <a:pt x="58" y="297"/>
                    <a:pt x="62" y="292"/>
                    <a:pt x="64" y="289"/>
                  </a:cubicBezTo>
                  <a:cubicBezTo>
                    <a:pt x="66" y="286"/>
                    <a:pt x="82" y="274"/>
                    <a:pt x="89" y="274"/>
                  </a:cubicBezTo>
                  <a:cubicBezTo>
                    <a:pt x="95" y="274"/>
                    <a:pt x="96" y="271"/>
                    <a:pt x="97" y="265"/>
                  </a:cubicBezTo>
                  <a:cubicBezTo>
                    <a:pt x="98" y="259"/>
                    <a:pt x="101" y="258"/>
                    <a:pt x="104" y="253"/>
                  </a:cubicBezTo>
                  <a:cubicBezTo>
                    <a:pt x="107" y="248"/>
                    <a:pt x="112" y="242"/>
                    <a:pt x="116" y="242"/>
                  </a:cubicBezTo>
                  <a:cubicBezTo>
                    <a:pt x="120" y="242"/>
                    <a:pt x="127" y="240"/>
                    <a:pt x="131" y="244"/>
                  </a:cubicBezTo>
                  <a:cubicBezTo>
                    <a:pt x="134" y="247"/>
                    <a:pt x="142" y="242"/>
                    <a:pt x="145" y="239"/>
                  </a:cubicBezTo>
                  <a:cubicBezTo>
                    <a:pt x="149" y="236"/>
                    <a:pt x="154" y="235"/>
                    <a:pt x="155" y="237"/>
                  </a:cubicBezTo>
                  <a:cubicBezTo>
                    <a:pt x="157" y="239"/>
                    <a:pt x="160" y="239"/>
                    <a:pt x="164" y="239"/>
                  </a:cubicBezTo>
                  <a:cubicBezTo>
                    <a:pt x="168" y="239"/>
                    <a:pt x="173" y="240"/>
                    <a:pt x="178" y="239"/>
                  </a:cubicBezTo>
                  <a:cubicBezTo>
                    <a:pt x="182" y="239"/>
                    <a:pt x="187" y="235"/>
                    <a:pt x="188" y="231"/>
                  </a:cubicBezTo>
                  <a:cubicBezTo>
                    <a:pt x="189" y="227"/>
                    <a:pt x="193" y="220"/>
                    <a:pt x="198" y="218"/>
                  </a:cubicBezTo>
                  <a:cubicBezTo>
                    <a:pt x="202" y="216"/>
                    <a:pt x="204" y="212"/>
                    <a:pt x="201" y="209"/>
                  </a:cubicBezTo>
                  <a:cubicBezTo>
                    <a:pt x="198" y="205"/>
                    <a:pt x="195" y="202"/>
                    <a:pt x="196" y="199"/>
                  </a:cubicBezTo>
                  <a:cubicBezTo>
                    <a:pt x="197" y="196"/>
                    <a:pt x="197" y="193"/>
                    <a:pt x="197" y="190"/>
                  </a:cubicBezTo>
                  <a:cubicBezTo>
                    <a:pt x="196" y="186"/>
                    <a:pt x="197" y="181"/>
                    <a:pt x="197" y="176"/>
                  </a:cubicBezTo>
                  <a:cubicBezTo>
                    <a:pt x="197" y="170"/>
                    <a:pt x="196" y="166"/>
                    <a:pt x="198" y="163"/>
                  </a:cubicBezTo>
                  <a:cubicBezTo>
                    <a:pt x="200" y="159"/>
                    <a:pt x="202" y="149"/>
                    <a:pt x="199" y="145"/>
                  </a:cubicBezTo>
                  <a:cubicBezTo>
                    <a:pt x="196" y="142"/>
                    <a:pt x="199" y="139"/>
                    <a:pt x="195" y="137"/>
                  </a:cubicBezTo>
                  <a:cubicBezTo>
                    <a:pt x="192" y="135"/>
                    <a:pt x="189" y="139"/>
                    <a:pt x="187" y="141"/>
                  </a:cubicBezTo>
                  <a:cubicBezTo>
                    <a:pt x="184" y="143"/>
                    <a:pt x="180" y="143"/>
                    <a:pt x="182" y="137"/>
                  </a:cubicBezTo>
                  <a:cubicBezTo>
                    <a:pt x="183" y="130"/>
                    <a:pt x="186" y="123"/>
                    <a:pt x="186" y="120"/>
                  </a:cubicBezTo>
                  <a:cubicBezTo>
                    <a:pt x="186" y="117"/>
                    <a:pt x="198" y="111"/>
                    <a:pt x="202" y="107"/>
                  </a:cubicBezTo>
                  <a:cubicBezTo>
                    <a:pt x="203" y="105"/>
                    <a:pt x="204" y="104"/>
                    <a:pt x="205" y="104"/>
                  </a:cubicBezTo>
                  <a:cubicBezTo>
                    <a:pt x="200" y="95"/>
                    <a:pt x="200" y="95"/>
                    <a:pt x="200" y="95"/>
                  </a:cubicBezTo>
                  <a:cubicBezTo>
                    <a:pt x="193" y="93"/>
                    <a:pt x="193" y="93"/>
                    <a:pt x="193" y="93"/>
                  </a:cubicBezTo>
                  <a:cubicBezTo>
                    <a:pt x="187" y="84"/>
                    <a:pt x="187" y="84"/>
                    <a:pt x="187" y="84"/>
                  </a:cubicBezTo>
                  <a:cubicBezTo>
                    <a:pt x="193" y="81"/>
                    <a:pt x="193" y="81"/>
                    <a:pt x="193" y="81"/>
                  </a:cubicBezTo>
                  <a:cubicBezTo>
                    <a:pt x="188" y="74"/>
                    <a:pt x="188" y="74"/>
                    <a:pt x="188" y="74"/>
                  </a:cubicBezTo>
                  <a:cubicBezTo>
                    <a:pt x="183" y="73"/>
                    <a:pt x="183" y="73"/>
                    <a:pt x="183" y="73"/>
                  </a:cubicBezTo>
                  <a:cubicBezTo>
                    <a:pt x="183" y="62"/>
                    <a:pt x="183" y="62"/>
                    <a:pt x="183" y="62"/>
                  </a:cubicBezTo>
                  <a:cubicBezTo>
                    <a:pt x="178" y="54"/>
                    <a:pt x="178" y="54"/>
                    <a:pt x="178" y="54"/>
                  </a:cubicBezTo>
                  <a:cubicBezTo>
                    <a:pt x="174" y="51"/>
                    <a:pt x="174" y="51"/>
                    <a:pt x="174" y="51"/>
                  </a:cubicBezTo>
                  <a:cubicBezTo>
                    <a:pt x="170" y="55"/>
                    <a:pt x="170" y="55"/>
                    <a:pt x="170" y="55"/>
                  </a:cubicBezTo>
                  <a:cubicBezTo>
                    <a:pt x="166" y="54"/>
                    <a:pt x="166" y="54"/>
                    <a:pt x="166" y="54"/>
                  </a:cubicBezTo>
                  <a:cubicBezTo>
                    <a:pt x="164" y="48"/>
                    <a:pt x="164" y="48"/>
                    <a:pt x="164" y="48"/>
                  </a:cubicBezTo>
                  <a:cubicBezTo>
                    <a:pt x="159" y="45"/>
                    <a:pt x="159" y="45"/>
                    <a:pt x="159" y="45"/>
                  </a:cubicBezTo>
                  <a:cubicBezTo>
                    <a:pt x="152" y="51"/>
                    <a:pt x="152" y="51"/>
                    <a:pt x="152" y="51"/>
                  </a:cubicBezTo>
                  <a:cubicBezTo>
                    <a:pt x="151" y="54"/>
                    <a:pt x="151" y="54"/>
                    <a:pt x="151" y="54"/>
                  </a:cubicBezTo>
                  <a:cubicBezTo>
                    <a:pt x="143" y="49"/>
                    <a:pt x="143" y="49"/>
                    <a:pt x="143" y="49"/>
                  </a:cubicBezTo>
                  <a:cubicBezTo>
                    <a:pt x="148" y="43"/>
                    <a:pt x="148" y="43"/>
                    <a:pt x="148" y="43"/>
                  </a:cubicBezTo>
                  <a:cubicBezTo>
                    <a:pt x="145" y="39"/>
                    <a:pt x="145" y="39"/>
                    <a:pt x="145" y="39"/>
                  </a:cubicBezTo>
                  <a:cubicBezTo>
                    <a:pt x="139" y="40"/>
                    <a:pt x="139" y="40"/>
                    <a:pt x="139" y="40"/>
                  </a:cubicBezTo>
                  <a:cubicBezTo>
                    <a:pt x="134" y="38"/>
                    <a:pt x="134" y="38"/>
                    <a:pt x="134" y="38"/>
                  </a:cubicBezTo>
                  <a:cubicBezTo>
                    <a:pt x="130" y="34"/>
                    <a:pt x="130" y="34"/>
                    <a:pt x="130" y="34"/>
                  </a:cubicBezTo>
                  <a:cubicBezTo>
                    <a:pt x="129" y="31"/>
                    <a:pt x="129" y="31"/>
                    <a:pt x="129" y="31"/>
                  </a:cubicBezTo>
                  <a:cubicBezTo>
                    <a:pt x="126" y="30"/>
                    <a:pt x="126" y="30"/>
                    <a:pt x="126" y="30"/>
                  </a:cubicBezTo>
                  <a:cubicBezTo>
                    <a:pt x="125" y="24"/>
                    <a:pt x="125" y="24"/>
                    <a:pt x="125" y="24"/>
                  </a:cubicBezTo>
                  <a:cubicBezTo>
                    <a:pt x="120" y="20"/>
                    <a:pt x="120" y="20"/>
                    <a:pt x="120" y="20"/>
                  </a:cubicBezTo>
                  <a:cubicBezTo>
                    <a:pt x="114" y="14"/>
                    <a:pt x="114" y="14"/>
                    <a:pt x="114" y="14"/>
                  </a:cubicBezTo>
                  <a:cubicBezTo>
                    <a:pt x="108" y="13"/>
                    <a:pt x="108" y="13"/>
                    <a:pt x="108" y="13"/>
                  </a:cubicBezTo>
                  <a:cubicBezTo>
                    <a:pt x="106" y="5"/>
                    <a:pt x="106" y="5"/>
                    <a:pt x="106" y="5"/>
                  </a:cubicBezTo>
                  <a:lnTo>
                    <a:pt x="103" y="2"/>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7" name="Freeform 65"/>
            <p:cNvSpPr>
              <a:spLocks/>
            </p:cNvSpPr>
            <p:nvPr/>
          </p:nvSpPr>
          <p:spPr bwMode="auto">
            <a:xfrm>
              <a:off x="2429" y="3995"/>
              <a:ext cx="340" cy="233"/>
            </a:xfrm>
            <a:custGeom>
              <a:avLst/>
              <a:gdLst>
                <a:gd name="T0" fmla="*/ 132 w 163"/>
                <a:gd name="T1" fmla="*/ 0 h 112"/>
                <a:gd name="T2" fmla="*/ 135 w 163"/>
                <a:gd name="T3" fmla="*/ 8 h 112"/>
                <a:gd name="T4" fmla="*/ 143 w 163"/>
                <a:gd name="T5" fmla="*/ 10 h 112"/>
                <a:gd name="T6" fmla="*/ 146 w 163"/>
                <a:gd name="T7" fmla="*/ 18 h 112"/>
                <a:gd name="T8" fmla="*/ 150 w 163"/>
                <a:gd name="T9" fmla="*/ 27 h 112"/>
                <a:gd name="T10" fmla="*/ 163 w 163"/>
                <a:gd name="T11" fmla="*/ 31 h 112"/>
                <a:gd name="T12" fmla="*/ 161 w 163"/>
                <a:gd name="T13" fmla="*/ 36 h 112"/>
                <a:gd name="T14" fmla="*/ 154 w 163"/>
                <a:gd name="T15" fmla="*/ 37 h 112"/>
                <a:gd name="T16" fmla="*/ 159 w 163"/>
                <a:gd name="T17" fmla="*/ 47 h 112"/>
                <a:gd name="T18" fmla="*/ 161 w 163"/>
                <a:gd name="T19" fmla="*/ 55 h 112"/>
                <a:gd name="T20" fmla="*/ 154 w 163"/>
                <a:gd name="T21" fmla="*/ 60 h 112"/>
                <a:gd name="T22" fmla="*/ 158 w 163"/>
                <a:gd name="T23" fmla="*/ 66 h 112"/>
                <a:gd name="T24" fmla="*/ 152 w 163"/>
                <a:gd name="T25" fmla="*/ 73 h 112"/>
                <a:gd name="T26" fmla="*/ 147 w 163"/>
                <a:gd name="T27" fmla="*/ 75 h 112"/>
                <a:gd name="T28" fmla="*/ 142 w 163"/>
                <a:gd name="T29" fmla="*/ 71 h 112"/>
                <a:gd name="T30" fmla="*/ 138 w 163"/>
                <a:gd name="T31" fmla="*/ 74 h 112"/>
                <a:gd name="T32" fmla="*/ 137 w 163"/>
                <a:gd name="T33" fmla="*/ 81 h 112"/>
                <a:gd name="T34" fmla="*/ 128 w 163"/>
                <a:gd name="T35" fmla="*/ 89 h 112"/>
                <a:gd name="T36" fmla="*/ 121 w 163"/>
                <a:gd name="T37" fmla="*/ 89 h 112"/>
                <a:gd name="T38" fmla="*/ 104 w 163"/>
                <a:gd name="T39" fmla="*/ 96 h 112"/>
                <a:gd name="T40" fmla="*/ 111 w 163"/>
                <a:gd name="T41" fmla="*/ 104 h 112"/>
                <a:gd name="T42" fmla="*/ 113 w 163"/>
                <a:gd name="T43" fmla="*/ 111 h 112"/>
                <a:gd name="T44" fmla="*/ 105 w 163"/>
                <a:gd name="T45" fmla="*/ 112 h 112"/>
                <a:gd name="T46" fmla="*/ 100 w 163"/>
                <a:gd name="T47" fmla="*/ 104 h 112"/>
                <a:gd name="T48" fmla="*/ 84 w 163"/>
                <a:gd name="T49" fmla="*/ 99 h 112"/>
                <a:gd name="T50" fmla="*/ 71 w 163"/>
                <a:gd name="T51" fmla="*/ 104 h 112"/>
                <a:gd name="T52" fmla="*/ 59 w 163"/>
                <a:gd name="T53" fmla="*/ 101 h 112"/>
                <a:gd name="T54" fmla="*/ 50 w 163"/>
                <a:gd name="T55" fmla="*/ 96 h 112"/>
                <a:gd name="T56" fmla="*/ 49 w 163"/>
                <a:gd name="T57" fmla="*/ 87 h 112"/>
                <a:gd name="T58" fmla="*/ 41 w 163"/>
                <a:gd name="T59" fmla="*/ 85 h 112"/>
                <a:gd name="T60" fmla="*/ 38 w 163"/>
                <a:gd name="T61" fmla="*/ 93 h 112"/>
                <a:gd name="T62" fmla="*/ 29 w 163"/>
                <a:gd name="T63" fmla="*/ 96 h 112"/>
                <a:gd name="T64" fmla="*/ 9 w 163"/>
                <a:gd name="T65" fmla="*/ 40 h 112"/>
                <a:gd name="T66" fmla="*/ 0 w 163"/>
                <a:gd name="T67" fmla="*/ 17 h 112"/>
                <a:gd name="T68" fmla="*/ 7 w 163"/>
                <a:gd name="T69" fmla="*/ 10 h 112"/>
                <a:gd name="T70" fmla="*/ 12 w 163"/>
                <a:gd name="T71" fmla="*/ 15 h 112"/>
                <a:gd name="T72" fmla="*/ 17 w 163"/>
                <a:gd name="T73" fmla="*/ 13 h 112"/>
                <a:gd name="T74" fmla="*/ 23 w 163"/>
                <a:gd name="T75" fmla="*/ 11 h 112"/>
                <a:gd name="T76" fmla="*/ 34 w 163"/>
                <a:gd name="T77" fmla="*/ 11 h 112"/>
                <a:gd name="T78" fmla="*/ 42 w 163"/>
                <a:gd name="T79" fmla="*/ 4 h 112"/>
                <a:gd name="T80" fmla="*/ 53 w 163"/>
                <a:gd name="T81" fmla="*/ 0 h 112"/>
                <a:gd name="T82" fmla="*/ 62 w 163"/>
                <a:gd name="T83" fmla="*/ 0 h 112"/>
                <a:gd name="T84" fmla="*/ 70 w 163"/>
                <a:gd name="T85" fmla="*/ 9 h 112"/>
                <a:gd name="T86" fmla="*/ 70 w 163"/>
                <a:gd name="T87" fmla="*/ 16 h 112"/>
                <a:gd name="T88" fmla="*/ 84 w 163"/>
                <a:gd name="T89" fmla="*/ 26 h 112"/>
                <a:gd name="T90" fmla="*/ 88 w 163"/>
                <a:gd name="T91" fmla="*/ 18 h 112"/>
                <a:gd name="T92" fmla="*/ 95 w 163"/>
                <a:gd name="T93" fmla="*/ 8 h 112"/>
                <a:gd name="T94" fmla="*/ 100 w 163"/>
                <a:gd name="T95" fmla="*/ 13 h 112"/>
                <a:gd name="T96" fmla="*/ 104 w 163"/>
                <a:gd name="T97" fmla="*/ 8 h 112"/>
                <a:gd name="T98" fmla="*/ 109 w 163"/>
                <a:gd name="T99" fmla="*/ 11 h 112"/>
                <a:gd name="T100" fmla="*/ 114 w 163"/>
                <a:gd name="T101" fmla="*/ 7 h 112"/>
                <a:gd name="T102" fmla="*/ 123 w 163"/>
                <a:gd name="T103" fmla="*/ 7 h 112"/>
                <a:gd name="T104" fmla="*/ 132 w 163"/>
                <a:gd name="T10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12">
                  <a:moveTo>
                    <a:pt x="132" y="0"/>
                  </a:moveTo>
                  <a:cubicBezTo>
                    <a:pt x="135" y="8"/>
                    <a:pt x="135" y="8"/>
                    <a:pt x="135" y="8"/>
                  </a:cubicBezTo>
                  <a:cubicBezTo>
                    <a:pt x="143" y="10"/>
                    <a:pt x="143" y="10"/>
                    <a:pt x="143" y="10"/>
                  </a:cubicBezTo>
                  <a:cubicBezTo>
                    <a:pt x="146" y="18"/>
                    <a:pt x="146" y="18"/>
                    <a:pt x="146" y="18"/>
                  </a:cubicBezTo>
                  <a:cubicBezTo>
                    <a:pt x="150" y="27"/>
                    <a:pt x="150" y="27"/>
                    <a:pt x="150" y="27"/>
                  </a:cubicBezTo>
                  <a:cubicBezTo>
                    <a:pt x="163" y="31"/>
                    <a:pt x="163" y="31"/>
                    <a:pt x="163" y="31"/>
                  </a:cubicBezTo>
                  <a:cubicBezTo>
                    <a:pt x="161" y="36"/>
                    <a:pt x="161" y="36"/>
                    <a:pt x="161" y="36"/>
                  </a:cubicBezTo>
                  <a:cubicBezTo>
                    <a:pt x="154" y="37"/>
                    <a:pt x="154" y="37"/>
                    <a:pt x="154" y="37"/>
                  </a:cubicBezTo>
                  <a:cubicBezTo>
                    <a:pt x="159" y="47"/>
                    <a:pt x="159" y="47"/>
                    <a:pt x="159" y="47"/>
                  </a:cubicBezTo>
                  <a:cubicBezTo>
                    <a:pt x="161" y="55"/>
                    <a:pt x="161" y="55"/>
                    <a:pt x="161" y="55"/>
                  </a:cubicBezTo>
                  <a:cubicBezTo>
                    <a:pt x="154" y="60"/>
                    <a:pt x="154" y="60"/>
                    <a:pt x="154" y="60"/>
                  </a:cubicBezTo>
                  <a:cubicBezTo>
                    <a:pt x="158" y="66"/>
                    <a:pt x="158" y="66"/>
                    <a:pt x="158" y="66"/>
                  </a:cubicBezTo>
                  <a:cubicBezTo>
                    <a:pt x="152" y="73"/>
                    <a:pt x="152" y="73"/>
                    <a:pt x="152" y="73"/>
                  </a:cubicBezTo>
                  <a:cubicBezTo>
                    <a:pt x="147" y="75"/>
                    <a:pt x="147" y="75"/>
                    <a:pt x="147" y="75"/>
                  </a:cubicBezTo>
                  <a:cubicBezTo>
                    <a:pt x="142" y="71"/>
                    <a:pt x="142" y="71"/>
                    <a:pt x="142" y="71"/>
                  </a:cubicBezTo>
                  <a:cubicBezTo>
                    <a:pt x="138" y="74"/>
                    <a:pt x="138" y="74"/>
                    <a:pt x="138" y="74"/>
                  </a:cubicBezTo>
                  <a:cubicBezTo>
                    <a:pt x="137" y="81"/>
                    <a:pt x="137" y="81"/>
                    <a:pt x="137" y="81"/>
                  </a:cubicBezTo>
                  <a:cubicBezTo>
                    <a:pt x="128" y="89"/>
                    <a:pt x="128" y="89"/>
                    <a:pt x="128" y="89"/>
                  </a:cubicBezTo>
                  <a:cubicBezTo>
                    <a:pt x="121" y="89"/>
                    <a:pt x="121" y="89"/>
                    <a:pt x="121" y="89"/>
                  </a:cubicBezTo>
                  <a:cubicBezTo>
                    <a:pt x="104" y="96"/>
                    <a:pt x="104" y="96"/>
                    <a:pt x="104" y="96"/>
                  </a:cubicBezTo>
                  <a:cubicBezTo>
                    <a:pt x="111" y="104"/>
                    <a:pt x="111" y="104"/>
                    <a:pt x="111" y="104"/>
                  </a:cubicBezTo>
                  <a:cubicBezTo>
                    <a:pt x="113" y="111"/>
                    <a:pt x="113" y="111"/>
                    <a:pt x="113" y="111"/>
                  </a:cubicBezTo>
                  <a:cubicBezTo>
                    <a:pt x="105" y="112"/>
                    <a:pt x="105" y="112"/>
                    <a:pt x="105" y="112"/>
                  </a:cubicBezTo>
                  <a:cubicBezTo>
                    <a:pt x="104" y="110"/>
                    <a:pt x="103" y="107"/>
                    <a:pt x="100" y="104"/>
                  </a:cubicBezTo>
                  <a:cubicBezTo>
                    <a:pt x="93" y="98"/>
                    <a:pt x="86" y="96"/>
                    <a:pt x="84" y="99"/>
                  </a:cubicBezTo>
                  <a:cubicBezTo>
                    <a:pt x="82" y="101"/>
                    <a:pt x="75" y="105"/>
                    <a:pt x="71" y="104"/>
                  </a:cubicBezTo>
                  <a:cubicBezTo>
                    <a:pt x="67" y="102"/>
                    <a:pt x="63" y="105"/>
                    <a:pt x="59" y="101"/>
                  </a:cubicBezTo>
                  <a:cubicBezTo>
                    <a:pt x="55" y="98"/>
                    <a:pt x="52" y="99"/>
                    <a:pt x="50" y="96"/>
                  </a:cubicBezTo>
                  <a:cubicBezTo>
                    <a:pt x="49" y="93"/>
                    <a:pt x="49" y="90"/>
                    <a:pt x="49" y="87"/>
                  </a:cubicBezTo>
                  <a:cubicBezTo>
                    <a:pt x="50" y="84"/>
                    <a:pt x="45" y="84"/>
                    <a:pt x="41" y="85"/>
                  </a:cubicBezTo>
                  <a:cubicBezTo>
                    <a:pt x="37" y="85"/>
                    <a:pt x="38" y="93"/>
                    <a:pt x="38" y="93"/>
                  </a:cubicBezTo>
                  <a:cubicBezTo>
                    <a:pt x="29" y="96"/>
                    <a:pt x="29" y="96"/>
                    <a:pt x="29" y="96"/>
                  </a:cubicBezTo>
                  <a:cubicBezTo>
                    <a:pt x="29" y="96"/>
                    <a:pt x="11" y="50"/>
                    <a:pt x="9" y="40"/>
                  </a:cubicBezTo>
                  <a:cubicBezTo>
                    <a:pt x="7" y="33"/>
                    <a:pt x="3" y="23"/>
                    <a:pt x="0" y="17"/>
                  </a:cubicBezTo>
                  <a:cubicBezTo>
                    <a:pt x="7" y="10"/>
                    <a:pt x="7" y="10"/>
                    <a:pt x="7" y="10"/>
                  </a:cubicBezTo>
                  <a:cubicBezTo>
                    <a:pt x="12" y="15"/>
                    <a:pt x="12" y="15"/>
                    <a:pt x="12" y="15"/>
                  </a:cubicBezTo>
                  <a:cubicBezTo>
                    <a:pt x="17" y="13"/>
                    <a:pt x="17" y="13"/>
                    <a:pt x="17" y="13"/>
                  </a:cubicBezTo>
                  <a:cubicBezTo>
                    <a:pt x="23" y="11"/>
                    <a:pt x="23" y="11"/>
                    <a:pt x="23" y="11"/>
                  </a:cubicBezTo>
                  <a:cubicBezTo>
                    <a:pt x="34" y="11"/>
                    <a:pt x="34" y="11"/>
                    <a:pt x="34" y="11"/>
                  </a:cubicBezTo>
                  <a:cubicBezTo>
                    <a:pt x="42" y="4"/>
                    <a:pt x="42" y="4"/>
                    <a:pt x="42" y="4"/>
                  </a:cubicBezTo>
                  <a:cubicBezTo>
                    <a:pt x="53" y="0"/>
                    <a:pt x="53" y="0"/>
                    <a:pt x="53" y="0"/>
                  </a:cubicBezTo>
                  <a:cubicBezTo>
                    <a:pt x="62" y="0"/>
                    <a:pt x="62" y="0"/>
                    <a:pt x="62" y="0"/>
                  </a:cubicBezTo>
                  <a:cubicBezTo>
                    <a:pt x="70" y="9"/>
                    <a:pt x="70" y="9"/>
                    <a:pt x="70" y="9"/>
                  </a:cubicBezTo>
                  <a:cubicBezTo>
                    <a:pt x="70" y="16"/>
                    <a:pt x="70" y="16"/>
                    <a:pt x="70" y="16"/>
                  </a:cubicBezTo>
                  <a:cubicBezTo>
                    <a:pt x="84" y="26"/>
                    <a:pt x="84" y="26"/>
                    <a:pt x="84" y="26"/>
                  </a:cubicBezTo>
                  <a:cubicBezTo>
                    <a:pt x="88" y="18"/>
                    <a:pt x="88" y="18"/>
                    <a:pt x="88" y="18"/>
                  </a:cubicBezTo>
                  <a:cubicBezTo>
                    <a:pt x="95" y="8"/>
                    <a:pt x="95" y="8"/>
                    <a:pt x="95" y="8"/>
                  </a:cubicBezTo>
                  <a:cubicBezTo>
                    <a:pt x="100" y="13"/>
                    <a:pt x="100" y="13"/>
                    <a:pt x="100" y="13"/>
                  </a:cubicBezTo>
                  <a:cubicBezTo>
                    <a:pt x="104" y="8"/>
                    <a:pt x="104" y="8"/>
                    <a:pt x="104" y="8"/>
                  </a:cubicBezTo>
                  <a:cubicBezTo>
                    <a:pt x="109" y="11"/>
                    <a:pt x="109" y="11"/>
                    <a:pt x="109" y="11"/>
                  </a:cubicBezTo>
                  <a:cubicBezTo>
                    <a:pt x="114" y="7"/>
                    <a:pt x="114" y="7"/>
                    <a:pt x="114" y="7"/>
                  </a:cubicBezTo>
                  <a:cubicBezTo>
                    <a:pt x="123" y="7"/>
                    <a:pt x="123" y="7"/>
                    <a:pt x="123" y="7"/>
                  </a:cubicBezTo>
                  <a:lnTo>
                    <a:pt x="132" y="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8" name="Freeform 66"/>
            <p:cNvSpPr>
              <a:spLocks/>
            </p:cNvSpPr>
            <p:nvPr/>
          </p:nvSpPr>
          <p:spPr bwMode="auto">
            <a:xfrm>
              <a:off x="2361" y="3789"/>
              <a:ext cx="343" cy="260"/>
            </a:xfrm>
            <a:custGeom>
              <a:avLst/>
              <a:gdLst>
                <a:gd name="T0" fmla="*/ 27 w 165"/>
                <a:gd name="T1" fmla="*/ 0 h 125"/>
                <a:gd name="T2" fmla="*/ 33 w 165"/>
                <a:gd name="T3" fmla="*/ 1 h 125"/>
                <a:gd name="T4" fmla="*/ 39 w 165"/>
                <a:gd name="T5" fmla="*/ 7 h 125"/>
                <a:gd name="T6" fmla="*/ 51 w 165"/>
                <a:gd name="T7" fmla="*/ 7 h 125"/>
                <a:gd name="T8" fmla="*/ 71 w 165"/>
                <a:gd name="T9" fmla="*/ 14 h 125"/>
                <a:gd name="T10" fmla="*/ 88 w 165"/>
                <a:gd name="T11" fmla="*/ 35 h 125"/>
                <a:gd name="T12" fmla="*/ 103 w 165"/>
                <a:gd name="T13" fmla="*/ 35 h 125"/>
                <a:gd name="T14" fmla="*/ 110 w 165"/>
                <a:gd name="T15" fmla="*/ 42 h 125"/>
                <a:gd name="T16" fmla="*/ 124 w 165"/>
                <a:gd name="T17" fmla="*/ 41 h 125"/>
                <a:gd name="T18" fmla="*/ 129 w 165"/>
                <a:gd name="T19" fmla="*/ 35 h 125"/>
                <a:gd name="T20" fmla="*/ 136 w 165"/>
                <a:gd name="T21" fmla="*/ 38 h 125"/>
                <a:gd name="T22" fmla="*/ 135 w 165"/>
                <a:gd name="T23" fmla="*/ 52 h 125"/>
                <a:gd name="T24" fmla="*/ 137 w 165"/>
                <a:gd name="T25" fmla="*/ 55 h 125"/>
                <a:gd name="T26" fmla="*/ 135 w 165"/>
                <a:gd name="T27" fmla="*/ 58 h 125"/>
                <a:gd name="T28" fmla="*/ 138 w 165"/>
                <a:gd name="T29" fmla="*/ 62 h 125"/>
                <a:gd name="T30" fmla="*/ 147 w 165"/>
                <a:gd name="T31" fmla="*/ 52 h 125"/>
                <a:gd name="T32" fmla="*/ 156 w 165"/>
                <a:gd name="T33" fmla="*/ 54 h 125"/>
                <a:gd name="T34" fmla="*/ 158 w 165"/>
                <a:gd name="T35" fmla="*/ 64 h 125"/>
                <a:gd name="T36" fmla="*/ 161 w 165"/>
                <a:gd name="T37" fmla="*/ 76 h 125"/>
                <a:gd name="T38" fmla="*/ 159 w 165"/>
                <a:gd name="T39" fmla="*/ 88 h 125"/>
                <a:gd name="T40" fmla="*/ 165 w 165"/>
                <a:gd name="T41" fmla="*/ 99 h 125"/>
                <a:gd name="T42" fmla="*/ 156 w 165"/>
                <a:gd name="T43" fmla="*/ 106 h 125"/>
                <a:gd name="T44" fmla="*/ 147 w 165"/>
                <a:gd name="T45" fmla="*/ 106 h 125"/>
                <a:gd name="T46" fmla="*/ 142 w 165"/>
                <a:gd name="T47" fmla="*/ 110 h 125"/>
                <a:gd name="T48" fmla="*/ 137 w 165"/>
                <a:gd name="T49" fmla="*/ 107 h 125"/>
                <a:gd name="T50" fmla="*/ 133 w 165"/>
                <a:gd name="T51" fmla="*/ 112 h 125"/>
                <a:gd name="T52" fmla="*/ 128 w 165"/>
                <a:gd name="T53" fmla="*/ 107 h 125"/>
                <a:gd name="T54" fmla="*/ 121 w 165"/>
                <a:gd name="T55" fmla="*/ 117 h 125"/>
                <a:gd name="T56" fmla="*/ 117 w 165"/>
                <a:gd name="T57" fmla="*/ 125 h 125"/>
                <a:gd name="T58" fmla="*/ 103 w 165"/>
                <a:gd name="T59" fmla="*/ 115 h 125"/>
                <a:gd name="T60" fmla="*/ 103 w 165"/>
                <a:gd name="T61" fmla="*/ 108 h 125"/>
                <a:gd name="T62" fmla="*/ 95 w 165"/>
                <a:gd name="T63" fmla="*/ 99 h 125"/>
                <a:gd name="T64" fmla="*/ 86 w 165"/>
                <a:gd name="T65" fmla="*/ 99 h 125"/>
                <a:gd name="T66" fmla="*/ 75 w 165"/>
                <a:gd name="T67" fmla="*/ 103 h 125"/>
                <a:gd name="T68" fmla="*/ 67 w 165"/>
                <a:gd name="T69" fmla="*/ 110 h 125"/>
                <a:gd name="T70" fmla="*/ 56 w 165"/>
                <a:gd name="T71" fmla="*/ 110 h 125"/>
                <a:gd name="T72" fmla="*/ 50 w 165"/>
                <a:gd name="T73" fmla="*/ 112 h 125"/>
                <a:gd name="T74" fmla="*/ 45 w 165"/>
                <a:gd name="T75" fmla="*/ 114 h 125"/>
                <a:gd name="T76" fmla="*/ 40 w 165"/>
                <a:gd name="T77" fmla="*/ 109 h 125"/>
                <a:gd name="T78" fmla="*/ 33 w 165"/>
                <a:gd name="T79" fmla="*/ 116 h 125"/>
                <a:gd name="T80" fmla="*/ 28 w 165"/>
                <a:gd name="T81" fmla="*/ 109 h 125"/>
                <a:gd name="T82" fmla="*/ 16 w 165"/>
                <a:gd name="T83" fmla="*/ 91 h 125"/>
                <a:gd name="T84" fmla="*/ 21 w 165"/>
                <a:gd name="T85" fmla="*/ 87 h 125"/>
                <a:gd name="T86" fmla="*/ 20 w 165"/>
                <a:gd name="T87" fmla="*/ 82 h 125"/>
                <a:gd name="T88" fmla="*/ 11 w 165"/>
                <a:gd name="T89" fmla="*/ 84 h 125"/>
                <a:gd name="T90" fmla="*/ 3 w 165"/>
                <a:gd name="T91" fmla="*/ 86 h 125"/>
                <a:gd name="T92" fmla="*/ 0 w 165"/>
                <a:gd name="T93" fmla="*/ 86 h 125"/>
                <a:gd name="T94" fmla="*/ 1 w 165"/>
                <a:gd name="T95" fmla="*/ 81 h 125"/>
                <a:gd name="T96" fmla="*/ 5 w 165"/>
                <a:gd name="T97" fmla="*/ 73 h 125"/>
                <a:gd name="T98" fmla="*/ 2 w 165"/>
                <a:gd name="T99" fmla="*/ 67 h 125"/>
                <a:gd name="T100" fmla="*/ 1 w 165"/>
                <a:gd name="T101" fmla="*/ 50 h 125"/>
                <a:gd name="T102" fmla="*/ 4 w 165"/>
                <a:gd name="T103" fmla="*/ 38 h 125"/>
                <a:gd name="T104" fmla="*/ 13 w 165"/>
                <a:gd name="T105" fmla="*/ 33 h 125"/>
                <a:gd name="T106" fmla="*/ 20 w 165"/>
                <a:gd name="T107" fmla="*/ 29 h 125"/>
                <a:gd name="T108" fmla="*/ 22 w 165"/>
                <a:gd name="T109" fmla="*/ 19 h 125"/>
                <a:gd name="T110" fmla="*/ 27 w 165"/>
                <a:gd name="T111" fmla="*/ 14 h 125"/>
                <a:gd name="T112" fmla="*/ 27 w 165"/>
                <a:gd name="T11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25">
                  <a:moveTo>
                    <a:pt x="27" y="0"/>
                  </a:moveTo>
                  <a:cubicBezTo>
                    <a:pt x="33" y="1"/>
                    <a:pt x="33" y="1"/>
                    <a:pt x="33" y="1"/>
                  </a:cubicBezTo>
                  <a:cubicBezTo>
                    <a:pt x="39" y="7"/>
                    <a:pt x="39" y="7"/>
                    <a:pt x="39" y="7"/>
                  </a:cubicBezTo>
                  <a:cubicBezTo>
                    <a:pt x="51" y="7"/>
                    <a:pt x="51" y="7"/>
                    <a:pt x="51" y="7"/>
                  </a:cubicBezTo>
                  <a:cubicBezTo>
                    <a:pt x="71" y="14"/>
                    <a:pt x="71" y="14"/>
                    <a:pt x="71" y="14"/>
                  </a:cubicBezTo>
                  <a:cubicBezTo>
                    <a:pt x="88" y="35"/>
                    <a:pt x="88" y="35"/>
                    <a:pt x="88" y="35"/>
                  </a:cubicBezTo>
                  <a:cubicBezTo>
                    <a:pt x="103" y="35"/>
                    <a:pt x="103" y="35"/>
                    <a:pt x="103" y="35"/>
                  </a:cubicBezTo>
                  <a:cubicBezTo>
                    <a:pt x="110" y="42"/>
                    <a:pt x="110" y="42"/>
                    <a:pt x="110" y="42"/>
                  </a:cubicBezTo>
                  <a:cubicBezTo>
                    <a:pt x="124" y="41"/>
                    <a:pt x="124" y="41"/>
                    <a:pt x="124" y="41"/>
                  </a:cubicBezTo>
                  <a:cubicBezTo>
                    <a:pt x="129" y="35"/>
                    <a:pt x="129" y="35"/>
                    <a:pt x="129" y="35"/>
                  </a:cubicBezTo>
                  <a:cubicBezTo>
                    <a:pt x="136" y="38"/>
                    <a:pt x="136" y="38"/>
                    <a:pt x="136" y="38"/>
                  </a:cubicBezTo>
                  <a:cubicBezTo>
                    <a:pt x="135" y="52"/>
                    <a:pt x="135" y="52"/>
                    <a:pt x="135" y="52"/>
                  </a:cubicBezTo>
                  <a:cubicBezTo>
                    <a:pt x="137" y="55"/>
                    <a:pt x="137" y="55"/>
                    <a:pt x="137" y="55"/>
                  </a:cubicBezTo>
                  <a:cubicBezTo>
                    <a:pt x="135" y="58"/>
                    <a:pt x="135" y="58"/>
                    <a:pt x="135" y="58"/>
                  </a:cubicBezTo>
                  <a:cubicBezTo>
                    <a:pt x="138" y="62"/>
                    <a:pt x="138" y="62"/>
                    <a:pt x="138" y="62"/>
                  </a:cubicBezTo>
                  <a:cubicBezTo>
                    <a:pt x="147" y="52"/>
                    <a:pt x="147" y="52"/>
                    <a:pt x="147" y="52"/>
                  </a:cubicBezTo>
                  <a:cubicBezTo>
                    <a:pt x="156" y="54"/>
                    <a:pt x="156" y="54"/>
                    <a:pt x="156" y="54"/>
                  </a:cubicBezTo>
                  <a:cubicBezTo>
                    <a:pt x="158" y="64"/>
                    <a:pt x="158" y="64"/>
                    <a:pt x="158" y="64"/>
                  </a:cubicBezTo>
                  <a:cubicBezTo>
                    <a:pt x="158" y="64"/>
                    <a:pt x="161" y="76"/>
                    <a:pt x="161" y="76"/>
                  </a:cubicBezTo>
                  <a:cubicBezTo>
                    <a:pt x="161" y="77"/>
                    <a:pt x="159" y="88"/>
                    <a:pt x="159" y="88"/>
                  </a:cubicBezTo>
                  <a:cubicBezTo>
                    <a:pt x="165" y="99"/>
                    <a:pt x="165" y="99"/>
                    <a:pt x="165" y="99"/>
                  </a:cubicBezTo>
                  <a:cubicBezTo>
                    <a:pt x="156" y="106"/>
                    <a:pt x="156" y="106"/>
                    <a:pt x="156" y="106"/>
                  </a:cubicBezTo>
                  <a:cubicBezTo>
                    <a:pt x="147" y="106"/>
                    <a:pt x="147" y="106"/>
                    <a:pt x="147" y="106"/>
                  </a:cubicBezTo>
                  <a:cubicBezTo>
                    <a:pt x="142" y="110"/>
                    <a:pt x="142" y="110"/>
                    <a:pt x="142" y="110"/>
                  </a:cubicBezTo>
                  <a:cubicBezTo>
                    <a:pt x="137" y="107"/>
                    <a:pt x="137" y="107"/>
                    <a:pt x="137" y="107"/>
                  </a:cubicBezTo>
                  <a:cubicBezTo>
                    <a:pt x="133" y="112"/>
                    <a:pt x="133" y="112"/>
                    <a:pt x="133" y="112"/>
                  </a:cubicBezTo>
                  <a:cubicBezTo>
                    <a:pt x="128" y="107"/>
                    <a:pt x="128" y="107"/>
                    <a:pt x="128" y="107"/>
                  </a:cubicBezTo>
                  <a:cubicBezTo>
                    <a:pt x="121" y="117"/>
                    <a:pt x="121" y="117"/>
                    <a:pt x="121" y="117"/>
                  </a:cubicBezTo>
                  <a:cubicBezTo>
                    <a:pt x="117" y="125"/>
                    <a:pt x="117" y="125"/>
                    <a:pt x="117" y="125"/>
                  </a:cubicBezTo>
                  <a:cubicBezTo>
                    <a:pt x="103" y="115"/>
                    <a:pt x="103" y="115"/>
                    <a:pt x="103" y="115"/>
                  </a:cubicBezTo>
                  <a:cubicBezTo>
                    <a:pt x="103" y="108"/>
                    <a:pt x="103" y="108"/>
                    <a:pt x="103" y="108"/>
                  </a:cubicBezTo>
                  <a:cubicBezTo>
                    <a:pt x="95" y="99"/>
                    <a:pt x="95" y="99"/>
                    <a:pt x="95" y="99"/>
                  </a:cubicBezTo>
                  <a:cubicBezTo>
                    <a:pt x="86" y="99"/>
                    <a:pt x="86" y="99"/>
                    <a:pt x="86" y="99"/>
                  </a:cubicBezTo>
                  <a:cubicBezTo>
                    <a:pt x="75" y="103"/>
                    <a:pt x="75" y="103"/>
                    <a:pt x="75" y="103"/>
                  </a:cubicBezTo>
                  <a:cubicBezTo>
                    <a:pt x="67" y="110"/>
                    <a:pt x="67" y="110"/>
                    <a:pt x="67" y="110"/>
                  </a:cubicBezTo>
                  <a:cubicBezTo>
                    <a:pt x="56" y="110"/>
                    <a:pt x="56" y="110"/>
                    <a:pt x="56" y="110"/>
                  </a:cubicBezTo>
                  <a:cubicBezTo>
                    <a:pt x="50" y="112"/>
                    <a:pt x="50" y="112"/>
                    <a:pt x="50" y="112"/>
                  </a:cubicBezTo>
                  <a:cubicBezTo>
                    <a:pt x="45" y="114"/>
                    <a:pt x="45" y="114"/>
                    <a:pt x="45" y="114"/>
                  </a:cubicBezTo>
                  <a:cubicBezTo>
                    <a:pt x="40" y="109"/>
                    <a:pt x="40" y="109"/>
                    <a:pt x="40" y="109"/>
                  </a:cubicBezTo>
                  <a:cubicBezTo>
                    <a:pt x="33" y="116"/>
                    <a:pt x="33" y="116"/>
                    <a:pt x="33" y="116"/>
                  </a:cubicBezTo>
                  <a:cubicBezTo>
                    <a:pt x="31" y="113"/>
                    <a:pt x="29" y="110"/>
                    <a:pt x="28" y="109"/>
                  </a:cubicBezTo>
                  <a:cubicBezTo>
                    <a:pt x="23" y="105"/>
                    <a:pt x="16" y="94"/>
                    <a:pt x="16" y="91"/>
                  </a:cubicBezTo>
                  <a:cubicBezTo>
                    <a:pt x="16" y="87"/>
                    <a:pt x="18" y="88"/>
                    <a:pt x="21" y="87"/>
                  </a:cubicBezTo>
                  <a:cubicBezTo>
                    <a:pt x="23" y="85"/>
                    <a:pt x="21" y="82"/>
                    <a:pt x="20" y="82"/>
                  </a:cubicBezTo>
                  <a:cubicBezTo>
                    <a:pt x="18" y="82"/>
                    <a:pt x="13" y="83"/>
                    <a:pt x="11" y="84"/>
                  </a:cubicBezTo>
                  <a:cubicBezTo>
                    <a:pt x="9" y="84"/>
                    <a:pt x="6" y="86"/>
                    <a:pt x="3" y="86"/>
                  </a:cubicBezTo>
                  <a:cubicBezTo>
                    <a:pt x="2" y="85"/>
                    <a:pt x="1" y="85"/>
                    <a:pt x="0" y="86"/>
                  </a:cubicBezTo>
                  <a:cubicBezTo>
                    <a:pt x="1" y="81"/>
                    <a:pt x="1" y="81"/>
                    <a:pt x="1" y="81"/>
                  </a:cubicBezTo>
                  <a:cubicBezTo>
                    <a:pt x="5" y="73"/>
                    <a:pt x="5" y="73"/>
                    <a:pt x="5" y="73"/>
                  </a:cubicBezTo>
                  <a:cubicBezTo>
                    <a:pt x="2" y="67"/>
                    <a:pt x="2" y="67"/>
                    <a:pt x="2" y="67"/>
                  </a:cubicBezTo>
                  <a:cubicBezTo>
                    <a:pt x="1" y="50"/>
                    <a:pt x="1" y="50"/>
                    <a:pt x="1" y="50"/>
                  </a:cubicBezTo>
                  <a:cubicBezTo>
                    <a:pt x="4" y="38"/>
                    <a:pt x="4" y="38"/>
                    <a:pt x="4" y="38"/>
                  </a:cubicBezTo>
                  <a:cubicBezTo>
                    <a:pt x="13" y="33"/>
                    <a:pt x="13" y="33"/>
                    <a:pt x="13" y="33"/>
                  </a:cubicBezTo>
                  <a:cubicBezTo>
                    <a:pt x="20" y="29"/>
                    <a:pt x="20" y="29"/>
                    <a:pt x="20" y="29"/>
                  </a:cubicBezTo>
                  <a:cubicBezTo>
                    <a:pt x="22" y="19"/>
                    <a:pt x="22" y="19"/>
                    <a:pt x="22" y="19"/>
                  </a:cubicBezTo>
                  <a:cubicBezTo>
                    <a:pt x="27" y="14"/>
                    <a:pt x="27" y="14"/>
                    <a:pt x="27" y="14"/>
                  </a:cubicBezTo>
                  <a:lnTo>
                    <a:pt x="27" y="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99" name="Freeform 67"/>
            <p:cNvSpPr>
              <a:spLocks/>
            </p:cNvSpPr>
            <p:nvPr/>
          </p:nvSpPr>
          <p:spPr bwMode="auto">
            <a:xfrm>
              <a:off x="2686" y="3855"/>
              <a:ext cx="164" cy="288"/>
            </a:xfrm>
            <a:custGeom>
              <a:avLst/>
              <a:gdLst>
                <a:gd name="T0" fmla="*/ 0 w 79"/>
                <a:gd name="T1" fmla="*/ 22 h 138"/>
                <a:gd name="T2" fmla="*/ 6 w 79"/>
                <a:gd name="T3" fmla="*/ 17 h 138"/>
                <a:gd name="T4" fmla="*/ 19 w 79"/>
                <a:gd name="T5" fmla="*/ 18 h 138"/>
                <a:gd name="T6" fmla="*/ 31 w 79"/>
                <a:gd name="T7" fmla="*/ 9 h 138"/>
                <a:gd name="T8" fmla="*/ 41 w 79"/>
                <a:gd name="T9" fmla="*/ 9 h 138"/>
                <a:gd name="T10" fmla="*/ 43 w 79"/>
                <a:gd name="T11" fmla="*/ 11 h 138"/>
                <a:gd name="T12" fmla="*/ 49 w 79"/>
                <a:gd name="T13" fmla="*/ 6 h 138"/>
                <a:gd name="T14" fmla="*/ 53 w 79"/>
                <a:gd name="T15" fmla="*/ 9 h 138"/>
                <a:gd name="T16" fmla="*/ 65 w 79"/>
                <a:gd name="T17" fmla="*/ 0 h 138"/>
                <a:gd name="T18" fmla="*/ 67 w 79"/>
                <a:gd name="T19" fmla="*/ 0 h 138"/>
                <a:gd name="T20" fmla="*/ 68 w 79"/>
                <a:gd name="T21" fmla="*/ 11 h 138"/>
                <a:gd name="T22" fmla="*/ 75 w 79"/>
                <a:gd name="T23" fmla="*/ 17 h 138"/>
                <a:gd name="T24" fmla="*/ 79 w 79"/>
                <a:gd name="T25" fmla="*/ 23 h 138"/>
                <a:gd name="T26" fmla="*/ 79 w 79"/>
                <a:gd name="T27" fmla="*/ 34 h 138"/>
                <a:gd name="T28" fmla="*/ 65 w 79"/>
                <a:gd name="T29" fmla="*/ 45 h 138"/>
                <a:gd name="T30" fmla="*/ 69 w 79"/>
                <a:gd name="T31" fmla="*/ 57 h 138"/>
                <a:gd name="T32" fmla="*/ 69 w 79"/>
                <a:gd name="T33" fmla="*/ 69 h 138"/>
                <a:gd name="T34" fmla="*/ 62 w 79"/>
                <a:gd name="T35" fmla="*/ 74 h 138"/>
                <a:gd name="T36" fmla="*/ 65 w 79"/>
                <a:gd name="T37" fmla="*/ 76 h 138"/>
                <a:gd name="T38" fmla="*/ 71 w 79"/>
                <a:gd name="T39" fmla="*/ 74 h 138"/>
                <a:gd name="T40" fmla="*/ 79 w 79"/>
                <a:gd name="T41" fmla="*/ 75 h 138"/>
                <a:gd name="T42" fmla="*/ 75 w 79"/>
                <a:gd name="T43" fmla="*/ 80 h 138"/>
                <a:gd name="T44" fmla="*/ 75 w 79"/>
                <a:gd name="T45" fmla="*/ 91 h 138"/>
                <a:gd name="T46" fmla="*/ 68 w 79"/>
                <a:gd name="T47" fmla="*/ 100 h 138"/>
                <a:gd name="T48" fmla="*/ 75 w 79"/>
                <a:gd name="T49" fmla="*/ 107 h 138"/>
                <a:gd name="T50" fmla="*/ 72 w 79"/>
                <a:gd name="T51" fmla="*/ 114 h 138"/>
                <a:gd name="T52" fmla="*/ 77 w 79"/>
                <a:gd name="T53" fmla="*/ 122 h 138"/>
                <a:gd name="T54" fmla="*/ 67 w 79"/>
                <a:gd name="T55" fmla="*/ 130 h 138"/>
                <a:gd name="T56" fmla="*/ 67 w 79"/>
                <a:gd name="T57" fmla="*/ 138 h 138"/>
                <a:gd name="T58" fmla="*/ 62 w 79"/>
                <a:gd name="T59" fmla="*/ 136 h 138"/>
                <a:gd name="T60" fmla="*/ 62 w 79"/>
                <a:gd name="T61" fmla="*/ 131 h 138"/>
                <a:gd name="T62" fmla="*/ 57 w 79"/>
                <a:gd name="T63" fmla="*/ 130 h 138"/>
                <a:gd name="T64" fmla="*/ 50 w 79"/>
                <a:gd name="T65" fmla="*/ 126 h 138"/>
                <a:gd name="T66" fmla="*/ 44 w 79"/>
                <a:gd name="T67" fmla="*/ 127 h 138"/>
                <a:gd name="T68" fmla="*/ 38 w 79"/>
                <a:gd name="T69" fmla="*/ 122 h 138"/>
                <a:gd name="T70" fmla="*/ 36 w 79"/>
                <a:gd name="T71" fmla="*/ 114 h 138"/>
                <a:gd name="T72" fmla="*/ 31 w 79"/>
                <a:gd name="T73" fmla="*/ 104 h 138"/>
                <a:gd name="T74" fmla="*/ 38 w 79"/>
                <a:gd name="T75" fmla="*/ 103 h 138"/>
                <a:gd name="T76" fmla="*/ 40 w 79"/>
                <a:gd name="T77" fmla="*/ 98 h 138"/>
                <a:gd name="T78" fmla="*/ 27 w 79"/>
                <a:gd name="T79" fmla="*/ 94 h 138"/>
                <a:gd name="T80" fmla="*/ 23 w 79"/>
                <a:gd name="T81" fmla="*/ 85 h 138"/>
                <a:gd name="T82" fmla="*/ 20 w 79"/>
                <a:gd name="T83" fmla="*/ 77 h 138"/>
                <a:gd name="T84" fmla="*/ 12 w 79"/>
                <a:gd name="T85" fmla="*/ 75 h 138"/>
                <a:gd name="T86" fmla="*/ 9 w 79"/>
                <a:gd name="T87" fmla="*/ 67 h 138"/>
                <a:gd name="T88" fmla="*/ 3 w 79"/>
                <a:gd name="T89" fmla="*/ 56 h 138"/>
                <a:gd name="T90" fmla="*/ 5 w 79"/>
                <a:gd name="T91" fmla="*/ 44 h 138"/>
                <a:gd name="T92" fmla="*/ 2 w 79"/>
                <a:gd name="T93" fmla="*/ 32 h 138"/>
                <a:gd name="T94" fmla="*/ 0 w 79"/>
                <a:gd name="T95" fmla="*/ 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38">
                  <a:moveTo>
                    <a:pt x="0" y="22"/>
                  </a:moveTo>
                  <a:cubicBezTo>
                    <a:pt x="6" y="17"/>
                    <a:pt x="6" y="17"/>
                    <a:pt x="6" y="17"/>
                  </a:cubicBezTo>
                  <a:cubicBezTo>
                    <a:pt x="19" y="18"/>
                    <a:pt x="19" y="18"/>
                    <a:pt x="19" y="18"/>
                  </a:cubicBezTo>
                  <a:cubicBezTo>
                    <a:pt x="31" y="9"/>
                    <a:pt x="31" y="9"/>
                    <a:pt x="31" y="9"/>
                  </a:cubicBezTo>
                  <a:cubicBezTo>
                    <a:pt x="41" y="9"/>
                    <a:pt x="41" y="9"/>
                    <a:pt x="41" y="9"/>
                  </a:cubicBezTo>
                  <a:cubicBezTo>
                    <a:pt x="43" y="11"/>
                    <a:pt x="43" y="11"/>
                    <a:pt x="43" y="11"/>
                  </a:cubicBezTo>
                  <a:cubicBezTo>
                    <a:pt x="49" y="6"/>
                    <a:pt x="49" y="6"/>
                    <a:pt x="49" y="6"/>
                  </a:cubicBezTo>
                  <a:cubicBezTo>
                    <a:pt x="53" y="9"/>
                    <a:pt x="53" y="9"/>
                    <a:pt x="53" y="9"/>
                  </a:cubicBezTo>
                  <a:cubicBezTo>
                    <a:pt x="65" y="0"/>
                    <a:pt x="65" y="0"/>
                    <a:pt x="65" y="0"/>
                  </a:cubicBezTo>
                  <a:cubicBezTo>
                    <a:pt x="67" y="0"/>
                    <a:pt x="67" y="0"/>
                    <a:pt x="67" y="0"/>
                  </a:cubicBezTo>
                  <a:cubicBezTo>
                    <a:pt x="68" y="11"/>
                    <a:pt x="68" y="11"/>
                    <a:pt x="68" y="11"/>
                  </a:cubicBezTo>
                  <a:cubicBezTo>
                    <a:pt x="75" y="17"/>
                    <a:pt x="75" y="17"/>
                    <a:pt x="75" y="17"/>
                  </a:cubicBezTo>
                  <a:cubicBezTo>
                    <a:pt x="79" y="23"/>
                    <a:pt x="79" y="23"/>
                    <a:pt x="79" y="23"/>
                  </a:cubicBezTo>
                  <a:cubicBezTo>
                    <a:pt x="79" y="34"/>
                    <a:pt x="79" y="34"/>
                    <a:pt x="79" y="34"/>
                  </a:cubicBezTo>
                  <a:cubicBezTo>
                    <a:pt x="65" y="45"/>
                    <a:pt x="65" y="45"/>
                    <a:pt x="65" y="45"/>
                  </a:cubicBezTo>
                  <a:cubicBezTo>
                    <a:pt x="69" y="57"/>
                    <a:pt x="69" y="57"/>
                    <a:pt x="69" y="57"/>
                  </a:cubicBezTo>
                  <a:cubicBezTo>
                    <a:pt x="69" y="69"/>
                    <a:pt x="69" y="69"/>
                    <a:pt x="69" y="69"/>
                  </a:cubicBezTo>
                  <a:cubicBezTo>
                    <a:pt x="62" y="74"/>
                    <a:pt x="62" y="74"/>
                    <a:pt x="62" y="74"/>
                  </a:cubicBezTo>
                  <a:cubicBezTo>
                    <a:pt x="65" y="76"/>
                    <a:pt x="65" y="76"/>
                    <a:pt x="65" y="76"/>
                  </a:cubicBezTo>
                  <a:cubicBezTo>
                    <a:pt x="71" y="74"/>
                    <a:pt x="71" y="74"/>
                    <a:pt x="71" y="74"/>
                  </a:cubicBezTo>
                  <a:cubicBezTo>
                    <a:pt x="79" y="75"/>
                    <a:pt x="79" y="75"/>
                    <a:pt x="79" y="75"/>
                  </a:cubicBezTo>
                  <a:cubicBezTo>
                    <a:pt x="75" y="80"/>
                    <a:pt x="75" y="80"/>
                    <a:pt x="75" y="80"/>
                  </a:cubicBezTo>
                  <a:cubicBezTo>
                    <a:pt x="75" y="91"/>
                    <a:pt x="75" y="91"/>
                    <a:pt x="75" y="91"/>
                  </a:cubicBezTo>
                  <a:cubicBezTo>
                    <a:pt x="68" y="100"/>
                    <a:pt x="68" y="100"/>
                    <a:pt x="68" y="100"/>
                  </a:cubicBezTo>
                  <a:cubicBezTo>
                    <a:pt x="75" y="107"/>
                    <a:pt x="75" y="107"/>
                    <a:pt x="75" y="107"/>
                  </a:cubicBezTo>
                  <a:cubicBezTo>
                    <a:pt x="72" y="114"/>
                    <a:pt x="72" y="114"/>
                    <a:pt x="72" y="114"/>
                  </a:cubicBezTo>
                  <a:cubicBezTo>
                    <a:pt x="77" y="122"/>
                    <a:pt x="77" y="122"/>
                    <a:pt x="77" y="122"/>
                  </a:cubicBezTo>
                  <a:cubicBezTo>
                    <a:pt x="67" y="130"/>
                    <a:pt x="67" y="130"/>
                    <a:pt x="67" y="130"/>
                  </a:cubicBezTo>
                  <a:cubicBezTo>
                    <a:pt x="67" y="138"/>
                    <a:pt x="67" y="138"/>
                    <a:pt x="67" y="138"/>
                  </a:cubicBezTo>
                  <a:cubicBezTo>
                    <a:pt x="62" y="136"/>
                    <a:pt x="62" y="136"/>
                    <a:pt x="62" y="136"/>
                  </a:cubicBezTo>
                  <a:cubicBezTo>
                    <a:pt x="62" y="131"/>
                    <a:pt x="62" y="131"/>
                    <a:pt x="62" y="131"/>
                  </a:cubicBezTo>
                  <a:cubicBezTo>
                    <a:pt x="57" y="130"/>
                    <a:pt x="57" y="130"/>
                    <a:pt x="57" y="130"/>
                  </a:cubicBezTo>
                  <a:cubicBezTo>
                    <a:pt x="50" y="126"/>
                    <a:pt x="50" y="126"/>
                    <a:pt x="50" y="126"/>
                  </a:cubicBezTo>
                  <a:cubicBezTo>
                    <a:pt x="44" y="127"/>
                    <a:pt x="44" y="127"/>
                    <a:pt x="44" y="127"/>
                  </a:cubicBezTo>
                  <a:cubicBezTo>
                    <a:pt x="38" y="122"/>
                    <a:pt x="38" y="122"/>
                    <a:pt x="38" y="122"/>
                  </a:cubicBezTo>
                  <a:cubicBezTo>
                    <a:pt x="36" y="114"/>
                    <a:pt x="36" y="114"/>
                    <a:pt x="36" y="114"/>
                  </a:cubicBezTo>
                  <a:cubicBezTo>
                    <a:pt x="31" y="104"/>
                    <a:pt x="31" y="104"/>
                    <a:pt x="31" y="104"/>
                  </a:cubicBezTo>
                  <a:cubicBezTo>
                    <a:pt x="38" y="103"/>
                    <a:pt x="38" y="103"/>
                    <a:pt x="38" y="103"/>
                  </a:cubicBezTo>
                  <a:cubicBezTo>
                    <a:pt x="40" y="98"/>
                    <a:pt x="40" y="98"/>
                    <a:pt x="40" y="98"/>
                  </a:cubicBezTo>
                  <a:cubicBezTo>
                    <a:pt x="27" y="94"/>
                    <a:pt x="27" y="94"/>
                    <a:pt x="27" y="94"/>
                  </a:cubicBezTo>
                  <a:cubicBezTo>
                    <a:pt x="23" y="85"/>
                    <a:pt x="23" y="85"/>
                    <a:pt x="23" y="85"/>
                  </a:cubicBezTo>
                  <a:cubicBezTo>
                    <a:pt x="20" y="77"/>
                    <a:pt x="20" y="77"/>
                    <a:pt x="20" y="77"/>
                  </a:cubicBezTo>
                  <a:cubicBezTo>
                    <a:pt x="12" y="75"/>
                    <a:pt x="12" y="75"/>
                    <a:pt x="12" y="75"/>
                  </a:cubicBezTo>
                  <a:cubicBezTo>
                    <a:pt x="9" y="67"/>
                    <a:pt x="9" y="67"/>
                    <a:pt x="9" y="67"/>
                  </a:cubicBezTo>
                  <a:cubicBezTo>
                    <a:pt x="3" y="56"/>
                    <a:pt x="3" y="56"/>
                    <a:pt x="3" y="56"/>
                  </a:cubicBezTo>
                  <a:cubicBezTo>
                    <a:pt x="3" y="56"/>
                    <a:pt x="5" y="45"/>
                    <a:pt x="5" y="44"/>
                  </a:cubicBezTo>
                  <a:cubicBezTo>
                    <a:pt x="5" y="44"/>
                    <a:pt x="2" y="32"/>
                    <a:pt x="2" y="32"/>
                  </a:cubicBezTo>
                  <a:lnTo>
                    <a:pt x="0" y="22"/>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00" name="Freeform 68"/>
            <p:cNvSpPr>
              <a:spLocks noEditPoints="1"/>
            </p:cNvSpPr>
            <p:nvPr/>
          </p:nvSpPr>
          <p:spPr bwMode="auto">
            <a:xfrm>
              <a:off x="3236" y="2286"/>
              <a:ext cx="1104" cy="1363"/>
            </a:xfrm>
            <a:custGeom>
              <a:avLst/>
              <a:gdLst>
                <a:gd name="T0" fmla="*/ 30 w 530"/>
                <a:gd name="T1" fmla="*/ 215 h 654"/>
                <a:gd name="T2" fmla="*/ 118 w 530"/>
                <a:gd name="T3" fmla="*/ 199 h 654"/>
                <a:gd name="T4" fmla="*/ 163 w 530"/>
                <a:gd name="T5" fmla="*/ 171 h 654"/>
                <a:gd name="T6" fmla="*/ 171 w 530"/>
                <a:gd name="T7" fmla="*/ 197 h 654"/>
                <a:gd name="T8" fmla="*/ 222 w 530"/>
                <a:gd name="T9" fmla="*/ 187 h 654"/>
                <a:gd name="T10" fmla="*/ 272 w 530"/>
                <a:gd name="T11" fmla="*/ 151 h 654"/>
                <a:gd name="T12" fmla="*/ 251 w 530"/>
                <a:gd name="T13" fmla="*/ 113 h 654"/>
                <a:gd name="T14" fmla="*/ 302 w 530"/>
                <a:gd name="T15" fmla="*/ 92 h 654"/>
                <a:gd name="T16" fmla="*/ 336 w 530"/>
                <a:gd name="T17" fmla="*/ 79 h 654"/>
                <a:gd name="T18" fmla="*/ 407 w 530"/>
                <a:gd name="T19" fmla="*/ 23 h 654"/>
                <a:gd name="T20" fmla="*/ 465 w 530"/>
                <a:gd name="T21" fmla="*/ 20 h 654"/>
                <a:gd name="T22" fmla="*/ 490 w 530"/>
                <a:gd name="T23" fmla="*/ 46 h 654"/>
                <a:gd name="T24" fmla="*/ 490 w 530"/>
                <a:gd name="T25" fmla="*/ 91 h 654"/>
                <a:gd name="T26" fmla="*/ 529 w 530"/>
                <a:gd name="T27" fmla="*/ 123 h 654"/>
                <a:gd name="T28" fmla="*/ 504 w 530"/>
                <a:gd name="T29" fmla="*/ 149 h 654"/>
                <a:gd name="T30" fmla="*/ 527 w 530"/>
                <a:gd name="T31" fmla="*/ 199 h 654"/>
                <a:gd name="T32" fmla="*/ 501 w 530"/>
                <a:gd name="T33" fmla="*/ 229 h 654"/>
                <a:gd name="T34" fmla="*/ 486 w 530"/>
                <a:gd name="T35" fmla="*/ 256 h 654"/>
                <a:gd name="T36" fmla="*/ 509 w 530"/>
                <a:gd name="T37" fmla="*/ 307 h 654"/>
                <a:gd name="T38" fmla="*/ 492 w 530"/>
                <a:gd name="T39" fmla="*/ 341 h 654"/>
                <a:gd name="T40" fmla="*/ 462 w 530"/>
                <a:gd name="T41" fmla="*/ 358 h 654"/>
                <a:gd name="T42" fmla="*/ 473 w 530"/>
                <a:gd name="T43" fmla="*/ 414 h 654"/>
                <a:gd name="T44" fmla="*/ 469 w 530"/>
                <a:gd name="T45" fmla="*/ 461 h 654"/>
                <a:gd name="T46" fmla="*/ 445 w 530"/>
                <a:gd name="T47" fmla="*/ 483 h 654"/>
                <a:gd name="T48" fmla="*/ 436 w 530"/>
                <a:gd name="T49" fmla="*/ 515 h 654"/>
                <a:gd name="T50" fmla="*/ 445 w 530"/>
                <a:gd name="T51" fmla="*/ 547 h 654"/>
                <a:gd name="T52" fmla="*/ 462 w 530"/>
                <a:gd name="T53" fmla="*/ 572 h 654"/>
                <a:gd name="T54" fmla="*/ 462 w 530"/>
                <a:gd name="T55" fmla="*/ 598 h 654"/>
                <a:gd name="T56" fmla="*/ 421 w 530"/>
                <a:gd name="T57" fmla="*/ 630 h 654"/>
                <a:gd name="T58" fmla="*/ 382 w 530"/>
                <a:gd name="T59" fmla="*/ 643 h 654"/>
                <a:gd name="T60" fmla="*/ 334 w 530"/>
                <a:gd name="T61" fmla="*/ 645 h 654"/>
                <a:gd name="T62" fmla="*/ 290 w 530"/>
                <a:gd name="T63" fmla="*/ 654 h 654"/>
                <a:gd name="T64" fmla="*/ 267 w 530"/>
                <a:gd name="T65" fmla="*/ 628 h 654"/>
                <a:gd name="T66" fmla="*/ 248 w 530"/>
                <a:gd name="T67" fmla="*/ 597 h 654"/>
                <a:gd name="T68" fmla="*/ 219 w 530"/>
                <a:gd name="T69" fmla="*/ 586 h 654"/>
                <a:gd name="T70" fmla="*/ 178 w 530"/>
                <a:gd name="T71" fmla="*/ 595 h 654"/>
                <a:gd name="T72" fmla="*/ 164 w 530"/>
                <a:gd name="T73" fmla="*/ 641 h 654"/>
                <a:gd name="T74" fmla="*/ 136 w 530"/>
                <a:gd name="T75" fmla="*/ 637 h 654"/>
                <a:gd name="T76" fmla="*/ 114 w 530"/>
                <a:gd name="T77" fmla="*/ 589 h 654"/>
                <a:gd name="T78" fmla="*/ 100 w 530"/>
                <a:gd name="T79" fmla="*/ 563 h 654"/>
                <a:gd name="T80" fmla="*/ 81 w 530"/>
                <a:gd name="T81" fmla="*/ 530 h 654"/>
                <a:gd name="T82" fmla="*/ 64 w 530"/>
                <a:gd name="T83" fmla="*/ 504 h 654"/>
                <a:gd name="T84" fmla="*/ 34 w 530"/>
                <a:gd name="T85" fmla="*/ 508 h 654"/>
                <a:gd name="T86" fmla="*/ 25 w 530"/>
                <a:gd name="T87" fmla="*/ 467 h 654"/>
                <a:gd name="T88" fmla="*/ 17 w 530"/>
                <a:gd name="T89" fmla="*/ 437 h 654"/>
                <a:gd name="T90" fmla="*/ 11 w 530"/>
                <a:gd name="T91" fmla="*/ 385 h 654"/>
                <a:gd name="T92" fmla="*/ 21 w 530"/>
                <a:gd name="T93" fmla="*/ 344 h 654"/>
                <a:gd name="T94" fmla="*/ 31 w 530"/>
                <a:gd name="T95" fmla="*/ 311 h 654"/>
                <a:gd name="T96" fmla="*/ 37 w 530"/>
                <a:gd name="T97" fmla="*/ 280 h 654"/>
                <a:gd name="T98" fmla="*/ 14 w 530"/>
                <a:gd name="T99" fmla="*/ 240 h 654"/>
                <a:gd name="T100" fmla="*/ 234 w 530"/>
                <a:gd name="T101" fmla="*/ 26 h 654"/>
                <a:gd name="T102" fmla="*/ 251 w 530"/>
                <a:gd name="T103" fmla="*/ 6 h 654"/>
                <a:gd name="T104" fmla="*/ 223 w 530"/>
                <a:gd name="T105" fmla="*/ 53 h 654"/>
                <a:gd name="T106" fmla="*/ 203 w 530"/>
                <a:gd name="T107" fmla="*/ 27 h 654"/>
                <a:gd name="T108" fmla="*/ 169 w 530"/>
                <a:gd name="T109" fmla="*/ 47 h 654"/>
                <a:gd name="T110" fmla="*/ 217 w 530"/>
                <a:gd name="T111" fmla="*/ 54 h 654"/>
                <a:gd name="T112" fmla="*/ 235 w 530"/>
                <a:gd name="T113" fmla="*/ 98 h 654"/>
                <a:gd name="T114" fmla="*/ 234 w 530"/>
                <a:gd name="T115" fmla="*/ 9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0" h="654">
                  <a:moveTo>
                    <a:pt x="4" y="211"/>
                  </a:moveTo>
                  <a:cubicBezTo>
                    <a:pt x="4" y="211"/>
                    <a:pt x="4" y="211"/>
                    <a:pt x="4" y="211"/>
                  </a:cubicBezTo>
                  <a:cubicBezTo>
                    <a:pt x="7" y="209"/>
                    <a:pt x="10" y="207"/>
                    <a:pt x="11" y="211"/>
                  </a:cubicBezTo>
                  <a:cubicBezTo>
                    <a:pt x="12" y="215"/>
                    <a:pt x="16" y="217"/>
                    <a:pt x="19" y="214"/>
                  </a:cubicBezTo>
                  <a:cubicBezTo>
                    <a:pt x="22" y="211"/>
                    <a:pt x="22" y="206"/>
                    <a:pt x="25" y="207"/>
                  </a:cubicBezTo>
                  <a:cubicBezTo>
                    <a:pt x="28" y="209"/>
                    <a:pt x="29" y="215"/>
                    <a:pt x="30" y="215"/>
                  </a:cubicBezTo>
                  <a:cubicBezTo>
                    <a:pt x="32" y="215"/>
                    <a:pt x="38" y="212"/>
                    <a:pt x="41" y="209"/>
                  </a:cubicBezTo>
                  <a:cubicBezTo>
                    <a:pt x="43" y="206"/>
                    <a:pt x="52" y="204"/>
                    <a:pt x="61" y="203"/>
                  </a:cubicBezTo>
                  <a:cubicBezTo>
                    <a:pt x="70" y="201"/>
                    <a:pt x="74" y="197"/>
                    <a:pt x="74" y="201"/>
                  </a:cubicBezTo>
                  <a:cubicBezTo>
                    <a:pt x="74" y="205"/>
                    <a:pt x="75" y="207"/>
                    <a:pt x="81" y="210"/>
                  </a:cubicBezTo>
                  <a:cubicBezTo>
                    <a:pt x="87" y="212"/>
                    <a:pt x="99" y="207"/>
                    <a:pt x="103" y="204"/>
                  </a:cubicBezTo>
                  <a:cubicBezTo>
                    <a:pt x="107" y="201"/>
                    <a:pt x="116" y="202"/>
                    <a:pt x="118" y="199"/>
                  </a:cubicBezTo>
                  <a:cubicBezTo>
                    <a:pt x="119" y="195"/>
                    <a:pt x="117" y="191"/>
                    <a:pt x="114" y="189"/>
                  </a:cubicBezTo>
                  <a:cubicBezTo>
                    <a:pt x="111" y="187"/>
                    <a:pt x="108" y="182"/>
                    <a:pt x="110" y="178"/>
                  </a:cubicBezTo>
                  <a:cubicBezTo>
                    <a:pt x="111" y="174"/>
                    <a:pt x="116" y="169"/>
                    <a:pt x="120" y="172"/>
                  </a:cubicBezTo>
                  <a:cubicBezTo>
                    <a:pt x="124" y="174"/>
                    <a:pt x="132" y="174"/>
                    <a:pt x="135" y="171"/>
                  </a:cubicBezTo>
                  <a:cubicBezTo>
                    <a:pt x="138" y="169"/>
                    <a:pt x="144" y="165"/>
                    <a:pt x="148" y="166"/>
                  </a:cubicBezTo>
                  <a:cubicBezTo>
                    <a:pt x="151" y="167"/>
                    <a:pt x="162" y="168"/>
                    <a:pt x="163" y="171"/>
                  </a:cubicBezTo>
                  <a:cubicBezTo>
                    <a:pt x="164" y="174"/>
                    <a:pt x="165" y="176"/>
                    <a:pt x="164" y="177"/>
                  </a:cubicBezTo>
                  <a:cubicBezTo>
                    <a:pt x="162" y="179"/>
                    <a:pt x="170" y="178"/>
                    <a:pt x="171" y="178"/>
                  </a:cubicBezTo>
                  <a:cubicBezTo>
                    <a:pt x="172" y="179"/>
                    <a:pt x="168" y="185"/>
                    <a:pt x="165" y="187"/>
                  </a:cubicBezTo>
                  <a:cubicBezTo>
                    <a:pt x="163" y="188"/>
                    <a:pt x="172" y="183"/>
                    <a:pt x="176" y="186"/>
                  </a:cubicBezTo>
                  <a:cubicBezTo>
                    <a:pt x="180" y="190"/>
                    <a:pt x="183" y="190"/>
                    <a:pt x="181" y="193"/>
                  </a:cubicBezTo>
                  <a:cubicBezTo>
                    <a:pt x="179" y="195"/>
                    <a:pt x="173" y="195"/>
                    <a:pt x="171" y="197"/>
                  </a:cubicBezTo>
                  <a:cubicBezTo>
                    <a:pt x="170" y="198"/>
                    <a:pt x="175" y="198"/>
                    <a:pt x="182" y="203"/>
                  </a:cubicBezTo>
                  <a:cubicBezTo>
                    <a:pt x="189" y="208"/>
                    <a:pt x="201" y="217"/>
                    <a:pt x="203" y="218"/>
                  </a:cubicBezTo>
                  <a:cubicBezTo>
                    <a:pt x="205" y="219"/>
                    <a:pt x="219" y="223"/>
                    <a:pt x="218" y="216"/>
                  </a:cubicBezTo>
                  <a:cubicBezTo>
                    <a:pt x="218" y="210"/>
                    <a:pt x="215" y="202"/>
                    <a:pt x="212" y="196"/>
                  </a:cubicBezTo>
                  <a:cubicBezTo>
                    <a:pt x="209" y="191"/>
                    <a:pt x="208" y="183"/>
                    <a:pt x="210" y="183"/>
                  </a:cubicBezTo>
                  <a:cubicBezTo>
                    <a:pt x="212" y="182"/>
                    <a:pt x="218" y="186"/>
                    <a:pt x="222" y="187"/>
                  </a:cubicBezTo>
                  <a:cubicBezTo>
                    <a:pt x="226" y="189"/>
                    <a:pt x="236" y="186"/>
                    <a:pt x="236" y="184"/>
                  </a:cubicBezTo>
                  <a:cubicBezTo>
                    <a:pt x="237" y="182"/>
                    <a:pt x="236" y="174"/>
                    <a:pt x="243" y="171"/>
                  </a:cubicBezTo>
                  <a:cubicBezTo>
                    <a:pt x="249" y="167"/>
                    <a:pt x="251" y="166"/>
                    <a:pt x="257" y="168"/>
                  </a:cubicBezTo>
                  <a:cubicBezTo>
                    <a:pt x="263" y="170"/>
                    <a:pt x="265" y="164"/>
                    <a:pt x="261" y="163"/>
                  </a:cubicBezTo>
                  <a:cubicBezTo>
                    <a:pt x="258" y="162"/>
                    <a:pt x="258" y="159"/>
                    <a:pt x="261" y="156"/>
                  </a:cubicBezTo>
                  <a:cubicBezTo>
                    <a:pt x="265" y="154"/>
                    <a:pt x="273" y="154"/>
                    <a:pt x="272" y="151"/>
                  </a:cubicBezTo>
                  <a:cubicBezTo>
                    <a:pt x="271" y="148"/>
                    <a:pt x="262" y="142"/>
                    <a:pt x="261" y="139"/>
                  </a:cubicBezTo>
                  <a:cubicBezTo>
                    <a:pt x="261" y="136"/>
                    <a:pt x="262" y="131"/>
                    <a:pt x="260" y="132"/>
                  </a:cubicBezTo>
                  <a:cubicBezTo>
                    <a:pt x="258" y="134"/>
                    <a:pt x="255" y="139"/>
                    <a:pt x="252" y="134"/>
                  </a:cubicBezTo>
                  <a:cubicBezTo>
                    <a:pt x="248" y="129"/>
                    <a:pt x="252" y="127"/>
                    <a:pt x="255" y="126"/>
                  </a:cubicBezTo>
                  <a:cubicBezTo>
                    <a:pt x="259" y="125"/>
                    <a:pt x="259" y="120"/>
                    <a:pt x="258" y="118"/>
                  </a:cubicBezTo>
                  <a:cubicBezTo>
                    <a:pt x="257" y="117"/>
                    <a:pt x="250" y="114"/>
                    <a:pt x="251" y="113"/>
                  </a:cubicBezTo>
                  <a:cubicBezTo>
                    <a:pt x="252" y="112"/>
                    <a:pt x="253" y="109"/>
                    <a:pt x="257" y="109"/>
                  </a:cubicBezTo>
                  <a:cubicBezTo>
                    <a:pt x="260" y="110"/>
                    <a:pt x="267" y="105"/>
                    <a:pt x="271" y="102"/>
                  </a:cubicBezTo>
                  <a:cubicBezTo>
                    <a:pt x="275" y="98"/>
                    <a:pt x="281" y="96"/>
                    <a:pt x="286" y="92"/>
                  </a:cubicBezTo>
                  <a:cubicBezTo>
                    <a:pt x="290" y="89"/>
                    <a:pt x="298" y="83"/>
                    <a:pt x="299" y="86"/>
                  </a:cubicBezTo>
                  <a:cubicBezTo>
                    <a:pt x="301" y="88"/>
                    <a:pt x="295" y="92"/>
                    <a:pt x="294" y="95"/>
                  </a:cubicBezTo>
                  <a:cubicBezTo>
                    <a:pt x="293" y="98"/>
                    <a:pt x="300" y="94"/>
                    <a:pt x="302" y="92"/>
                  </a:cubicBezTo>
                  <a:cubicBezTo>
                    <a:pt x="304" y="90"/>
                    <a:pt x="305" y="95"/>
                    <a:pt x="306" y="97"/>
                  </a:cubicBezTo>
                  <a:cubicBezTo>
                    <a:pt x="307" y="99"/>
                    <a:pt x="310" y="95"/>
                    <a:pt x="307" y="90"/>
                  </a:cubicBezTo>
                  <a:cubicBezTo>
                    <a:pt x="304" y="85"/>
                    <a:pt x="305" y="82"/>
                    <a:pt x="308" y="78"/>
                  </a:cubicBezTo>
                  <a:cubicBezTo>
                    <a:pt x="312" y="75"/>
                    <a:pt x="319" y="71"/>
                    <a:pt x="325" y="69"/>
                  </a:cubicBezTo>
                  <a:cubicBezTo>
                    <a:pt x="331" y="67"/>
                    <a:pt x="336" y="69"/>
                    <a:pt x="335" y="72"/>
                  </a:cubicBezTo>
                  <a:cubicBezTo>
                    <a:pt x="333" y="75"/>
                    <a:pt x="331" y="81"/>
                    <a:pt x="336" y="79"/>
                  </a:cubicBezTo>
                  <a:cubicBezTo>
                    <a:pt x="341" y="78"/>
                    <a:pt x="345" y="74"/>
                    <a:pt x="347" y="76"/>
                  </a:cubicBezTo>
                  <a:cubicBezTo>
                    <a:pt x="349" y="78"/>
                    <a:pt x="353" y="78"/>
                    <a:pt x="356" y="74"/>
                  </a:cubicBezTo>
                  <a:cubicBezTo>
                    <a:pt x="359" y="70"/>
                    <a:pt x="366" y="69"/>
                    <a:pt x="368" y="72"/>
                  </a:cubicBezTo>
                  <a:cubicBezTo>
                    <a:pt x="370" y="75"/>
                    <a:pt x="381" y="71"/>
                    <a:pt x="383" y="64"/>
                  </a:cubicBezTo>
                  <a:cubicBezTo>
                    <a:pt x="385" y="56"/>
                    <a:pt x="385" y="49"/>
                    <a:pt x="391" y="43"/>
                  </a:cubicBezTo>
                  <a:cubicBezTo>
                    <a:pt x="396" y="37"/>
                    <a:pt x="399" y="30"/>
                    <a:pt x="407" y="23"/>
                  </a:cubicBezTo>
                  <a:cubicBezTo>
                    <a:pt x="415" y="15"/>
                    <a:pt x="428" y="16"/>
                    <a:pt x="434" y="19"/>
                  </a:cubicBezTo>
                  <a:cubicBezTo>
                    <a:pt x="440" y="22"/>
                    <a:pt x="438" y="25"/>
                    <a:pt x="443" y="29"/>
                  </a:cubicBezTo>
                  <a:cubicBezTo>
                    <a:pt x="447" y="32"/>
                    <a:pt x="452" y="26"/>
                    <a:pt x="453" y="23"/>
                  </a:cubicBezTo>
                  <a:cubicBezTo>
                    <a:pt x="455" y="20"/>
                    <a:pt x="460" y="24"/>
                    <a:pt x="464" y="27"/>
                  </a:cubicBezTo>
                  <a:cubicBezTo>
                    <a:pt x="468" y="31"/>
                    <a:pt x="474" y="32"/>
                    <a:pt x="474" y="30"/>
                  </a:cubicBezTo>
                  <a:cubicBezTo>
                    <a:pt x="474" y="28"/>
                    <a:pt x="468" y="26"/>
                    <a:pt x="465" y="20"/>
                  </a:cubicBezTo>
                  <a:cubicBezTo>
                    <a:pt x="462" y="15"/>
                    <a:pt x="462" y="14"/>
                    <a:pt x="464" y="9"/>
                  </a:cubicBezTo>
                  <a:cubicBezTo>
                    <a:pt x="476" y="16"/>
                    <a:pt x="476" y="16"/>
                    <a:pt x="476" y="16"/>
                  </a:cubicBezTo>
                  <a:cubicBezTo>
                    <a:pt x="489" y="23"/>
                    <a:pt x="489" y="23"/>
                    <a:pt x="489" y="23"/>
                  </a:cubicBezTo>
                  <a:cubicBezTo>
                    <a:pt x="494" y="27"/>
                    <a:pt x="494" y="27"/>
                    <a:pt x="494" y="27"/>
                  </a:cubicBezTo>
                  <a:cubicBezTo>
                    <a:pt x="501" y="36"/>
                    <a:pt x="501" y="36"/>
                    <a:pt x="501" y="36"/>
                  </a:cubicBezTo>
                  <a:cubicBezTo>
                    <a:pt x="490" y="46"/>
                    <a:pt x="490" y="46"/>
                    <a:pt x="490" y="46"/>
                  </a:cubicBezTo>
                  <a:cubicBezTo>
                    <a:pt x="490" y="53"/>
                    <a:pt x="490" y="53"/>
                    <a:pt x="490" y="53"/>
                  </a:cubicBezTo>
                  <a:cubicBezTo>
                    <a:pt x="486" y="62"/>
                    <a:pt x="486" y="62"/>
                    <a:pt x="486" y="62"/>
                  </a:cubicBezTo>
                  <a:cubicBezTo>
                    <a:pt x="484" y="67"/>
                    <a:pt x="484" y="67"/>
                    <a:pt x="484" y="67"/>
                  </a:cubicBezTo>
                  <a:cubicBezTo>
                    <a:pt x="483" y="75"/>
                    <a:pt x="483" y="75"/>
                    <a:pt x="483" y="75"/>
                  </a:cubicBezTo>
                  <a:cubicBezTo>
                    <a:pt x="490" y="83"/>
                    <a:pt x="490" y="83"/>
                    <a:pt x="490" y="83"/>
                  </a:cubicBezTo>
                  <a:cubicBezTo>
                    <a:pt x="490" y="91"/>
                    <a:pt x="490" y="91"/>
                    <a:pt x="490" y="91"/>
                  </a:cubicBezTo>
                  <a:cubicBezTo>
                    <a:pt x="503" y="91"/>
                    <a:pt x="503" y="91"/>
                    <a:pt x="503" y="91"/>
                  </a:cubicBezTo>
                  <a:cubicBezTo>
                    <a:pt x="513" y="90"/>
                    <a:pt x="513" y="90"/>
                    <a:pt x="513" y="90"/>
                  </a:cubicBezTo>
                  <a:cubicBezTo>
                    <a:pt x="523" y="99"/>
                    <a:pt x="523" y="99"/>
                    <a:pt x="523" y="99"/>
                  </a:cubicBezTo>
                  <a:cubicBezTo>
                    <a:pt x="529" y="106"/>
                    <a:pt x="529" y="106"/>
                    <a:pt x="529" y="106"/>
                  </a:cubicBezTo>
                  <a:cubicBezTo>
                    <a:pt x="530" y="116"/>
                    <a:pt x="530" y="116"/>
                    <a:pt x="530" y="116"/>
                  </a:cubicBezTo>
                  <a:cubicBezTo>
                    <a:pt x="529" y="123"/>
                    <a:pt x="529" y="123"/>
                    <a:pt x="529" y="123"/>
                  </a:cubicBezTo>
                  <a:cubicBezTo>
                    <a:pt x="517" y="123"/>
                    <a:pt x="517" y="123"/>
                    <a:pt x="517" y="123"/>
                  </a:cubicBezTo>
                  <a:cubicBezTo>
                    <a:pt x="517" y="131"/>
                    <a:pt x="517" y="131"/>
                    <a:pt x="517" y="131"/>
                  </a:cubicBezTo>
                  <a:cubicBezTo>
                    <a:pt x="509" y="131"/>
                    <a:pt x="509" y="131"/>
                    <a:pt x="509" y="131"/>
                  </a:cubicBezTo>
                  <a:cubicBezTo>
                    <a:pt x="508" y="141"/>
                    <a:pt x="508" y="141"/>
                    <a:pt x="508" y="141"/>
                  </a:cubicBezTo>
                  <a:cubicBezTo>
                    <a:pt x="502" y="144"/>
                    <a:pt x="502" y="144"/>
                    <a:pt x="502" y="144"/>
                  </a:cubicBezTo>
                  <a:cubicBezTo>
                    <a:pt x="504" y="149"/>
                    <a:pt x="504" y="149"/>
                    <a:pt x="504" y="149"/>
                  </a:cubicBezTo>
                  <a:cubicBezTo>
                    <a:pt x="512" y="153"/>
                    <a:pt x="512" y="153"/>
                    <a:pt x="512" y="153"/>
                  </a:cubicBezTo>
                  <a:cubicBezTo>
                    <a:pt x="504" y="159"/>
                    <a:pt x="504" y="159"/>
                    <a:pt x="504" y="159"/>
                  </a:cubicBezTo>
                  <a:cubicBezTo>
                    <a:pt x="514" y="168"/>
                    <a:pt x="514" y="168"/>
                    <a:pt x="514" y="168"/>
                  </a:cubicBezTo>
                  <a:cubicBezTo>
                    <a:pt x="513" y="181"/>
                    <a:pt x="513" y="181"/>
                    <a:pt x="513" y="181"/>
                  </a:cubicBezTo>
                  <a:cubicBezTo>
                    <a:pt x="525" y="191"/>
                    <a:pt x="525" y="191"/>
                    <a:pt x="525" y="191"/>
                  </a:cubicBezTo>
                  <a:cubicBezTo>
                    <a:pt x="527" y="199"/>
                    <a:pt x="527" y="199"/>
                    <a:pt x="527" y="199"/>
                  </a:cubicBezTo>
                  <a:cubicBezTo>
                    <a:pt x="521" y="202"/>
                    <a:pt x="521" y="202"/>
                    <a:pt x="521" y="202"/>
                  </a:cubicBezTo>
                  <a:cubicBezTo>
                    <a:pt x="518" y="211"/>
                    <a:pt x="518" y="211"/>
                    <a:pt x="518" y="211"/>
                  </a:cubicBezTo>
                  <a:cubicBezTo>
                    <a:pt x="516" y="222"/>
                    <a:pt x="516" y="222"/>
                    <a:pt x="516" y="222"/>
                  </a:cubicBezTo>
                  <a:cubicBezTo>
                    <a:pt x="509" y="222"/>
                    <a:pt x="509" y="222"/>
                    <a:pt x="509" y="222"/>
                  </a:cubicBezTo>
                  <a:cubicBezTo>
                    <a:pt x="502" y="221"/>
                    <a:pt x="502" y="221"/>
                    <a:pt x="502" y="221"/>
                  </a:cubicBezTo>
                  <a:cubicBezTo>
                    <a:pt x="501" y="229"/>
                    <a:pt x="501" y="229"/>
                    <a:pt x="501" y="229"/>
                  </a:cubicBezTo>
                  <a:cubicBezTo>
                    <a:pt x="494" y="234"/>
                    <a:pt x="494" y="234"/>
                    <a:pt x="494" y="234"/>
                  </a:cubicBezTo>
                  <a:cubicBezTo>
                    <a:pt x="488" y="239"/>
                    <a:pt x="488" y="239"/>
                    <a:pt x="488" y="239"/>
                  </a:cubicBezTo>
                  <a:cubicBezTo>
                    <a:pt x="501" y="245"/>
                    <a:pt x="501" y="245"/>
                    <a:pt x="501" y="245"/>
                  </a:cubicBezTo>
                  <a:cubicBezTo>
                    <a:pt x="497" y="251"/>
                    <a:pt x="497" y="251"/>
                    <a:pt x="497" y="251"/>
                  </a:cubicBezTo>
                  <a:cubicBezTo>
                    <a:pt x="494" y="252"/>
                    <a:pt x="494" y="252"/>
                    <a:pt x="494" y="252"/>
                  </a:cubicBezTo>
                  <a:cubicBezTo>
                    <a:pt x="486" y="256"/>
                    <a:pt x="486" y="256"/>
                    <a:pt x="486" y="256"/>
                  </a:cubicBezTo>
                  <a:cubicBezTo>
                    <a:pt x="479" y="263"/>
                    <a:pt x="479" y="263"/>
                    <a:pt x="479" y="263"/>
                  </a:cubicBezTo>
                  <a:cubicBezTo>
                    <a:pt x="483" y="269"/>
                    <a:pt x="483" y="269"/>
                    <a:pt x="483" y="269"/>
                  </a:cubicBezTo>
                  <a:cubicBezTo>
                    <a:pt x="484" y="277"/>
                    <a:pt x="484" y="277"/>
                    <a:pt x="484" y="277"/>
                  </a:cubicBezTo>
                  <a:cubicBezTo>
                    <a:pt x="489" y="288"/>
                    <a:pt x="489" y="288"/>
                    <a:pt x="489" y="288"/>
                  </a:cubicBezTo>
                  <a:cubicBezTo>
                    <a:pt x="500" y="300"/>
                    <a:pt x="500" y="300"/>
                    <a:pt x="500" y="300"/>
                  </a:cubicBezTo>
                  <a:cubicBezTo>
                    <a:pt x="509" y="307"/>
                    <a:pt x="509" y="307"/>
                    <a:pt x="509" y="307"/>
                  </a:cubicBezTo>
                  <a:cubicBezTo>
                    <a:pt x="511" y="318"/>
                    <a:pt x="511" y="318"/>
                    <a:pt x="511" y="318"/>
                  </a:cubicBezTo>
                  <a:cubicBezTo>
                    <a:pt x="509" y="318"/>
                    <a:pt x="509" y="318"/>
                    <a:pt x="509" y="318"/>
                  </a:cubicBezTo>
                  <a:cubicBezTo>
                    <a:pt x="512" y="336"/>
                    <a:pt x="512" y="336"/>
                    <a:pt x="512" y="336"/>
                  </a:cubicBezTo>
                  <a:cubicBezTo>
                    <a:pt x="504" y="332"/>
                    <a:pt x="504" y="332"/>
                    <a:pt x="504" y="332"/>
                  </a:cubicBezTo>
                  <a:cubicBezTo>
                    <a:pt x="499" y="333"/>
                    <a:pt x="499" y="333"/>
                    <a:pt x="499" y="333"/>
                  </a:cubicBezTo>
                  <a:cubicBezTo>
                    <a:pt x="492" y="341"/>
                    <a:pt x="492" y="341"/>
                    <a:pt x="492" y="341"/>
                  </a:cubicBezTo>
                  <a:cubicBezTo>
                    <a:pt x="484" y="348"/>
                    <a:pt x="484" y="348"/>
                    <a:pt x="484" y="348"/>
                  </a:cubicBezTo>
                  <a:cubicBezTo>
                    <a:pt x="478" y="350"/>
                    <a:pt x="478" y="350"/>
                    <a:pt x="478" y="350"/>
                  </a:cubicBezTo>
                  <a:cubicBezTo>
                    <a:pt x="467" y="345"/>
                    <a:pt x="467" y="345"/>
                    <a:pt x="467" y="345"/>
                  </a:cubicBezTo>
                  <a:cubicBezTo>
                    <a:pt x="459" y="345"/>
                    <a:pt x="459" y="345"/>
                    <a:pt x="459" y="345"/>
                  </a:cubicBezTo>
                  <a:cubicBezTo>
                    <a:pt x="457" y="353"/>
                    <a:pt x="457" y="353"/>
                    <a:pt x="457" y="353"/>
                  </a:cubicBezTo>
                  <a:cubicBezTo>
                    <a:pt x="462" y="358"/>
                    <a:pt x="462" y="358"/>
                    <a:pt x="462" y="358"/>
                  </a:cubicBezTo>
                  <a:cubicBezTo>
                    <a:pt x="465" y="366"/>
                    <a:pt x="465" y="366"/>
                    <a:pt x="465" y="366"/>
                  </a:cubicBezTo>
                  <a:cubicBezTo>
                    <a:pt x="467" y="384"/>
                    <a:pt x="467" y="384"/>
                    <a:pt x="467" y="384"/>
                  </a:cubicBezTo>
                  <a:cubicBezTo>
                    <a:pt x="460" y="391"/>
                    <a:pt x="460" y="391"/>
                    <a:pt x="460" y="391"/>
                  </a:cubicBezTo>
                  <a:cubicBezTo>
                    <a:pt x="463" y="397"/>
                    <a:pt x="463" y="397"/>
                    <a:pt x="463" y="397"/>
                  </a:cubicBezTo>
                  <a:cubicBezTo>
                    <a:pt x="463" y="411"/>
                    <a:pt x="463" y="411"/>
                    <a:pt x="463" y="411"/>
                  </a:cubicBezTo>
                  <a:cubicBezTo>
                    <a:pt x="473" y="414"/>
                    <a:pt x="473" y="414"/>
                    <a:pt x="473" y="414"/>
                  </a:cubicBezTo>
                  <a:cubicBezTo>
                    <a:pt x="479" y="423"/>
                    <a:pt x="479" y="423"/>
                    <a:pt x="479" y="423"/>
                  </a:cubicBezTo>
                  <a:cubicBezTo>
                    <a:pt x="486" y="432"/>
                    <a:pt x="486" y="432"/>
                    <a:pt x="486" y="432"/>
                  </a:cubicBezTo>
                  <a:cubicBezTo>
                    <a:pt x="486" y="436"/>
                    <a:pt x="486" y="436"/>
                    <a:pt x="486" y="436"/>
                  </a:cubicBezTo>
                  <a:cubicBezTo>
                    <a:pt x="478" y="438"/>
                    <a:pt x="478" y="438"/>
                    <a:pt x="478" y="438"/>
                  </a:cubicBezTo>
                  <a:cubicBezTo>
                    <a:pt x="479" y="452"/>
                    <a:pt x="479" y="452"/>
                    <a:pt x="479" y="452"/>
                  </a:cubicBezTo>
                  <a:cubicBezTo>
                    <a:pt x="469" y="461"/>
                    <a:pt x="469" y="461"/>
                    <a:pt x="469" y="461"/>
                  </a:cubicBezTo>
                  <a:cubicBezTo>
                    <a:pt x="462" y="461"/>
                    <a:pt x="462" y="461"/>
                    <a:pt x="462" y="461"/>
                  </a:cubicBezTo>
                  <a:cubicBezTo>
                    <a:pt x="461" y="467"/>
                    <a:pt x="461" y="467"/>
                    <a:pt x="461" y="467"/>
                  </a:cubicBezTo>
                  <a:cubicBezTo>
                    <a:pt x="464" y="472"/>
                    <a:pt x="464" y="472"/>
                    <a:pt x="464" y="472"/>
                  </a:cubicBezTo>
                  <a:cubicBezTo>
                    <a:pt x="461" y="479"/>
                    <a:pt x="461" y="479"/>
                    <a:pt x="461" y="479"/>
                  </a:cubicBezTo>
                  <a:cubicBezTo>
                    <a:pt x="452" y="483"/>
                    <a:pt x="452" y="483"/>
                    <a:pt x="452" y="483"/>
                  </a:cubicBezTo>
                  <a:cubicBezTo>
                    <a:pt x="445" y="483"/>
                    <a:pt x="445" y="483"/>
                    <a:pt x="445" y="483"/>
                  </a:cubicBezTo>
                  <a:cubicBezTo>
                    <a:pt x="437" y="489"/>
                    <a:pt x="437" y="489"/>
                    <a:pt x="437" y="489"/>
                  </a:cubicBezTo>
                  <a:cubicBezTo>
                    <a:pt x="436" y="498"/>
                    <a:pt x="436" y="498"/>
                    <a:pt x="436" y="498"/>
                  </a:cubicBezTo>
                  <a:cubicBezTo>
                    <a:pt x="439" y="500"/>
                    <a:pt x="439" y="500"/>
                    <a:pt x="439" y="500"/>
                  </a:cubicBezTo>
                  <a:cubicBezTo>
                    <a:pt x="435" y="505"/>
                    <a:pt x="435" y="505"/>
                    <a:pt x="435" y="505"/>
                  </a:cubicBezTo>
                  <a:cubicBezTo>
                    <a:pt x="440" y="510"/>
                    <a:pt x="440" y="510"/>
                    <a:pt x="440" y="510"/>
                  </a:cubicBezTo>
                  <a:cubicBezTo>
                    <a:pt x="436" y="515"/>
                    <a:pt x="436" y="515"/>
                    <a:pt x="436" y="515"/>
                  </a:cubicBezTo>
                  <a:cubicBezTo>
                    <a:pt x="441" y="522"/>
                    <a:pt x="441" y="522"/>
                    <a:pt x="441" y="522"/>
                  </a:cubicBezTo>
                  <a:cubicBezTo>
                    <a:pt x="441" y="530"/>
                    <a:pt x="441" y="530"/>
                    <a:pt x="441" y="530"/>
                  </a:cubicBezTo>
                  <a:cubicBezTo>
                    <a:pt x="435" y="530"/>
                    <a:pt x="435" y="530"/>
                    <a:pt x="435" y="530"/>
                  </a:cubicBezTo>
                  <a:cubicBezTo>
                    <a:pt x="442" y="537"/>
                    <a:pt x="442" y="537"/>
                    <a:pt x="442" y="537"/>
                  </a:cubicBezTo>
                  <a:cubicBezTo>
                    <a:pt x="448" y="538"/>
                    <a:pt x="448" y="538"/>
                    <a:pt x="448" y="538"/>
                  </a:cubicBezTo>
                  <a:cubicBezTo>
                    <a:pt x="445" y="547"/>
                    <a:pt x="445" y="547"/>
                    <a:pt x="445" y="547"/>
                  </a:cubicBezTo>
                  <a:cubicBezTo>
                    <a:pt x="448" y="552"/>
                    <a:pt x="448" y="552"/>
                    <a:pt x="448" y="552"/>
                  </a:cubicBezTo>
                  <a:cubicBezTo>
                    <a:pt x="442" y="557"/>
                    <a:pt x="442" y="557"/>
                    <a:pt x="442" y="557"/>
                  </a:cubicBezTo>
                  <a:cubicBezTo>
                    <a:pt x="443" y="562"/>
                    <a:pt x="443" y="562"/>
                    <a:pt x="443" y="562"/>
                  </a:cubicBezTo>
                  <a:cubicBezTo>
                    <a:pt x="453" y="560"/>
                    <a:pt x="453" y="560"/>
                    <a:pt x="453" y="560"/>
                  </a:cubicBezTo>
                  <a:cubicBezTo>
                    <a:pt x="462" y="563"/>
                    <a:pt x="462" y="563"/>
                    <a:pt x="462" y="563"/>
                  </a:cubicBezTo>
                  <a:cubicBezTo>
                    <a:pt x="462" y="572"/>
                    <a:pt x="462" y="572"/>
                    <a:pt x="462" y="572"/>
                  </a:cubicBezTo>
                  <a:cubicBezTo>
                    <a:pt x="456" y="578"/>
                    <a:pt x="456" y="578"/>
                    <a:pt x="456" y="578"/>
                  </a:cubicBezTo>
                  <a:cubicBezTo>
                    <a:pt x="461" y="582"/>
                    <a:pt x="461" y="582"/>
                    <a:pt x="461" y="582"/>
                  </a:cubicBezTo>
                  <a:cubicBezTo>
                    <a:pt x="460" y="591"/>
                    <a:pt x="460" y="591"/>
                    <a:pt x="460" y="591"/>
                  </a:cubicBezTo>
                  <a:cubicBezTo>
                    <a:pt x="464" y="598"/>
                    <a:pt x="464" y="598"/>
                    <a:pt x="464" y="598"/>
                  </a:cubicBezTo>
                  <a:cubicBezTo>
                    <a:pt x="468" y="597"/>
                    <a:pt x="468" y="597"/>
                    <a:pt x="468" y="597"/>
                  </a:cubicBezTo>
                  <a:cubicBezTo>
                    <a:pt x="462" y="598"/>
                    <a:pt x="462" y="598"/>
                    <a:pt x="462" y="598"/>
                  </a:cubicBezTo>
                  <a:cubicBezTo>
                    <a:pt x="442" y="613"/>
                    <a:pt x="442" y="613"/>
                    <a:pt x="442" y="613"/>
                  </a:cubicBezTo>
                  <a:cubicBezTo>
                    <a:pt x="443" y="618"/>
                    <a:pt x="443" y="618"/>
                    <a:pt x="443" y="618"/>
                  </a:cubicBezTo>
                  <a:cubicBezTo>
                    <a:pt x="435" y="623"/>
                    <a:pt x="435" y="623"/>
                    <a:pt x="435" y="623"/>
                  </a:cubicBezTo>
                  <a:cubicBezTo>
                    <a:pt x="427" y="623"/>
                    <a:pt x="427" y="623"/>
                    <a:pt x="427" y="623"/>
                  </a:cubicBezTo>
                  <a:cubicBezTo>
                    <a:pt x="422" y="625"/>
                    <a:pt x="422" y="625"/>
                    <a:pt x="422" y="625"/>
                  </a:cubicBezTo>
                  <a:cubicBezTo>
                    <a:pt x="421" y="630"/>
                    <a:pt x="421" y="630"/>
                    <a:pt x="421" y="630"/>
                  </a:cubicBezTo>
                  <a:cubicBezTo>
                    <a:pt x="411" y="628"/>
                    <a:pt x="411" y="628"/>
                    <a:pt x="411" y="628"/>
                  </a:cubicBezTo>
                  <a:cubicBezTo>
                    <a:pt x="399" y="642"/>
                    <a:pt x="399" y="642"/>
                    <a:pt x="399" y="642"/>
                  </a:cubicBezTo>
                  <a:cubicBezTo>
                    <a:pt x="393" y="638"/>
                    <a:pt x="393" y="638"/>
                    <a:pt x="393" y="638"/>
                  </a:cubicBezTo>
                  <a:cubicBezTo>
                    <a:pt x="389" y="642"/>
                    <a:pt x="389" y="642"/>
                    <a:pt x="389" y="642"/>
                  </a:cubicBezTo>
                  <a:cubicBezTo>
                    <a:pt x="385" y="639"/>
                    <a:pt x="385" y="639"/>
                    <a:pt x="385" y="639"/>
                  </a:cubicBezTo>
                  <a:cubicBezTo>
                    <a:pt x="382" y="643"/>
                    <a:pt x="382" y="643"/>
                    <a:pt x="382" y="643"/>
                  </a:cubicBezTo>
                  <a:cubicBezTo>
                    <a:pt x="372" y="648"/>
                    <a:pt x="372" y="648"/>
                    <a:pt x="372" y="648"/>
                  </a:cubicBezTo>
                  <a:cubicBezTo>
                    <a:pt x="361" y="639"/>
                    <a:pt x="361" y="639"/>
                    <a:pt x="361" y="639"/>
                  </a:cubicBezTo>
                  <a:cubicBezTo>
                    <a:pt x="353" y="638"/>
                    <a:pt x="353" y="638"/>
                    <a:pt x="353" y="638"/>
                  </a:cubicBezTo>
                  <a:cubicBezTo>
                    <a:pt x="350" y="643"/>
                    <a:pt x="350" y="643"/>
                    <a:pt x="350" y="643"/>
                  </a:cubicBezTo>
                  <a:cubicBezTo>
                    <a:pt x="339" y="639"/>
                    <a:pt x="339" y="639"/>
                    <a:pt x="339" y="639"/>
                  </a:cubicBezTo>
                  <a:cubicBezTo>
                    <a:pt x="334" y="645"/>
                    <a:pt x="334" y="645"/>
                    <a:pt x="334" y="645"/>
                  </a:cubicBezTo>
                  <a:cubicBezTo>
                    <a:pt x="325" y="641"/>
                    <a:pt x="325" y="641"/>
                    <a:pt x="325" y="641"/>
                  </a:cubicBezTo>
                  <a:cubicBezTo>
                    <a:pt x="319" y="644"/>
                    <a:pt x="319" y="644"/>
                    <a:pt x="319" y="644"/>
                  </a:cubicBezTo>
                  <a:cubicBezTo>
                    <a:pt x="312" y="638"/>
                    <a:pt x="312" y="638"/>
                    <a:pt x="312" y="638"/>
                  </a:cubicBezTo>
                  <a:cubicBezTo>
                    <a:pt x="309" y="643"/>
                    <a:pt x="309" y="643"/>
                    <a:pt x="309" y="643"/>
                  </a:cubicBezTo>
                  <a:cubicBezTo>
                    <a:pt x="301" y="643"/>
                    <a:pt x="301" y="643"/>
                    <a:pt x="301" y="643"/>
                  </a:cubicBezTo>
                  <a:cubicBezTo>
                    <a:pt x="290" y="654"/>
                    <a:pt x="290" y="654"/>
                    <a:pt x="290" y="654"/>
                  </a:cubicBezTo>
                  <a:cubicBezTo>
                    <a:pt x="287" y="653"/>
                    <a:pt x="287" y="653"/>
                    <a:pt x="287" y="653"/>
                  </a:cubicBezTo>
                  <a:cubicBezTo>
                    <a:pt x="286" y="647"/>
                    <a:pt x="286" y="647"/>
                    <a:pt x="286" y="647"/>
                  </a:cubicBezTo>
                  <a:cubicBezTo>
                    <a:pt x="281" y="643"/>
                    <a:pt x="281" y="643"/>
                    <a:pt x="281" y="643"/>
                  </a:cubicBezTo>
                  <a:cubicBezTo>
                    <a:pt x="275" y="637"/>
                    <a:pt x="275" y="637"/>
                    <a:pt x="275" y="637"/>
                  </a:cubicBezTo>
                  <a:cubicBezTo>
                    <a:pt x="269" y="636"/>
                    <a:pt x="269" y="636"/>
                    <a:pt x="269" y="636"/>
                  </a:cubicBezTo>
                  <a:cubicBezTo>
                    <a:pt x="267" y="628"/>
                    <a:pt x="267" y="628"/>
                    <a:pt x="267" y="628"/>
                  </a:cubicBezTo>
                  <a:cubicBezTo>
                    <a:pt x="264" y="625"/>
                    <a:pt x="264" y="625"/>
                    <a:pt x="264" y="625"/>
                  </a:cubicBezTo>
                  <a:cubicBezTo>
                    <a:pt x="265" y="619"/>
                    <a:pt x="265" y="619"/>
                    <a:pt x="265" y="619"/>
                  </a:cubicBezTo>
                  <a:cubicBezTo>
                    <a:pt x="253" y="606"/>
                    <a:pt x="253" y="606"/>
                    <a:pt x="253" y="606"/>
                  </a:cubicBezTo>
                  <a:cubicBezTo>
                    <a:pt x="252" y="603"/>
                    <a:pt x="252" y="603"/>
                    <a:pt x="252" y="603"/>
                  </a:cubicBezTo>
                  <a:cubicBezTo>
                    <a:pt x="248" y="603"/>
                    <a:pt x="248" y="603"/>
                    <a:pt x="248" y="603"/>
                  </a:cubicBezTo>
                  <a:cubicBezTo>
                    <a:pt x="248" y="597"/>
                    <a:pt x="248" y="597"/>
                    <a:pt x="248" y="597"/>
                  </a:cubicBezTo>
                  <a:cubicBezTo>
                    <a:pt x="238" y="587"/>
                    <a:pt x="238" y="587"/>
                    <a:pt x="238" y="587"/>
                  </a:cubicBezTo>
                  <a:cubicBezTo>
                    <a:pt x="234" y="591"/>
                    <a:pt x="234" y="591"/>
                    <a:pt x="234" y="591"/>
                  </a:cubicBezTo>
                  <a:cubicBezTo>
                    <a:pt x="231" y="595"/>
                    <a:pt x="231" y="595"/>
                    <a:pt x="231" y="595"/>
                  </a:cubicBezTo>
                  <a:cubicBezTo>
                    <a:pt x="225" y="598"/>
                    <a:pt x="225" y="598"/>
                    <a:pt x="225" y="598"/>
                  </a:cubicBezTo>
                  <a:cubicBezTo>
                    <a:pt x="220" y="592"/>
                    <a:pt x="220" y="592"/>
                    <a:pt x="220" y="592"/>
                  </a:cubicBezTo>
                  <a:cubicBezTo>
                    <a:pt x="219" y="586"/>
                    <a:pt x="219" y="586"/>
                    <a:pt x="219" y="586"/>
                  </a:cubicBezTo>
                  <a:cubicBezTo>
                    <a:pt x="211" y="583"/>
                    <a:pt x="211" y="583"/>
                    <a:pt x="211" y="583"/>
                  </a:cubicBezTo>
                  <a:cubicBezTo>
                    <a:pt x="211" y="583"/>
                    <a:pt x="204" y="580"/>
                    <a:pt x="204" y="580"/>
                  </a:cubicBezTo>
                  <a:cubicBezTo>
                    <a:pt x="203" y="580"/>
                    <a:pt x="189" y="580"/>
                    <a:pt x="189" y="580"/>
                  </a:cubicBezTo>
                  <a:cubicBezTo>
                    <a:pt x="184" y="586"/>
                    <a:pt x="184" y="586"/>
                    <a:pt x="184" y="586"/>
                  </a:cubicBezTo>
                  <a:cubicBezTo>
                    <a:pt x="182" y="592"/>
                    <a:pt x="182" y="592"/>
                    <a:pt x="182" y="592"/>
                  </a:cubicBezTo>
                  <a:cubicBezTo>
                    <a:pt x="178" y="595"/>
                    <a:pt x="178" y="595"/>
                    <a:pt x="178" y="595"/>
                  </a:cubicBezTo>
                  <a:cubicBezTo>
                    <a:pt x="183" y="602"/>
                    <a:pt x="183" y="602"/>
                    <a:pt x="183" y="602"/>
                  </a:cubicBezTo>
                  <a:cubicBezTo>
                    <a:pt x="177" y="608"/>
                    <a:pt x="177" y="608"/>
                    <a:pt x="177" y="608"/>
                  </a:cubicBezTo>
                  <a:cubicBezTo>
                    <a:pt x="172" y="616"/>
                    <a:pt x="172" y="616"/>
                    <a:pt x="172" y="616"/>
                  </a:cubicBezTo>
                  <a:cubicBezTo>
                    <a:pt x="173" y="628"/>
                    <a:pt x="173" y="628"/>
                    <a:pt x="173" y="628"/>
                  </a:cubicBezTo>
                  <a:cubicBezTo>
                    <a:pt x="164" y="633"/>
                    <a:pt x="164" y="633"/>
                    <a:pt x="164" y="633"/>
                  </a:cubicBezTo>
                  <a:cubicBezTo>
                    <a:pt x="164" y="641"/>
                    <a:pt x="164" y="641"/>
                    <a:pt x="164" y="641"/>
                  </a:cubicBezTo>
                  <a:cubicBezTo>
                    <a:pt x="160" y="637"/>
                    <a:pt x="160" y="637"/>
                    <a:pt x="160" y="637"/>
                  </a:cubicBezTo>
                  <a:cubicBezTo>
                    <a:pt x="159" y="630"/>
                    <a:pt x="159" y="630"/>
                    <a:pt x="159" y="630"/>
                  </a:cubicBezTo>
                  <a:cubicBezTo>
                    <a:pt x="156" y="627"/>
                    <a:pt x="156" y="627"/>
                    <a:pt x="156" y="627"/>
                  </a:cubicBezTo>
                  <a:cubicBezTo>
                    <a:pt x="151" y="632"/>
                    <a:pt x="151" y="632"/>
                    <a:pt x="151" y="632"/>
                  </a:cubicBezTo>
                  <a:cubicBezTo>
                    <a:pt x="146" y="634"/>
                    <a:pt x="146" y="634"/>
                    <a:pt x="146" y="634"/>
                  </a:cubicBezTo>
                  <a:cubicBezTo>
                    <a:pt x="136" y="637"/>
                    <a:pt x="136" y="637"/>
                    <a:pt x="136" y="637"/>
                  </a:cubicBezTo>
                  <a:cubicBezTo>
                    <a:pt x="129" y="648"/>
                    <a:pt x="129" y="648"/>
                    <a:pt x="129" y="648"/>
                  </a:cubicBezTo>
                  <a:cubicBezTo>
                    <a:pt x="121" y="649"/>
                    <a:pt x="121" y="649"/>
                    <a:pt x="121" y="649"/>
                  </a:cubicBezTo>
                  <a:cubicBezTo>
                    <a:pt x="112" y="641"/>
                    <a:pt x="112" y="641"/>
                    <a:pt x="112" y="641"/>
                  </a:cubicBezTo>
                  <a:cubicBezTo>
                    <a:pt x="112" y="613"/>
                    <a:pt x="112" y="613"/>
                    <a:pt x="112" y="613"/>
                  </a:cubicBezTo>
                  <a:cubicBezTo>
                    <a:pt x="113" y="601"/>
                    <a:pt x="113" y="601"/>
                    <a:pt x="113" y="601"/>
                  </a:cubicBezTo>
                  <a:cubicBezTo>
                    <a:pt x="114" y="589"/>
                    <a:pt x="114" y="589"/>
                    <a:pt x="114" y="589"/>
                  </a:cubicBezTo>
                  <a:cubicBezTo>
                    <a:pt x="104" y="583"/>
                    <a:pt x="104" y="583"/>
                    <a:pt x="104" y="583"/>
                  </a:cubicBezTo>
                  <a:cubicBezTo>
                    <a:pt x="103" y="578"/>
                    <a:pt x="103" y="578"/>
                    <a:pt x="103" y="578"/>
                  </a:cubicBezTo>
                  <a:cubicBezTo>
                    <a:pt x="100" y="573"/>
                    <a:pt x="100" y="573"/>
                    <a:pt x="100" y="573"/>
                  </a:cubicBezTo>
                  <a:cubicBezTo>
                    <a:pt x="97" y="571"/>
                    <a:pt x="97" y="571"/>
                    <a:pt x="97" y="571"/>
                  </a:cubicBezTo>
                  <a:cubicBezTo>
                    <a:pt x="97" y="566"/>
                    <a:pt x="97" y="566"/>
                    <a:pt x="97" y="566"/>
                  </a:cubicBezTo>
                  <a:cubicBezTo>
                    <a:pt x="100" y="563"/>
                    <a:pt x="100" y="563"/>
                    <a:pt x="100" y="563"/>
                  </a:cubicBezTo>
                  <a:cubicBezTo>
                    <a:pt x="100" y="557"/>
                    <a:pt x="100" y="557"/>
                    <a:pt x="100" y="557"/>
                  </a:cubicBezTo>
                  <a:cubicBezTo>
                    <a:pt x="95" y="554"/>
                    <a:pt x="95" y="554"/>
                    <a:pt x="95" y="554"/>
                  </a:cubicBezTo>
                  <a:cubicBezTo>
                    <a:pt x="86" y="551"/>
                    <a:pt x="86" y="551"/>
                    <a:pt x="86" y="551"/>
                  </a:cubicBezTo>
                  <a:cubicBezTo>
                    <a:pt x="88" y="544"/>
                    <a:pt x="88" y="544"/>
                    <a:pt x="88" y="544"/>
                  </a:cubicBezTo>
                  <a:cubicBezTo>
                    <a:pt x="85" y="538"/>
                    <a:pt x="85" y="538"/>
                    <a:pt x="85" y="538"/>
                  </a:cubicBezTo>
                  <a:cubicBezTo>
                    <a:pt x="81" y="530"/>
                    <a:pt x="81" y="530"/>
                    <a:pt x="81" y="530"/>
                  </a:cubicBezTo>
                  <a:cubicBezTo>
                    <a:pt x="76" y="524"/>
                    <a:pt x="76" y="524"/>
                    <a:pt x="76" y="524"/>
                  </a:cubicBezTo>
                  <a:cubicBezTo>
                    <a:pt x="66" y="526"/>
                    <a:pt x="66" y="526"/>
                    <a:pt x="66" y="526"/>
                  </a:cubicBezTo>
                  <a:cubicBezTo>
                    <a:pt x="63" y="520"/>
                    <a:pt x="63" y="520"/>
                    <a:pt x="63" y="520"/>
                  </a:cubicBezTo>
                  <a:cubicBezTo>
                    <a:pt x="70" y="516"/>
                    <a:pt x="70" y="516"/>
                    <a:pt x="70" y="516"/>
                  </a:cubicBezTo>
                  <a:cubicBezTo>
                    <a:pt x="65" y="510"/>
                    <a:pt x="65" y="510"/>
                    <a:pt x="65" y="510"/>
                  </a:cubicBezTo>
                  <a:cubicBezTo>
                    <a:pt x="64" y="504"/>
                    <a:pt x="64" y="504"/>
                    <a:pt x="64" y="504"/>
                  </a:cubicBezTo>
                  <a:cubicBezTo>
                    <a:pt x="60" y="504"/>
                    <a:pt x="60" y="504"/>
                    <a:pt x="60" y="504"/>
                  </a:cubicBezTo>
                  <a:cubicBezTo>
                    <a:pt x="56" y="507"/>
                    <a:pt x="56" y="507"/>
                    <a:pt x="56" y="507"/>
                  </a:cubicBezTo>
                  <a:cubicBezTo>
                    <a:pt x="50" y="505"/>
                    <a:pt x="50" y="505"/>
                    <a:pt x="50" y="505"/>
                  </a:cubicBezTo>
                  <a:cubicBezTo>
                    <a:pt x="45" y="508"/>
                    <a:pt x="45" y="508"/>
                    <a:pt x="45" y="508"/>
                  </a:cubicBezTo>
                  <a:cubicBezTo>
                    <a:pt x="41" y="505"/>
                    <a:pt x="41" y="505"/>
                    <a:pt x="41" y="505"/>
                  </a:cubicBezTo>
                  <a:cubicBezTo>
                    <a:pt x="34" y="508"/>
                    <a:pt x="34" y="508"/>
                    <a:pt x="34" y="508"/>
                  </a:cubicBezTo>
                  <a:cubicBezTo>
                    <a:pt x="27" y="507"/>
                    <a:pt x="27" y="507"/>
                    <a:pt x="27" y="507"/>
                  </a:cubicBezTo>
                  <a:cubicBezTo>
                    <a:pt x="27" y="498"/>
                    <a:pt x="27" y="498"/>
                    <a:pt x="27" y="498"/>
                  </a:cubicBezTo>
                  <a:cubicBezTo>
                    <a:pt x="28" y="496"/>
                    <a:pt x="28" y="496"/>
                    <a:pt x="28" y="496"/>
                  </a:cubicBezTo>
                  <a:cubicBezTo>
                    <a:pt x="28" y="489"/>
                    <a:pt x="28" y="489"/>
                    <a:pt x="28" y="489"/>
                  </a:cubicBezTo>
                  <a:cubicBezTo>
                    <a:pt x="32" y="475"/>
                    <a:pt x="32" y="475"/>
                    <a:pt x="32" y="475"/>
                  </a:cubicBezTo>
                  <a:cubicBezTo>
                    <a:pt x="25" y="467"/>
                    <a:pt x="25" y="467"/>
                    <a:pt x="25" y="467"/>
                  </a:cubicBezTo>
                  <a:cubicBezTo>
                    <a:pt x="24" y="458"/>
                    <a:pt x="24" y="458"/>
                    <a:pt x="24" y="458"/>
                  </a:cubicBezTo>
                  <a:cubicBezTo>
                    <a:pt x="18" y="454"/>
                    <a:pt x="18" y="454"/>
                    <a:pt x="18" y="454"/>
                  </a:cubicBezTo>
                  <a:cubicBezTo>
                    <a:pt x="17" y="449"/>
                    <a:pt x="17" y="449"/>
                    <a:pt x="17" y="449"/>
                  </a:cubicBezTo>
                  <a:cubicBezTo>
                    <a:pt x="20" y="446"/>
                    <a:pt x="20" y="446"/>
                    <a:pt x="20" y="446"/>
                  </a:cubicBezTo>
                  <a:cubicBezTo>
                    <a:pt x="17" y="442"/>
                    <a:pt x="17" y="442"/>
                    <a:pt x="17" y="442"/>
                  </a:cubicBezTo>
                  <a:cubicBezTo>
                    <a:pt x="17" y="437"/>
                    <a:pt x="17" y="437"/>
                    <a:pt x="17" y="437"/>
                  </a:cubicBezTo>
                  <a:cubicBezTo>
                    <a:pt x="8" y="437"/>
                    <a:pt x="8" y="437"/>
                    <a:pt x="8" y="437"/>
                  </a:cubicBezTo>
                  <a:cubicBezTo>
                    <a:pt x="7" y="433"/>
                    <a:pt x="7" y="433"/>
                    <a:pt x="7" y="433"/>
                  </a:cubicBezTo>
                  <a:cubicBezTo>
                    <a:pt x="14" y="426"/>
                    <a:pt x="14" y="426"/>
                    <a:pt x="14" y="426"/>
                  </a:cubicBezTo>
                  <a:cubicBezTo>
                    <a:pt x="19" y="424"/>
                    <a:pt x="19" y="424"/>
                    <a:pt x="19" y="424"/>
                  </a:cubicBezTo>
                  <a:cubicBezTo>
                    <a:pt x="15" y="395"/>
                    <a:pt x="15" y="395"/>
                    <a:pt x="15" y="395"/>
                  </a:cubicBezTo>
                  <a:cubicBezTo>
                    <a:pt x="11" y="385"/>
                    <a:pt x="11" y="385"/>
                    <a:pt x="11" y="385"/>
                  </a:cubicBezTo>
                  <a:cubicBezTo>
                    <a:pt x="9" y="374"/>
                    <a:pt x="9" y="374"/>
                    <a:pt x="9" y="374"/>
                  </a:cubicBezTo>
                  <a:cubicBezTo>
                    <a:pt x="0" y="362"/>
                    <a:pt x="0" y="362"/>
                    <a:pt x="0" y="362"/>
                  </a:cubicBezTo>
                  <a:cubicBezTo>
                    <a:pt x="1" y="356"/>
                    <a:pt x="1" y="356"/>
                    <a:pt x="1" y="356"/>
                  </a:cubicBezTo>
                  <a:cubicBezTo>
                    <a:pt x="5" y="355"/>
                    <a:pt x="5" y="355"/>
                    <a:pt x="5" y="355"/>
                  </a:cubicBezTo>
                  <a:cubicBezTo>
                    <a:pt x="14" y="342"/>
                    <a:pt x="14" y="342"/>
                    <a:pt x="14" y="342"/>
                  </a:cubicBezTo>
                  <a:cubicBezTo>
                    <a:pt x="21" y="344"/>
                    <a:pt x="21" y="344"/>
                    <a:pt x="21" y="344"/>
                  </a:cubicBezTo>
                  <a:cubicBezTo>
                    <a:pt x="26" y="344"/>
                    <a:pt x="26" y="344"/>
                    <a:pt x="26" y="344"/>
                  </a:cubicBezTo>
                  <a:cubicBezTo>
                    <a:pt x="29" y="335"/>
                    <a:pt x="29" y="335"/>
                    <a:pt x="29" y="335"/>
                  </a:cubicBezTo>
                  <a:cubicBezTo>
                    <a:pt x="25" y="330"/>
                    <a:pt x="25" y="330"/>
                    <a:pt x="25" y="330"/>
                  </a:cubicBezTo>
                  <a:cubicBezTo>
                    <a:pt x="27" y="322"/>
                    <a:pt x="27" y="322"/>
                    <a:pt x="27" y="322"/>
                  </a:cubicBezTo>
                  <a:cubicBezTo>
                    <a:pt x="31" y="322"/>
                    <a:pt x="31" y="322"/>
                    <a:pt x="31" y="322"/>
                  </a:cubicBezTo>
                  <a:cubicBezTo>
                    <a:pt x="31" y="311"/>
                    <a:pt x="31" y="311"/>
                    <a:pt x="31" y="311"/>
                  </a:cubicBezTo>
                  <a:cubicBezTo>
                    <a:pt x="42" y="300"/>
                    <a:pt x="42" y="300"/>
                    <a:pt x="42" y="300"/>
                  </a:cubicBezTo>
                  <a:cubicBezTo>
                    <a:pt x="43" y="295"/>
                    <a:pt x="43" y="295"/>
                    <a:pt x="43" y="295"/>
                  </a:cubicBezTo>
                  <a:cubicBezTo>
                    <a:pt x="46" y="295"/>
                    <a:pt x="46" y="295"/>
                    <a:pt x="46" y="295"/>
                  </a:cubicBezTo>
                  <a:cubicBezTo>
                    <a:pt x="47" y="286"/>
                    <a:pt x="47" y="286"/>
                    <a:pt x="47" y="286"/>
                  </a:cubicBezTo>
                  <a:cubicBezTo>
                    <a:pt x="40" y="288"/>
                    <a:pt x="40" y="288"/>
                    <a:pt x="40" y="288"/>
                  </a:cubicBezTo>
                  <a:cubicBezTo>
                    <a:pt x="37" y="280"/>
                    <a:pt x="37" y="280"/>
                    <a:pt x="37" y="280"/>
                  </a:cubicBezTo>
                  <a:cubicBezTo>
                    <a:pt x="35" y="270"/>
                    <a:pt x="35" y="270"/>
                    <a:pt x="35" y="270"/>
                  </a:cubicBezTo>
                  <a:cubicBezTo>
                    <a:pt x="24" y="260"/>
                    <a:pt x="24" y="260"/>
                    <a:pt x="24" y="260"/>
                  </a:cubicBezTo>
                  <a:cubicBezTo>
                    <a:pt x="23" y="256"/>
                    <a:pt x="23" y="256"/>
                    <a:pt x="23" y="256"/>
                  </a:cubicBezTo>
                  <a:cubicBezTo>
                    <a:pt x="16" y="255"/>
                    <a:pt x="16" y="255"/>
                    <a:pt x="16" y="255"/>
                  </a:cubicBezTo>
                  <a:cubicBezTo>
                    <a:pt x="13" y="249"/>
                    <a:pt x="13" y="249"/>
                    <a:pt x="13" y="249"/>
                  </a:cubicBezTo>
                  <a:cubicBezTo>
                    <a:pt x="14" y="240"/>
                    <a:pt x="14" y="240"/>
                    <a:pt x="14" y="240"/>
                  </a:cubicBezTo>
                  <a:cubicBezTo>
                    <a:pt x="7" y="231"/>
                    <a:pt x="7" y="231"/>
                    <a:pt x="7" y="231"/>
                  </a:cubicBezTo>
                  <a:cubicBezTo>
                    <a:pt x="11" y="224"/>
                    <a:pt x="11" y="224"/>
                    <a:pt x="11" y="224"/>
                  </a:cubicBezTo>
                  <a:cubicBezTo>
                    <a:pt x="6" y="215"/>
                    <a:pt x="6" y="215"/>
                    <a:pt x="6" y="215"/>
                  </a:cubicBezTo>
                  <a:cubicBezTo>
                    <a:pt x="4" y="211"/>
                    <a:pt x="4" y="211"/>
                    <a:pt x="4" y="211"/>
                  </a:cubicBezTo>
                  <a:close/>
                  <a:moveTo>
                    <a:pt x="229" y="18"/>
                  </a:moveTo>
                  <a:cubicBezTo>
                    <a:pt x="229" y="18"/>
                    <a:pt x="230" y="22"/>
                    <a:pt x="234" y="26"/>
                  </a:cubicBezTo>
                  <a:cubicBezTo>
                    <a:pt x="238" y="30"/>
                    <a:pt x="242" y="26"/>
                    <a:pt x="245" y="26"/>
                  </a:cubicBezTo>
                  <a:cubicBezTo>
                    <a:pt x="248" y="27"/>
                    <a:pt x="252" y="25"/>
                    <a:pt x="256" y="23"/>
                  </a:cubicBezTo>
                  <a:cubicBezTo>
                    <a:pt x="259" y="22"/>
                    <a:pt x="263" y="17"/>
                    <a:pt x="265" y="13"/>
                  </a:cubicBezTo>
                  <a:cubicBezTo>
                    <a:pt x="267" y="9"/>
                    <a:pt x="268" y="7"/>
                    <a:pt x="266" y="3"/>
                  </a:cubicBezTo>
                  <a:cubicBezTo>
                    <a:pt x="263" y="0"/>
                    <a:pt x="260" y="0"/>
                    <a:pt x="259" y="1"/>
                  </a:cubicBezTo>
                  <a:cubicBezTo>
                    <a:pt x="257" y="2"/>
                    <a:pt x="251" y="3"/>
                    <a:pt x="251" y="6"/>
                  </a:cubicBezTo>
                  <a:cubicBezTo>
                    <a:pt x="250" y="9"/>
                    <a:pt x="247" y="10"/>
                    <a:pt x="246" y="9"/>
                  </a:cubicBezTo>
                  <a:cubicBezTo>
                    <a:pt x="244" y="8"/>
                    <a:pt x="241" y="9"/>
                    <a:pt x="239" y="11"/>
                  </a:cubicBezTo>
                  <a:cubicBezTo>
                    <a:pt x="237" y="14"/>
                    <a:pt x="239" y="16"/>
                    <a:pt x="236" y="17"/>
                  </a:cubicBezTo>
                  <a:cubicBezTo>
                    <a:pt x="233" y="17"/>
                    <a:pt x="229" y="18"/>
                    <a:pt x="229" y="18"/>
                  </a:cubicBezTo>
                  <a:close/>
                  <a:moveTo>
                    <a:pt x="217" y="54"/>
                  </a:moveTo>
                  <a:cubicBezTo>
                    <a:pt x="217" y="54"/>
                    <a:pt x="221" y="54"/>
                    <a:pt x="223" y="53"/>
                  </a:cubicBezTo>
                  <a:cubicBezTo>
                    <a:pt x="224" y="53"/>
                    <a:pt x="225" y="49"/>
                    <a:pt x="225" y="48"/>
                  </a:cubicBezTo>
                  <a:cubicBezTo>
                    <a:pt x="224" y="46"/>
                    <a:pt x="220" y="45"/>
                    <a:pt x="222" y="45"/>
                  </a:cubicBezTo>
                  <a:cubicBezTo>
                    <a:pt x="224" y="45"/>
                    <a:pt x="226" y="44"/>
                    <a:pt x="228" y="41"/>
                  </a:cubicBezTo>
                  <a:cubicBezTo>
                    <a:pt x="230" y="38"/>
                    <a:pt x="227" y="36"/>
                    <a:pt x="225" y="32"/>
                  </a:cubicBezTo>
                  <a:cubicBezTo>
                    <a:pt x="223" y="29"/>
                    <a:pt x="221" y="24"/>
                    <a:pt x="217" y="23"/>
                  </a:cubicBezTo>
                  <a:cubicBezTo>
                    <a:pt x="213" y="21"/>
                    <a:pt x="205" y="25"/>
                    <a:pt x="203" y="27"/>
                  </a:cubicBezTo>
                  <a:cubicBezTo>
                    <a:pt x="201" y="29"/>
                    <a:pt x="199" y="32"/>
                    <a:pt x="197" y="31"/>
                  </a:cubicBezTo>
                  <a:cubicBezTo>
                    <a:pt x="195" y="30"/>
                    <a:pt x="189" y="30"/>
                    <a:pt x="188" y="32"/>
                  </a:cubicBezTo>
                  <a:cubicBezTo>
                    <a:pt x="187" y="35"/>
                    <a:pt x="192" y="40"/>
                    <a:pt x="193" y="42"/>
                  </a:cubicBezTo>
                  <a:cubicBezTo>
                    <a:pt x="193" y="43"/>
                    <a:pt x="190" y="46"/>
                    <a:pt x="188" y="44"/>
                  </a:cubicBezTo>
                  <a:cubicBezTo>
                    <a:pt x="186" y="42"/>
                    <a:pt x="183" y="49"/>
                    <a:pt x="179" y="45"/>
                  </a:cubicBezTo>
                  <a:cubicBezTo>
                    <a:pt x="175" y="40"/>
                    <a:pt x="169" y="44"/>
                    <a:pt x="169" y="47"/>
                  </a:cubicBezTo>
                  <a:cubicBezTo>
                    <a:pt x="168" y="50"/>
                    <a:pt x="168" y="62"/>
                    <a:pt x="173" y="67"/>
                  </a:cubicBezTo>
                  <a:cubicBezTo>
                    <a:pt x="178" y="71"/>
                    <a:pt x="177" y="74"/>
                    <a:pt x="180" y="76"/>
                  </a:cubicBezTo>
                  <a:cubicBezTo>
                    <a:pt x="183" y="78"/>
                    <a:pt x="202" y="79"/>
                    <a:pt x="204" y="79"/>
                  </a:cubicBezTo>
                  <a:cubicBezTo>
                    <a:pt x="207" y="78"/>
                    <a:pt x="201" y="72"/>
                    <a:pt x="202" y="68"/>
                  </a:cubicBezTo>
                  <a:cubicBezTo>
                    <a:pt x="202" y="64"/>
                    <a:pt x="206" y="66"/>
                    <a:pt x="208" y="63"/>
                  </a:cubicBezTo>
                  <a:cubicBezTo>
                    <a:pt x="210" y="60"/>
                    <a:pt x="217" y="54"/>
                    <a:pt x="217" y="54"/>
                  </a:cubicBezTo>
                  <a:close/>
                  <a:moveTo>
                    <a:pt x="222" y="79"/>
                  </a:moveTo>
                  <a:cubicBezTo>
                    <a:pt x="221" y="82"/>
                    <a:pt x="220" y="88"/>
                    <a:pt x="224" y="89"/>
                  </a:cubicBezTo>
                  <a:cubicBezTo>
                    <a:pt x="227" y="90"/>
                    <a:pt x="232" y="84"/>
                    <a:pt x="230" y="81"/>
                  </a:cubicBezTo>
                  <a:cubicBezTo>
                    <a:pt x="228" y="77"/>
                    <a:pt x="222" y="79"/>
                    <a:pt x="222" y="79"/>
                  </a:cubicBezTo>
                  <a:close/>
                  <a:moveTo>
                    <a:pt x="234" y="90"/>
                  </a:moveTo>
                  <a:cubicBezTo>
                    <a:pt x="234" y="90"/>
                    <a:pt x="237" y="95"/>
                    <a:pt x="235" y="98"/>
                  </a:cubicBezTo>
                  <a:cubicBezTo>
                    <a:pt x="233" y="100"/>
                    <a:pt x="235" y="107"/>
                    <a:pt x="237" y="103"/>
                  </a:cubicBezTo>
                  <a:cubicBezTo>
                    <a:pt x="239" y="100"/>
                    <a:pt x="244" y="98"/>
                    <a:pt x="246" y="98"/>
                  </a:cubicBezTo>
                  <a:cubicBezTo>
                    <a:pt x="248" y="98"/>
                    <a:pt x="262" y="91"/>
                    <a:pt x="261" y="86"/>
                  </a:cubicBezTo>
                  <a:cubicBezTo>
                    <a:pt x="261" y="82"/>
                    <a:pt x="258" y="81"/>
                    <a:pt x="250" y="80"/>
                  </a:cubicBezTo>
                  <a:cubicBezTo>
                    <a:pt x="243" y="79"/>
                    <a:pt x="239" y="80"/>
                    <a:pt x="236" y="82"/>
                  </a:cubicBezTo>
                  <a:cubicBezTo>
                    <a:pt x="234" y="83"/>
                    <a:pt x="234" y="90"/>
                    <a:pt x="234" y="90"/>
                  </a:cubicBezTo>
                  <a:close/>
                  <a:moveTo>
                    <a:pt x="15" y="190"/>
                  </a:moveTo>
                  <a:cubicBezTo>
                    <a:pt x="11" y="191"/>
                    <a:pt x="8" y="198"/>
                    <a:pt x="5" y="199"/>
                  </a:cubicBezTo>
                  <a:cubicBezTo>
                    <a:pt x="1" y="200"/>
                    <a:pt x="11" y="204"/>
                    <a:pt x="16" y="204"/>
                  </a:cubicBezTo>
                  <a:cubicBezTo>
                    <a:pt x="20" y="204"/>
                    <a:pt x="23" y="198"/>
                    <a:pt x="22" y="194"/>
                  </a:cubicBezTo>
                  <a:cubicBezTo>
                    <a:pt x="21" y="190"/>
                    <a:pt x="15" y="190"/>
                    <a:pt x="15" y="190"/>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01" name="Freeform 69"/>
            <p:cNvSpPr>
              <a:spLocks/>
            </p:cNvSpPr>
            <p:nvPr/>
          </p:nvSpPr>
          <p:spPr bwMode="auto">
            <a:xfrm>
              <a:off x="1665" y="2986"/>
              <a:ext cx="654" cy="384"/>
            </a:xfrm>
            <a:custGeom>
              <a:avLst/>
              <a:gdLst>
                <a:gd name="T0" fmla="*/ 639 w 654"/>
                <a:gd name="T1" fmla="*/ 84 h 384"/>
                <a:gd name="T2" fmla="*/ 650 w 654"/>
                <a:gd name="T3" fmla="*/ 115 h 384"/>
                <a:gd name="T4" fmla="*/ 608 w 654"/>
                <a:gd name="T5" fmla="*/ 136 h 384"/>
                <a:gd name="T6" fmla="*/ 533 w 654"/>
                <a:gd name="T7" fmla="*/ 169 h 384"/>
                <a:gd name="T8" fmla="*/ 468 w 654"/>
                <a:gd name="T9" fmla="*/ 215 h 384"/>
                <a:gd name="T10" fmla="*/ 446 w 654"/>
                <a:gd name="T11" fmla="*/ 205 h 384"/>
                <a:gd name="T12" fmla="*/ 400 w 654"/>
                <a:gd name="T13" fmla="*/ 261 h 384"/>
                <a:gd name="T14" fmla="*/ 373 w 654"/>
                <a:gd name="T15" fmla="*/ 307 h 384"/>
                <a:gd name="T16" fmla="*/ 368 w 654"/>
                <a:gd name="T17" fmla="*/ 340 h 384"/>
                <a:gd name="T18" fmla="*/ 345 w 654"/>
                <a:gd name="T19" fmla="*/ 373 h 384"/>
                <a:gd name="T20" fmla="*/ 275 w 654"/>
                <a:gd name="T21" fmla="*/ 361 h 384"/>
                <a:gd name="T22" fmla="*/ 241 w 654"/>
                <a:gd name="T23" fmla="*/ 363 h 384"/>
                <a:gd name="T24" fmla="*/ 212 w 654"/>
                <a:gd name="T25" fmla="*/ 361 h 384"/>
                <a:gd name="T26" fmla="*/ 170 w 654"/>
                <a:gd name="T27" fmla="*/ 355 h 384"/>
                <a:gd name="T28" fmla="*/ 150 w 654"/>
                <a:gd name="T29" fmla="*/ 325 h 384"/>
                <a:gd name="T30" fmla="*/ 135 w 654"/>
                <a:gd name="T31" fmla="*/ 334 h 384"/>
                <a:gd name="T32" fmla="*/ 118 w 654"/>
                <a:gd name="T33" fmla="*/ 344 h 384"/>
                <a:gd name="T34" fmla="*/ 95 w 654"/>
                <a:gd name="T35" fmla="*/ 359 h 384"/>
                <a:gd name="T36" fmla="*/ 72 w 654"/>
                <a:gd name="T37" fmla="*/ 353 h 384"/>
                <a:gd name="T38" fmla="*/ 39 w 654"/>
                <a:gd name="T39" fmla="*/ 348 h 384"/>
                <a:gd name="T40" fmla="*/ 14 w 654"/>
                <a:gd name="T41" fmla="*/ 375 h 384"/>
                <a:gd name="T42" fmla="*/ 10 w 654"/>
                <a:gd name="T43" fmla="*/ 342 h 384"/>
                <a:gd name="T44" fmla="*/ 8 w 654"/>
                <a:gd name="T45" fmla="*/ 313 h 384"/>
                <a:gd name="T46" fmla="*/ 27 w 654"/>
                <a:gd name="T47" fmla="*/ 284 h 384"/>
                <a:gd name="T48" fmla="*/ 31 w 654"/>
                <a:gd name="T49" fmla="*/ 267 h 384"/>
                <a:gd name="T50" fmla="*/ 85 w 654"/>
                <a:gd name="T51" fmla="*/ 244 h 384"/>
                <a:gd name="T52" fmla="*/ 116 w 654"/>
                <a:gd name="T53" fmla="*/ 178 h 384"/>
                <a:gd name="T54" fmla="*/ 77 w 654"/>
                <a:gd name="T55" fmla="*/ 192 h 384"/>
                <a:gd name="T56" fmla="*/ 64 w 654"/>
                <a:gd name="T57" fmla="*/ 163 h 384"/>
                <a:gd name="T58" fmla="*/ 89 w 654"/>
                <a:gd name="T59" fmla="*/ 134 h 384"/>
                <a:gd name="T60" fmla="*/ 95 w 654"/>
                <a:gd name="T61" fmla="*/ 109 h 384"/>
                <a:gd name="T62" fmla="*/ 83 w 654"/>
                <a:gd name="T63" fmla="*/ 55 h 384"/>
                <a:gd name="T64" fmla="*/ 122 w 654"/>
                <a:gd name="T65" fmla="*/ 73 h 384"/>
                <a:gd name="T66" fmla="*/ 173 w 654"/>
                <a:gd name="T67" fmla="*/ 94 h 384"/>
                <a:gd name="T68" fmla="*/ 208 w 654"/>
                <a:gd name="T69" fmla="*/ 80 h 384"/>
                <a:gd name="T70" fmla="*/ 214 w 654"/>
                <a:gd name="T71" fmla="*/ 25 h 384"/>
                <a:gd name="T72" fmla="*/ 308 w 654"/>
                <a:gd name="T73" fmla="*/ 0 h 384"/>
                <a:gd name="T74" fmla="*/ 364 w 654"/>
                <a:gd name="T75" fmla="*/ 21 h 384"/>
                <a:gd name="T76" fmla="*/ 425 w 654"/>
                <a:gd name="T77" fmla="*/ 65 h 384"/>
                <a:gd name="T78" fmla="*/ 518 w 654"/>
                <a:gd name="T79" fmla="*/ 102 h 384"/>
                <a:gd name="T80" fmla="*/ 579 w 654"/>
                <a:gd name="T81" fmla="*/ 77 h 384"/>
                <a:gd name="T82" fmla="*/ 621 w 654"/>
                <a:gd name="T83" fmla="*/ 6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4" h="384">
                  <a:moveTo>
                    <a:pt x="654" y="61"/>
                  </a:moveTo>
                  <a:lnTo>
                    <a:pt x="643" y="67"/>
                  </a:lnTo>
                  <a:lnTo>
                    <a:pt x="639" y="84"/>
                  </a:lnTo>
                  <a:lnTo>
                    <a:pt x="652" y="96"/>
                  </a:lnTo>
                  <a:lnTo>
                    <a:pt x="637" y="107"/>
                  </a:lnTo>
                  <a:lnTo>
                    <a:pt x="650" y="115"/>
                  </a:lnTo>
                  <a:lnTo>
                    <a:pt x="633" y="123"/>
                  </a:lnTo>
                  <a:lnTo>
                    <a:pt x="618" y="136"/>
                  </a:lnTo>
                  <a:lnTo>
                    <a:pt x="608" y="136"/>
                  </a:lnTo>
                  <a:lnTo>
                    <a:pt x="604" y="153"/>
                  </a:lnTo>
                  <a:lnTo>
                    <a:pt x="566" y="153"/>
                  </a:lnTo>
                  <a:lnTo>
                    <a:pt x="533" y="169"/>
                  </a:lnTo>
                  <a:lnTo>
                    <a:pt x="531" y="184"/>
                  </a:lnTo>
                  <a:lnTo>
                    <a:pt x="502" y="184"/>
                  </a:lnTo>
                  <a:lnTo>
                    <a:pt x="468" y="215"/>
                  </a:lnTo>
                  <a:lnTo>
                    <a:pt x="454" y="217"/>
                  </a:lnTo>
                  <a:lnTo>
                    <a:pt x="458" y="209"/>
                  </a:lnTo>
                  <a:lnTo>
                    <a:pt x="446" y="205"/>
                  </a:lnTo>
                  <a:lnTo>
                    <a:pt x="414" y="236"/>
                  </a:lnTo>
                  <a:lnTo>
                    <a:pt x="416" y="255"/>
                  </a:lnTo>
                  <a:lnTo>
                    <a:pt x="400" y="261"/>
                  </a:lnTo>
                  <a:lnTo>
                    <a:pt x="400" y="280"/>
                  </a:lnTo>
                  <a:lnTo>
                    <a:pt x="379" y="288"/>
                  </a:lnTo>
                  <a:lnTo>
                    <a:pt x="373" y="307"/>
                  </a:lnTo>
                  <a:lnTo>
                    <a:pt x="375" y="321"/>
                  </a:lnTo>
                  <a:lnTo>
                    <a:pt x="373" y="325"/>
                  </a:lnTo>
                  <a:lnTo>
                    <a:pt x="368" y="340"/>
                  </a:lnTo>
                  <a:lnTo>
                    <a:pt x="350" y="359"/>
                  </a:lnTo>
                  <a:lnTo>
                    <a:pt x="352" y="369"/>
                  </a:lnTo>
                  <a:lnTo>
                    <a:pt x="345" y="373"/>
                  </a:lnTo>
                  <a:lnTo>
                    <a:pt x="337" y="384"/>
                  </a:lnTo>
                  <a:lnTo>
                    <a:pt x="312" y="382"/>
                  </a:lnTo>
                  <a:lnTo>
                    <a:pt x="275" y="361"/>
                  </a:lnTo>
                  <a:lnTo>
                    <a:pt x="258" y="355"/>
                  </a:lnTo>
                  <a:lnTo>
                    <a:pt x="248" y="367"/>
                  </a:lnTo>
                  <a:lnTo>
                    <a:pt x="241" y="363"/>
                  </a:lnTo>
                  <a:lnTo>
                    <a:pt x="233" y="359"/>
                  </a:lnTo>
                  <a:lnTo>
                    <a:pt x="227" y="369"/>
                  </a:lnTo>
                  <a:lnTo>
                    <a:pt x="212" y="361"/>
                  </a:lnTo>
                  <a:lnTo>
                    <a:pt x="202" y="367"/>
                  </a:lnTo>
                  <a:lnTo>
                    <a:pt x="181" y="350"/>
                  </a:lnTo>
                  <a:lnTo>
                    <a:pt x="170" y="355"/>
                  </a:lnTo>
                  <a:lnTo>
                    <a:pt x="160" y="348"/>
                  </a:lnTo>
                  <a:lnTo>
                    <a:pt x="162" y="334"/>
                  </a:lnTo>
                  <a:lnTo>
                    <a:pt x="150" y="325"/>
                  </a:lnTo>
                  <a:lnTo>
                    <a:pt x="143" y="332"/>
                  </a:lnTo>
                  <a:lnTo>
                    <a:pt x="139" y="330"/>
                  </a:lnTo>
                  <a:lnTo>
                    <a:pt x="135" y="334"/>
                  </a:lnTo>
                  <a:lnTo>
                    <a:pt x="118" y="328"/>
                  </a:lnTo>
                  <a:lnTo>
                    <a:pt x="112" y="340"/>
                  </a:lnTo>
                  <a:lnTo>
                    <a:pt x="118" y="344"/>
                  </a:lnTo>
                  <a:lnTo>
                    <a:pt x="118" y="353"/>
                  </a:lnTo>
                  <a:lnTo>
                    <a:pt x="114" y="357"/>
                  </a:lnTo>
                  <a:lnTo>
                    <a:pt x="95" y="359"/>
                  </a:lnTo>
                  <a:lnTo>
                    <a:pt x="89" y="367"/>
                  </a:lnTo>
                  <a:lnTo>
                    <a:pt x="81" y="367"/>
                  </a:lnTo>
                  <a:lnTo>
                    <a:pt x="72" y="353"/>
                  </a:lnTo>
                  <a:lnTo>
                    <a:pt x="60" y="363"/>
                  </a:lnTo>
                  <a:lnTo>
                    <a:pt x="54" y="359"/>
                  </a:lnTo>
                  <a:lnTo>
                    <a:pt x="39" y="348"/>
                  </a:lnTo>
                  <a:lnTo>
                    <a:pt x="27" y="353"/>
                  </a:lnTo>
                  <a:lnTo>
                    <a:pt x="25" y="365"/>
                  </a:lnTo>
                  <a:lnTo>
                    <a:pt x="14" y="375"/>
                  </a:lnTo>
                  <a:lnTo>
                    <a:pt x="8" y="371"/>
                  </a:lnTo>
                  <a:lnTo>
                    <a:pt x="10" y="363"/>
                  </a:lnTo>
                  <a:lnTo>
                    <a:pt x="10" y="342"/>
                  </a:lnTo>
                  <a:lnTo>
                    <a:pt x="0" y="334"/>
                  </a:lnTo>
                  <a:lnTo>
                    <a:pt x="2" y="323"/>
                  </a:lnTo>
                  <a:lnTo>
                    <a:pt x="8" y="313"/>
                  </a:lnTo>
                  <a:lnTo>
                    <a:pt x="12" y="300"/>
                  </a:lnTo>
                  <a:lnTo>
                    <a:pt x="25" y="300"/>
                  </a:lnTo>
                  <a:lnTo>
                    <a:pt x="27" y="284"/>
                  </a:lnTo>
                  <a:lnTo>
                    <a:pt x="35" y="271"/>
                  </a:lnTo>
                  <a:lnTo>
                    <a:pt x="27" y="265"/>
                  </a:lnTo>
                  <a:lnTo>
                    <a:pt x="31" y="267"/>
                  </a:lnTo>
                  <a:lnTo>
                    <a:pt x="54" y="259"/>
                  </a:lnTo>
                  <a:lnTo>
                    <a:pt x="64" y="267"/>
                  </a:lnTo>
                  <a:lnTo>
                    <a:pt x="85" y="244"/>
                  </a:lnTo>
                  <a:lnTo>
                    <a:pt x="77" y="236"/>
                  </a:lnTo>
                  <a:lnTo>
                    <a:pt x="127" y="192"/>
                  </a:lnTo>
                  <a:lnTo>
                    <a:pt x="116" y="178"/>
                  </a:lnTo>
                  <a:lnTo>
                    <a:pt x="97" y="175"/>
                  </a:lnTo>
                  <a:lnTo>
                    <a:pt x="87" y="182"/>
                  </a:lnTo>
                  <a:lnTo>
                    <a:pt x="77" y="192"/>
                  </a:lnTo>
                  <a:lnTo>
                    <a:pt x="58" y="186"/>
                  </a:lnTo>
                  <a:lnTo>
                    <a:pt x="56" y="173"/>
                  </a:lnTo>
                  <a:lnTo>
                    <a:pt x="64" y="163"/>
                  </a:lnTo>
                  <a:lnTo>
                    <a:pt x="70" y="148"/>
                  </a:lnTo>
                  <a:lnTo>
                    <a:pt x="89" y="146"/>
                  </a:lnTo>
                  <a:lnTo>
                    <a:pt x="89" y="134"/>
                  </a:lnTo>
                  <a:lnTo>
                    <a:pt x="83" y="125"/>
                  </a:lnTo>
                  <a:lnTo>
                    <a:pt x="83" y="117"/>
                  </a:lnTo>
                  <a:lnTo>
                    <a:pt x="95" y="109"/>
                  </a:lnTo>
                  <a:lnTo>
                    <a:pt x="97" y="86"/>
                  </a:lnTo>
                  <a:lnTo>
                    <a:pt x="85" y="75"/>
                  </a:lnTo>
                  <a:lnTo>
                    <a:pt x="83" y="55"/>
                  </a:lnTo>
                  <a:lnTo>
                    <a:pt x="89" y="55"/>
                  </a:lnTo>
                  <a:lnTo>
                    <a:pt x="104" y="61"/>
                  </a:lnTo>
                  <a:lnTo>
                    <a:pt x="122" y="73"/>
                  </a:lnTo>
                  <a:lnTo>
                    <a:pt x="143" y="84"/>
                  </a:lnTo>
                  <a:lnTo>
                    <a:pt x="152" y="102"/>
                  </a:lnTo>
                  <a:lnTo>
                    <a:pt x="173" y="94"/>
                  </a:lnTo>
                  <a:lnTo>
                    <a:pt x="202" y="111"/>
                  </a:lnTo>
                  <a:lnTo>
                    <a:pt x="216" y="94"/>
                  </a:lnTo>
                  <a:lnTo>
                    <a:pt x="208" y="80"/>
                  </a:lnTo>
                  <a:lnTo>
                    <a:pt x="212" y="65"/>
                  </a:lnTo>
                  <a:lnTo>
                    <a:pt x="202" y="46"/>
                  </a:lnTo>
                  <a:lnTo>
                    <a:pt x="214" y="25"/>
                  </a:lnTo>
                  <a:lnTo>
                    <a:pt x="227" y="7"/>
                  </a:lnTo>
                  <a:lnTo>
                    <a:pt x="302" y="9"/>
                  </a:lnTo>
                  <a:lnTo>
                    <a:pt x="308" y="0"/>
                  </a:lnTo>
                  <a:lnTo>
                    <a:pt x="335" y="2"/>
                  </a:lnTo>
                  <a:lnTo>
                    <a:pt x="348" y="17"/>
                  </a:lnTo>
                  <a:lnTo>
                    <a:pt x="364" y="21"/>
                  </a:lnTo>
                  <a:lnTo>
                    <a:pt x="395" y="44"/>
                  </a:lnTo>
                  <a:lnTo>
                    <a:pt x="412" y="50"/>
                  </a:lnTo>
                  <a:lnTo>
                    <a:pt x="425" y="65"/>
                  </a:lnTo>
                  <a:lnTo>
                    <a:pt x="452" y="69"/>
                  </a:lnTo>
                  <a:lnTo>
                    <a:pt x="500" y="102"/>
                  </a:lnTo>
                  <a:lnTo>
                    <a:pt x="518" y="102"/>
                  </a:lnTo>
                  <a:lnTo>
                    <a:pt x="527" y="109"/>
                  </a:lnTo>
                  <a:lnTo>
                    <a:pt x="560" y="100"/>
                  </a:lnTo>
                  <a:lnTo>
                    <a:pt x="579" y="77"/>
                  </a:lnTo>
                  <a:lnTo>
                    <a:pt x="600" y="82"/>
                  </a:lnTo>
                  <a:lnTo>
                    <a:pt x="606" y="67"/>
                  </a:lnTo>
                  <a:lnTo>
                    <a:pt x="621" y="65"/>
                  </a:lnTo>
                  <a:lnTo>
                    <a:pt x="637" y="52"/>
                  </a:lnTo>
                  <a:lnTo>
                    <a:pt x="654" y="61"/>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02" name="Freeform 70"/>
            <p:cNvSpPr>
              <a:spLocks/>
            </p:cNvSpPr>
            <p:nvPr/>
          </p:nvSpPr>
          <p:spPr bwMode="auto">
            <a:xfrm>
              <a:off x="1294" y="2651"/>
              <a:ext cx="323" cy="381"/>
            </a:xfrm>
            <a:custGeom>
              <a:avLst/>
              <a:gdLst>
                <a:gd name="T0" fmla="*/ 0 w 155"/>
                <a:gd name="T1" fmla="*/ 98 h 183"/>
                <a:gd name="T2" fmla="*/ 32 w 155"/>
                <a:gd name="T3" fmla="*/ 98 h 183"/>
                <a:gd name="T4" fmla="*/ 55 w 155"/>
                <a:gd name="T5" fmla="*/ 94 h 183"/>
                <a:gd name="T6" fmla="*/ 60 w 155"/>
                <a:gd name="T7" fmla="*/ 81 h 183"/>
                <a:gd name="T8" fmla="*/ 61 w 155"/>
                <a:gd name="T9" fmla="*/ 62 h 183"/>
                <a:gd name="T10" fmla="*/ 71 w 155"/>
                <a:gd name="T11" fmla="*/ 59 h 183"/>
                <a:gd name="T12" fmla="*/ 77 w 155"/>
                <a:gd name="T13" fmla="*/ 49 h 183"/>
                <a:gd name="T14" fmla="*/ 81 w 155"/>
                <a:gd name="T15" fmla="*/ 41 h 183"/>
                <a:gd name="T16" fmla="*/ 83 w 155"/>
                <a:gd name="T17" fmla="*/ 36 h 183"/>
                <a:gd name="T18" fmla="*/ 91 w 155"/>
                <a:gd name="T19" fmla="*/ 30 h 183"/>
                <a:gd name="T20" fmla="*/ 101 w 155"/>
                <a:gd name="T21" fmla="*/ 21 h 183"/>
                <a:gd name="T22" fmla="*/ 108 w 155"/>
                <a:gd name="T23" fmla="*/ 22 h 183"/>
                <a:gd name="T24" fmla="*/ 120 w 155"/>
                <a:gd name="T25" fmla="*/ 0 h 183"/>
                <a:gd name="T26" fmla="*/ 135 w 155"/>
                <a:gd name="T27" fmla="*/ 12 h 183"/>
                <a:gd name="T28" fmla="*/ 133 w 155"/>
                <a:gd name="T29" fmla="*/ 23 h 183"/>
                <a:gd name="T30" fmla="*/ 137 w 155"/>
                <a:gd name="T31" fmla="*/ 28 h 183"/>
                <a:gd name="T32" fmla="*/ 152 w 155"/>
                <a:gd name="T33" fmla="*/ 33 h 183"/>
                <a:gd name="T34" fmla="*/ 151 w 155"/>
                <a:gd name="T35" fmla="*/ 43 h 183"/>
                <a:gd name="T36" fmla="*/ 151 w 155"/>
                <a:gd name="T37" fmla="*/ 58 h 183"/>
                <a:gd name="T38" fmla="*/ 140 w 155"/>
                <a:gd name="T39" fmla="*/ 65 h 183"/>
                <a:gd name="T40" fmla="*/ 133 w 155"/>
                <a:gd name="T41" fmla="*/ 70 h 183"/>
                <a:gd name="T42" fmla="*/ 126 w 155"/>
                <a:gd name="T43" fmla="*/ 85 h 183"/>
                <a:gd name="T44" fmla="*/ 121 w 155"/>
                <a:gd name="T45" fmla="*/ 93 h 183"/>
                <a:gd name="T46" fmla="*/ 126 w 155"/>
                <a:gd name="T47" fmla="*/ 103 h 183"/>
                <a:gd name="T48" fmla="*/ 125 w 155"/>
                <a:gd name="T49" fmla="*/ 113 h 183"/>
                <a:gd name="T50" fmla="*/ 126 w 155"/>
                <a:gd name="T51" fmla="*/ 116 h 183"/>
                <a:gd name="T52" fmla="*/ 118 w 155"/>
                <a:gd name="T53" fmla="*/ 124 h 183"/>
                <a:gd name="T54" fmla="*/ 109 w 155"/>
                <a:gd name="T55" fmla="*/ 120 h 183"/>
                <a:gd name="T56" fmla="*/ 110 w 155"/>
                <a:gd name="T57" fmla="*/ 130 h 183"/>
                <a:gd name="T58" fmla="*/ 101 w 155"/>
                <a:gd name="T59" fmla="*/ 137 h 183"/>
                <a:gd name="T60" fmla="*/ 102 w 155"/>
                <a:gd name="T61" fmla="*/ 147 h 183"/>
                <a:gd name="T62" fmla="*/ 108 w 155"/>
                <a:gd name="T63" fmla="*/ 152 h 183"/>
                <a:gd name="T64" fmla="*/ 105 w 155"/>
                <a:gd name="T65" fmla="*/ 157 h 183"/>
                <a:gd name="T66" fmla="*/ 98 w 155"/>
                <a:gd name="T67" fmla="*/ 161 h 183"/>
                <a:gd name="T68" fmla="*/ 99 w 155"/>
                <a:gd name="T69" fmla="*/ 170 h 183"/>
                <a:gd name="T70" fmla="*/ 86 w 155"/>
                <a:gd name="T71" fmla="*/ 179 h 183"/>
                <a:gd name="T72" fmla="*/ 82 w 155"/>
                <a:gd name="T73" fmla="*/ 171 h 183"/>
                <a:gd name="T74" fmla="*/ 74 w 155"/>
                <a:gd name="T75" fmla="*/ 170 h 183"/>
                <a:gd name="T76" fmla="*/ 69 w 155"/>
                <a:gd name="T77" fmla="*/ 171 h 183"/>
                <a:gd name="T78" fmla="*/ 65 w 155"/>
                <a:gd name="T79" fmla="*/ 167 h 183"/>
                <a:gd name="T80" fmla="*/ 56 w 155"/>
                <a:gd name="T81" fmla="*/ 169 h 183"/>
                <a:gd name="T82" fmla="*/ 50 w 155"/>
                <a:gd name="T83" fmla="*/ 173 h 183"/>
                <a:gd name="T84" fmla="*/ 45 w 155"/>
                <a:gd name="T85" fmla="*/ 171 h 183"/>
                <a:gd name="T86" fmla="*/ 41 w 155"/>
                <a:gd name="T87" fmla="*/ 178 h 183"/>
                <a:gd name="T88" fmla="*/ 32 w 155"/>
                <a:gd name="T89" fmla="*/ 183 h 183"/>
                <a:gd name="T90" fmla="*/ 24 w 155"/>
                <a:gd name="T91" fmla="*/ 160 h 183"/>
                <a:gd name="T92" fmla="*/ 15 w 155"/>
                <a:gd name="T93" fmla="*/ 156 h 183"/>
                <a:gd name="T94" fmla="*/ 0 w 155"/>
                <a:gd name="T95" fmla="*/ 111 h 183"/>
                <a:gd name="T96" fmla="*/ 0 w 155"/>
                <a:gd name="T97" fmla="*/ 9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3">
                  <a:moveTo>
                    <a:pt x="0" y="98"/>
                  </a:moveTo>
                  <a:cubicBezTo>
                    <a:pt x="32" y="98"/>
                    <a:pt x="32" y="98"/>
                    <a:pt x="32" y="98"/>
                  </a:cubicBezTo>
                  <a:cubicBezTo>
                    <a:pt x="43" y="98"/>
                    <a:pt x="47" y="95"/>
                    <a:pt x="55" y="94"/>
                  </a:cubicBezTo>
                  <a:cubicBezTo>
                    <a:pt x="62" y="93"/>
                    <a:pt x="59" y="87"/>
                    <a:pt x="60" y="81"/>
                  </a:cubicBezTo>
                  <a:cubicBezTo>
                    <a:pt x="60" y="75"/>
                    <a:pt x="61" y="65"/>
                    <a:pt x="61" y="62"/>
                  </a:cubicBezTo>
                  <a:cubicBezTo>
                    <a:pt x="61" y="59"/>
                    <a:pt x="65" y="59"/>
                    <a:pt x="71" y="59"/>
                  </a:cubicBezTo>
                  <a:cubicBezTo>
                    <a:pt x="77" y="59"/>
                    <a:pt x="77" y="56"/>
                    <a:pt x="77" y="49"/>
                  </a:cubicBezTo>
                  <a:cubicBezTo>
                    <a:pt x="77" y="42"/>
                    <a:pt x="77" y="41"/>
                    <a:pt x="81" y="41"/>
                  </a:cubicBezTo>
                  <a:cubicBezTo>
                    <a:pt x="86" y="42"/>
                    <a:pt x="84" y="40"/>
                    <a:pt x="83" y="36"/>
                  </a:cubicBezTo>
                  <a:cubicBezTo>
                    <a:pt x="83" y="33"/>
                    <a:pt x="89" y="33"/>
                    <a:pt x="91" y="30"/>
                  </a:cubicBezTo>
                  <a:cubicBezTo>
                    <a:pt x="93" y="28"/>
                    <a:pt x="98" y="23"/>
                    <a:pt x="101" y="21"/>
                  </a:cubicBezTo>
                  <a:cubicBezTo>
                    <a:pt x="105" y="19"/>
                    <a:pt x="106" y="23"/>
                    <a:pt x="108" y="22"/>
                  </a:cubicBezTo>
                  <a:cubicBezTo>
                    <a:pt x="109" y="21"/>
                    <a:pt x="115" y="9"/>
                    <a:pt x="120" y="0"/>
                  </a:cubicBezTo>
                  <a:cubicBezTo>
                    <a:pt x="135" y="12"/>
                    <a:pt x="135" y="12"/>
                    <a:pt x="135" y="12"/>
                  </a:cubicBezTo>
                  <a:cubicBezTo>
                    <a:pt x="133" y="23"/>
                    <a:pt x="133" y="23"/>
                    <a:pt x="133" y="23"/>
                  </a:cubicBezTo>
                  <a:cubicBezTo>
                    <a:pt x="137" y="28"/>
                    <a:pt x="137" y="28"/>
                    <a:pt x="137" y="28"/>
                  </a:cubicBezTo>
                  <a:cubicBezTo>
                    <a:pt x="152" y="33"/>
                    <a:pt x="152" y="33"/>
                    <a:pt x="152" y="33"/>
                  </a:cubicBezTo>
                  <a:cubicBezTo>
                    <a:pt x="150" y="37"/>
                    <a:pt x="148" y="35"/>
                    <a:pt x="151" y="43"/>
                  </a:cubicBezTo>
                  <a:cubicBezTo>
                    <a:pt x="155" y="53"/>
                    <a:pt x="153" y="56"/>
                    <a:pt x="151" y="58"/>
                  </a:cubicBezTo>
                  <a:cubicBezTo>
                    <a:pt x="149" y="60"/>
                    <a:pt x="143" y="65"/>
                    <a:pt x="140" y="65"/>
                  </a:cubicBezTo>
                  <a:cubicBezTo>
                    <a:pt x="137" y="66"/>
                    <a:pt x="133" y="66"/>
                    <a:pt x="133" y="70"/>
                  </a:cubicBezTo>
                  <a:cubicBezTo>
                    <a:pt x="133" y="75"/>
                    <a:pt x="130" y="83"/>
                    <a:pt x="126" y="85"/>
                  </a:cubicBezTo>
                  <a:cubicBezTo>
                    <a:pt x="121" y="87"/>
                    <a:pt x="122" y="91"/>
                    <a:pt x="121" y="93"/>
                  </a:cubicBezTo>
                  <a:cubicBezTo>
                    <a:pt x="120" y="95"/>
                    <a:pt x="126" y="98"/>
                    <a:pt x="126" y="103"/>
                  </a:cubicBezTo>
                  <a:cubicBezTo>
                    <a:pt x="126" y="107"/>
                    <a:pt x="124" y="109"/>
                    <a:pt x="125" y="113"/>
                  </a:cubicBezTo>
                  <a:cubicBezTo>
                    <a:pt x="125" y="115"/>
                    <a:pt x="125" y="115"/>
                    <a:pt x="126" y="116"/>
                  </a:cubicBezTo>
                  <a:cubicBezTo>
                    <a:pt x="118" y="124"/>
                    <a:pt x="118" y="124"/>
                    <a:pt x="118" y="124"/>
                  </a:cubicBezTo>
                  <a:cubicBezTo>
                    <a:pt x="109" y="120"/>
                    <a:pt x="109" y="120"/>
                    <a:pt x="109" y="120"/>
                  </a:cubicBezTo>
                  <a:cubicBezTo>
                    <a:pt x="110" y="130"/>
                    <a:pt x="110" y="130"/>
                    <a:pt x="110" y="130"/>
                  </a:cubicBezTo>
                  <a:cubicBezTo>
                    <a:pt x="101" y="137"/>
                    <a:pt x="101" y="137"/>
                    <a:pt x="101" y="137"/>
                  </a:cubicBezTo>
                  <a:cubicBezTo>
                    <a:pt x="102" y="147"/>
                    <a:pt x="102" y="147"/>
                    <a:pt x="102" y="147"/>
                  </a:cubicBezTo>
                  <a:cubicBezTo>
                    <a:pt x="108" y="152"/>
                    <a:pt x="108" y="152"/>
                    <a:pt x="108" y="152"/>
                  </a:cubicBezTo>
                  <a:cubicBezTo>
                    <a:pt x="105" y="157"/>
                    <a:pt x="105" y="157"/>
                    <a:pt x="105" y="157"/>
                  </a:cubicBezTo>
                  <a:cubicBezTo>
                    <a:pt x="98" y="161"/>
                    <a:pt x="98" y="161"/>
                    <a:pt x="98" y="161"/>
                  </a:cubicBezTo>
                  <a:cubicBezTo>
                    <a:pt x="99" y="170"/>
                    <a:pt x="99" y="170"/>
                    <a:pt x="99" y="170"/>
                  </a:cubicBezTo>
                  <a:cubicBezTo>
                    <a:pt x="86" y="179"/>
                    <a:pt x="86" y="179"/>
                    <a:pt x="86" y="179"/>
                  </a:cubicBezTo>
                  <a:cubicBezTo>
                    <a:pt x="82" y="171"/>
                    <a:pt x="82" y="171"/>
                    <a:pt x="82" y="171"/>
                  </a:cubicBezTo>
                  <a:cubicBezTo>
                    <a:pt x="74" y="170"/>
                    <a:pt x="74" y="170"/>
                    <a:pt x="74" y="170"/>
                  </a:cubicBezTo>
                  <a:cubicBezTo>
                    <a:pt x="69" y="171"/>
                    <a:pt x="69" y="171"/>
                    <a:pt x="69" y="171"/>
                  </a:cubicBezTo>
                  <a:cubicBezTo>
                    <a:pt x="65" y="167"/>
                    <a:pt x="65" y="167"/>
                    <a:pt x="65" y="167"/>
                  </a:cubicBezTo>
                  <a:cubicBezTo>
                    <a:pt x="56" y="169"/>
                    <a:pt x="56" y="169"/>
                    <a:pt x="56" y="169"/>
                  </a:cubicBezTo>
                  <a:cubicBezTo>
                    <a:pt x="50" y="173"/>
                    <a:pt x="50" y="173"/>
                    <a:pt x="50" y="173"/>
                  </a:cubicBezTo>
                  <a:cubicBezTo>
                    <a:pt x="45" y="171"/>
                    <a:pt x="45" y="171"/>
                    <a:pt x="45" y="171"/>
                  </a:cubicBezTo>
                  <a:cubicBezTo>
                    <a:pt x="41" y="178"/>
                    <a:pt x="41" y="178"/>
                    <a:pt x="41" y="178"/>
                  </a:cubicBezTo>
                  <a:cubicBezTo>
                    <a:pt x="32" y="183"/>
                    <a:pt x="32" y="183"/>
                    <a:pt x="32" y="183"/>
                  </a:cubicBezTo>
                  <a:cubicBezTo>
                    <a:pt x="24" y="160"/>
                    <a:pt x="24" y="160"/>
                    <a:pt x="24" y="160"/>
                  </a:cubicBezTo>
                  <a:cubicBezTo>
                    <a:pt x="15" y="156"/>
                    <a:pt x="15" y="156"/>
                    <a:pt x="15" y="156"/>
                  </a:cubicBezTo>
                  <a:cubicBezTo>
                    <a:pt x="0" y="111"/>
                    <a:pt x="0" y="111"/>
                    <a:pt x="0" y="111"/>
                  </a:cubicBezTo>
                  <a:lnTo>
                    <a:pt x="0" y="98"/>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03" name="Freeform 71"/>
            <p:cNvSpPr>
              <a:spLocks/>
            </p:cNvSpPr>
            <p:nvPr/>
          </p:nvSpPr>
          <p:spPr bwMode="auto">
            <a:xfrm>
              <a:off x="827" y="3905"/>
              <a:ext cx="89" cy="77"/>
            </a:xfrm>
            <a:custGeom>
              <a:avLst/>
              <a:gdLst>
                <a:gd name="T0" fmla="*/ 34 w 43"/>
                <a:gd name="T1" fmla="*/ 2 h 37"/>
                <a:gd name="T2" fmla="*/ 36 w 43"/>
                <a:gd name="T3" fmla="*/ 3 h 37"/>
                <a:gd name="T4" fmla="*/ 37 w 43"/>
                <a:gd name="T5" fmla="*/ 6 h 37"/>
                <a:gd name="T6" fmla="*/ 39 w 43"/>
                <a:gd name="T7" fmla="*/ 11 h 37"/>
                <a:gd name="T8" fmla="*/ 43 w 43"/>
                <a:gd name="T9" fmla="*/ 17 h 37"/>
                <a:gd name="T10" fmla="*/ 37 w 43"/>
                <a:gd name="T11" fmla="*/ 19 h 37"/>
                <a:gd name="T12" fmla="*/ 37 w 43"/>
                <a:gd name="T13" fmla="*/ 22 h 37"/>
                <a:gd name="T14" fmla="*/ 40 w 43"/>
                <a:gd name="T15" fmla="*/ 26 h 37"/>
                <a:gd name="T16" fmla="*/ 39 w 43"/>
                <a:gd name="T17" fmla="*/ 30 h 37"/>
                <a:gd name="T18" fmla="*/ 38 w 43"/>
                <a:gd name="T19" fmla="*/ 32 h 37"/>
                <a:gd name="T20" fmla="*/ 37 w 43"/>
                <a:gd name="T21" fmla="*/ 32 h 37"/>
                <a:gd name="T22" fmla="*/ 29 w 43"/>
                <a:gd name="T23" fmla="*/ 35 h 37"/>
                <a:gd name="T24" fmla="*/ 24 w 43"/>
                <a:gd name="T25" fmla="*/ 37 h 37"/>
                <a:gd name="T26" fmla="*/ 24 w 43"/>
                <a:gd name="T27" fmla="*/ 37 h 37"/>
                <a:gd name="T28" fmla="*/ 14 w 43"/>
                <a:gd name="T29" fmla="*/ 31 h 37"/>
                <a:gd name="T30" fmla="*/ 5 w 43"/>
                <a:gd name="T31" fmla="*/ 15 h 37"/>
                <a:gd name="T32" fmla="*/ 0 w 43"/>
                <a:gd name="T33" fmla="*/ 8 h 37"/>
                <a:gd name="T34" fmla="*/ 2 w 43"/>
                <a:gd name="T35" fmla="*/ 7 h 37"/>
                <a:gd name="T36" fmla="*/ 8 w 43"/>
                <a:gd name="T37" fmla="*/ 4 h 37"/>
                <a:gd name="T38" fmla="*/ 15 w 43"/>
                <a:gd name="T39" fmla="*/ 0 h 37"/>
                <a:gd name="T40" fmla="*/ 20 w 43"/>
                <a:gd name="T41" fmla="*/ 6 h 37"/>
                <a:gd name="T42" fmla="*/ 28 w 43"/>
                <a:gd name="T43" fmla="*/ 8 h 37"/>
                <a:gd name="T44" fmla="*/ 33 w 43"/>
                <a:gd name="T45" fmla="*/ 3 h 37"/>
                <a:gd name="T46" fmla="*/ 34 w 43"/>
                <a:gd name="T4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37">
                  <a:moveTo>
                    <a:pt x="34" y="2"/>
                  </a:moveTo>
                  <a:cubicBezTo>
                    <a:pt x="36" y="3"/>
                    <a:pt x="36" y="3"/>
                    <a:pt x="36" y="3"/>
                  </a:cubicBezTo>
                  <a:cubicBezTo>
                    <a:pt x="37" y="6"/>
                    <a:pt x="37" y="6"/>
                    <a:pt x="37" y="6"/>
                  </a:cubicBezTo>
                  <a:cubicBezTo>
                    <a:pt x="39" y="11"/>
                    <a:pt x="39" y="11"/>
                    <a:pt x="39" y="11"/>
                  </a:cubicBezTo>
                  <a:cubicBezTo>
                    <a:pt x="43" y="17"/>
                    <a:pt x="43" y="17"/>
                    <a:pt x="43" y="17"/>
                  </a:cubicBezTo>
                  <a:cubicBezTo>
                    <a:pt x="43" y="17"/>
                    <a:pt x="37" y="18"/>
                    <a:pt x="37" y="19"/>
                  </a:cubicBezTo>
                  <a:cubicBezTo>
                    <a:pt x="36" y="20"/>
                    <a:pt x="37" y="22"/>
                    <a:pt x="37" y="22"/>
                  </a:cubicBezTo>
                  <a:cubicBezTo>
                    <a:pt x="37" y="22"/>
                    <a:pt x="40" y="26"/>
                    <a:pt x="40" y="26"/>
                  </a:cubicBezTo>
                  <a:cubicBezTo>
                    <a:pt x="39" y="30"/>
                    <a:pt x="39" y="30"/>
                    <a:pt x="39" y="30"/>
                  </a:cubicBezTo>
                  <a:cubicBezTo>
                    <a:pt x="38" y="32"/>
                    <a:pt x="38" y="32"/>
                    <a:pt x="38" y="32"/>
                  </a:cubicBezTo>
                  <a:cubicBezTo>
                    <a:pt x="37" y="32"/>
                    <a:pt x="37" y="32"/>
                    <a:pt x="37" y="32"/>
                  </a:cubicBezTo>
                  <a:cubicBezTo>
                    <a:pt x="29" y="35"/>
                    <a:pt x="29" y="35"/>
                    <a:pt x="29" y="35"/>
                  </a:cubicBezTo>
                  <a:cubicBezTo>
                    <a:pt x="29" y="35"/>
                    <a:pt x="27" y="36"/>
                    <a:pt x="24" y="37"/>
                  </a:cubicBezTo>
                  <a:cubicBezTo>
                    <a:pt x="24" y="37"/>
                    <a:pt x="24" y="37"/>
                    <a:pt x="24" y="37"/>
                  </a:cubicBezTo>
                  <a:cubicBezTo>
                    <a:pt x="21" y="34"/>
                    <a:pt x="17" y="34"/>
                    <a:pt x="14" y="31"/>
                  </a:cubicBezTo>
                  <a:cubicBezTo>
                    <a:pt x="11" y="28"/>
                    <a:pt x="7" y="22"/>
                    <a:pt x="5" y="15"/>
                  </a:cubicBezTo>
                  <a:cubicBezTo>
                    <a:pt x="4" y="12"/>
                    <a:pt x="2" y="10"/>
                    <a:pt x="0" y="8"/>
                  </a:cubicBezTo>
                  <a:cubicBezTo>
                    <a:pt x="1" y="8"/>
                    <a:pt x="1" y="7"/>
                    <a:pt x="2" y="7"/>
                  </a:cubicBezTo>
                  <a:cubicBezTo>
                    <a:pt x="3" y="5"/>
                    <a:pt x="7" y="4"/>
                    <a:pt x="8" y="4"/>
                  </a:cubicBezTo>
                  <a:cubicBezTo>
                    <a:pt x="9" y="3"/>
                    <a:pt x="13" y="1"/>
                    <a:pt x="15" y="0"/>
                  </a:cubicBezTo>
                  <a:cubicBezTo>
                    <a:pt x="17" y="0"/>
                    <a:pt x="19" y="5"/>
                    <a:pt x="20" y="6"/>
                  </a:cubicBezTo>
                  <a:cubicBezTo>
                    <a:pt x="21" y="8"/>
                    <a:pt x="26" y="8"/>
                    <a:pt x="28" y="8"/>
                  </a:cubicBezTo>
                  <a:cubicBezTo>
                    <a:pt x="29" y="8"/>
                    <a:pt x="32" y="6"/>
                    <a:pt x="33" y="3"/>
                  </a:cubicBezTo>
                  <a:cubicBezTo>
                    <a:pt x="34" y="3"/>
                    <a:pt x="34" y="2"/>
                    <a:pt x="34" y="2"/>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24" name="Freeform 72"/>
            <p:cNvSpPr>
              <a:spLocks/>
            </p:cNvSpPr>
            <p:nvPr/>
          </p:nvSpPr>
          <p:spPr bwMode="auto">
            <a:xfrm>
              <a:off x="877" y="3972"/>
              <a:ext cx="89" cy="63"/>
            </a:xfrm>
            <a:custGeom>
              <a:avLst/>
              <a:gdLst>
                <a:gd name="T0" fmla="*/ 0 w 43"/>
                <a:gd name="T1" fmla="*/ 5 h 30"/>
                <a:gd name="T2" fmla="*/ 5 w 43"/>
                <a:gd name="T3" fmla="*/ 3 h 30"/>
                <a:gd name="T4" fmla="*/ 13 w 43"/>
                <a:gd name="T5" fmla="*/ 0 h 30"/>
                <a:gd name="T6" fmla="*/ 16 w 43"/>
                <a:gd name="T7" fmla="*/ 0 h 30"/>
                <a:gd name="T8" fmla="*/ 22 w 43"/>
                <a:gd name="T9" fmla="*/ 1 h 30"/>
                <a:gd name="T10" fmla="*/ 26 w 43"/>
                <a:gd name="T11" fmla="*/ 3 h 30"/>
                <a:gd name="T12" fmla="*/ 32 w 43"/>
                <a:gd name="T13" fmla="*/ 12 h 30"/>
                <a:gd name="T14" fmla="*/ 37 w 43"/>
                <a:gd name="T15" fmla="*/ 11 h 30"/>
                <a:gd name="T16" fmla="*/ 43 w 43"/>
                <a:gd name="T17" fmla="*/ 15 h 30"/>
                <a:gd name="T18" fmla="*/ 43 w 43"/>
                <a:gd name="T19" fmla="*/ 19 h 30"/>
                <a:gd name="T20" fmla="*/ 43 w 43"/>
                <a:gd name="T21" fmla="*/ 20 h 30"/>
                <a:gd name="T22" fmla="*/ 42 w 43"/>
                <a:gd name="T23" fmla="*/ 20 h 30"/>
                <a:gd name="T24" fmla="*/ 38 w 43"/>
                <a:gd name="T25" fmla="*/ 21 h 30"/>
                <a:gd name="T26" fmla="*/ 38 w 43"/>
                <a:gd name="T27" fmla="*/ 27 h 30"/>
                <a:gd name="T28" fmla="*/ 35 w 43"/>
                <a:gd name="T29" fmla="*/ 27 h 30"/>
                <a:gd name="T30" fmla="*/ 29 w 43"/>
                <a:gd name="T31" fmla="*/ 30 h 30"/>
                <a:gd name="T32" fmla="*/ 26 w 43"/>
                <a:gd name="T33" fmla="*/ 28 h 30"/>
                <a:gd name="T34" fmla="*/ 20 w 43"/>
                <a:gd name="T35" fmla="*/ 27 h 30"/>
                <a:gd name="T36" fmla="*/ 12 w 43"/>
                <a:gd name="T37" fmla="*/ 29 h 30"/>
                <a:gd name="T38" fmla="*/ 11 w 43"/>
                <a:gd name="T39" fmla="*/ 26 h 30"/>
                <a:gd name="T40" fmla="*/ 10 w 43"/>
                <a:gd name="T41" fmla="*/ 18 h 30"/>
                <a:gd name="T42" fmla="*/ 0 w 43"/>
                <a:gd name="T4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0">
                  <a:moveTo>
                    <a:pt x="0" y="5"/>
                  </a:moveTo>
                  <a:cubicBezTo>
                    <a:pt x="3" y="4"/>
                    <a:pt x="5" y="3"/>
                    <a:pt x="5" y="3"/>
                  </a:cubicBezTo>
                  <a:cubicBezTo>
                    <a:pt x="13" y="0"/>
                    <a:pt x="13" y="0"/>
                    <a:pt x="13" y="0"/>
                  </a:cubicBezTo>
                  <a:cubicBezTo>
                    <a:pt x="16" y="0"/>
                    <a:pt x="16" y="0"/>
                    <a:pt x="16" y="0"/>
                  </a:cubicBezTo>
                  <a:cubicBezTo>
                    <a:pt x="22" y="1"/>
                    <a:pt x="22" y="1"/>
                    <a:pt x="22" y="1"/>
                  </a:cubicBezTo>
                  <a:cubicBezTo>
                    <a:pt x="26" y="3"/>
                    <a:pt x="26" y="3"/>
                    <a:pt x="26" y="3"/>
                  </a:cubicBezTo>
                  <a:cubicBezTo>
                    <a:pt x="32" y="12"/>
                    <a:pt x="32" y="12"/>
                    <a:pt x="32" y="12"/>
                  </a:cubicBezTo>
                  <a:cubicBezTo>
                    <a:pt x="37" y="11"/>
                    <a:pt x="37" y="11"/>
                    <a:pt x="37" y="11"/>
                  </a:cubicBezTo>
                  <a:cubicBezTo>
                    <a:pt x="43" y="15"/>
                    <a:pt x="43" y="15"/>
                    <a:pt x="43" y="15"/>
                  </a:cubicBezTo>
                  <a:cubicBezTo>
                    <a:pt x="43" y="19"/>
                    <a:pt x="43" y="19"/>
                    <a:pt x="43" y="19"/>
                  </a:cubicBezTo>
                  <a:cubicBezTo>
                    <a:pt x="43" y="20"/>
                    <a:pt x="43" y="20"/>
                    <a:pt x="43" y="20"/>
                  </a:cubicBezTo>
                  <a:cubicBezTo>
                    <a:pt x="42" y="20"/>
                    <a:pt x="42" y="20"/>
                    <a:pt x="42" y="20"/>
                  </a:cubicBezTo>
                  <a:cubicBezTo>
                    <a:pt x="38" y="21"/>
                    <a:pt x="38" y="21"/>
                    <a:pt x="38" y="21"/>
                  </a:cubicBezTo>
                  <a:cubicBezTo>
                    <a:pt x="38" y="27"/>
                    <a:pt x="38" y="27"/>
                    <a:pt x="38" y="27"/>
                  </a:cubicBezTo>
                  <a:cubicBezTo>
                    <a:pt x="35" y="27"/>
                    <a:pt x="35" y="27"/>
                    <a:pt x="35" y="27"/>
                  </a:cubicBezTo>
                  <a:cubicBezTo>
                    <a:pt x="29" y="30"/>
                    <a:pt x="29" y="30"/>
                    <a:pt x="29" y="30"/>
                  </a:cubicBezTo>
                  <a:cubicBezTo>
                    <a:pt x="26" y="28"/>
                    <a:pt x="26" y="28"/>
                    <a:pt x="26" y="28"/>
                  </a:cubicBezTo>
                  <a:cubicBezTo>
                    <a:pt x="20" y="27"/>
                    <a:pt x="20" y="27"/>
                    <a:pt x="20" y="27"/>
                  </a:cubicBezTo>
                  <a:cubicBezTo>
                    <a:pt x="12" y="29"/>
                    <a:pt x="12" y="29"/>
                    <a:pt x="12" y="29"/>
                  </a:cubicBezTo>
                  <a:cubicBezTo>
                    <a:pt x="12" y="28"/>
                    <a:pt x="11" y="27"/>
                    <a:pt x="11" y="26"/>
                  </a:cubicBezTo>
                  <a:cubicBezTo>
                    <a:pt x="8" y="23"/>
                    <a:pt x="8" y="22"/>
                    <a:pt x="10" y="18"/>
                  </a:cubicBezTo>
                  <a:cubicBezTo>
                    <a:pt x="11" y="13"/>
                    <a:pt x="2" y="9"/>
                    <a:pt x="0" y="5"/>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25" name="Freeform 73"/>
            <p:cNvSpPr>
              <a:spLocks/>
            </p:cNvSpPr>
            <p:nvPr/>
          </p:nvSpPr>
          <p:spPr bwMode="auto">
            <a:xfrm>
              <a:off x="902" y="4014"/>
              <a:ext cx="77" cy="62"/>
            </a:xfrm>
            <a:custGeom>
              <a:avLst/>
              <a:gdLst>
                <a:gd name="T0" fmla="*/ 0 w 37"/>
                <a:gd name="T1" fmla="*/ 9 h 30"/>
                <a:gd name="T2" fmla="*/ 8 w 37"/>
                <a:gd name="T3" fmla="*/ 7 h 30"/>
                <a:gd name="T4" fmla="*/ 14 w 37"/>
                <a:gd name="T5" fmla="*/ 8 h 30"/>
                <a:gd name="T6" fmla="*/ 17 w 37"/>
                <a:gd name="T7" fmla="*/ 10 h 30"/>
                <a:gd name="T8" fmla="*/ 23 w 37"/>
                <a:gd name="T9" fmla="*/ 7 h 30"/>
                <a:gd name="T10" fmla="*/ 26 w 37"/>
                <a:gd name="T11" fmla="*/ 7 h 30"/>
                <a:gd name="T12" fmla="*/ 26 w 37"/>
                <a:gd name="T13" fmla="*/ 1 h 30"/>
                <a:gd name="T14" fmla="*/ 30 w 37"/>
                <a:gd name="T15" fmla="*/ 0 h 30"/>
                <a:gd name="T16" fmla="*/ 34 w 37"/>
                <a:gd name="T17" fmla="*/ 2 h 30"/>
                <a:gd name="T18" fmla="*/ 37 w 37"/>
                <a:gd name="T19" fmla="*/ 5 h 30"/>
                <a:gd name="T20" fmla="*/ 37 w 37"/>
                <a:gd name="T21" fmla="*/ 11 h 30"/>
                <a:gd name="T22" fmla="*/ 32 w 37"/>
                <a:gd name="T23" fmla="*/ 12 h 30"/>
                <a:gd name="T24" fmla="*/ 32 w 37"/>
                <a:gd name="T25" fmla="*/ 13 h 30"/>
                <a:gd name="T26" fmla="*/ 27 w 37"/>
                <a:gd name="T27" fmla="*/ 11 h 30"/>
                <a:gd name="T28" fmla="*/ 25 w 37"/>
                <a:gd name="T29" fmla="*/ 17 h 30"/>
                <a:gd name="T30" fmla="*/ 25 w 37"/>
                <a:gd name="T31" fmla="*/ 24 h 30"/>
                <a:gd name="T32" fmla="*/ 23 w 37"/>
                <a:gd name="T33" fmla="*/ 28 h 30"/>
                <a:gd name="T34" fmla="*/ 20 w 37"/>
                <a:gd name="T35" fmla="*/ 30 h 30"/>
                <a:gd name="T36" fmla="*/ 15 w 37"/>
                <a:gd name="T37" fmla="*/ 26 h 30"/>
                <a:gd name="T38" fmla="*/ 3 w 37"/>
                <a:gd name="T39" fmla="*/ 22 h 30"/>
                <a:gd name="T40" fmla="*/ 4 w 37"/>
                <a:gd name="T41" fmla="*/ 15 h 30"/>
                <a:gd name="T42" fmla="*/ 0 w 37"/>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0">
                  <a:moveTo>
                    <a:pt x="0" y="9"/>
                  </a:moveTo>
                  <a:cubicBezTo>
                    <a:pt x="8" y="7"/>
                    <a:pt x="8" y="7"/>
                    <a:pt x="8" y="7"/>
                  </a:cubicBezTo>
                  <a:cubicBezTo>
                    <a:pt x="14" y="8"/>
                    <a:pt x="14" y="8"/>
                    <a:pt x="14" y="8"/>
                  </a:cubicBezTo>
                  <a:cubicBezTo>
                    <a:pt x="17" y="10"/>
                    <a:pt x="17" y="10"/>
                    <a:pt x="17" y="10"/>
                  </a:cubicBezTo>
                  <a:cubicBezTo>
                    <a:pt x="23" y="7"/>
                    <a:pt x="23" y="7"/>
                    <a:pt x="23" y="7"/>
                  </a:cubicBezTo>
                  <a:cubicBezTo>
                    <a:pt x="26" y="7"/>
                    <a:pt x="26" y="7"/>
                    <a:pt x="26" y="7"/>
                  </a:cubicBezTo>
                  <a:cubicBezTo>
                    <a:pt x="26" y="1"/>
                    <a:pt x="26" y="1"/>
                    <a:pt x="26" y="1"/>
                  </a:cubicBezTo>
                  <a:cubicBezTo>
                    <a:pt x="30" y="0"/>
                    <a:pt x="30" y="0"/>
                    <a:pt x="30" y="0"/>
                  </a:cubicBezTo>
                  <a:cubicBezTo>
                    <a:pt x="34" y="2"/>
                    <a:pt x="34" y="2"/>
                    <a:pt x="34" y="2"/>
                  </a:cubicBezTo>
                  <a:cubicBezTo>
                    <a:pt x="37" y="5"/>
                    <a:pt x="37" y="5"/>
                    <a:pt x="37" y="5"/>
                  </a:cubicBezTo>
                  <a:cubicBezTo>
                    <a:pt x="37" y="11"/>
                    <a:pt x="37" y="11"/>
                    <a:pt x="37" y="11"/>
                  </a:cubicBezTo>
                  <a:cubicBezTo>
                    <a:pt x="35" y="11"/>
                    <a:pt x="32" y="11"/>
                    <a:pt x="32" y="12"/>
                  </a:cubicBezTo>
                  <a:cubicBezTo>
                    <a:pt x="32" y="12"/>
                    <a:pt x="32" y="13"/>
                    <a:pt x="32" y="13"/>
                  </a:cubicBezTo>
                  <a:cubicBezTo>
                    <a:pt x="27" y="11"/>
                    <a:pt x="27" y="11"/>
                    <a:pt x="27" y="11"/>
                  </a:cubicBezTo>
                  <a:cubicBezTo>
                    <a:pt x="27" y="11"/>
                    <a:pt x="25" y="16"/>
                    <a:pt x="25" y="17"/>
                  </a:cubicBezTo>
                  <a:cubicBezTo>
                    <a:pt x="25" y="18"/>
                    <a:pt x="25" y="24"/>
                    <a:pt x="25" y="24"/>
                  </a:cubicBezTo>
                  <a:cubicBezTo>
                    <a:pt x="25" y="24"/>
                    <a:pt x="24" y="28"/>
                    <a:pt x="23" y="28"/>
                  </a:cubicBezTo>
                  <a:cubicBezTo>
                    <a:pt x="23" y="28"/>
                    <a:pt x="21" y="29"/>
                    <a:pt x="20" y="30"/>
                  </a:cubicBezTo>
                  <a:cubicBezTo>
                    <a:pt x="18" y="28"/>
                    <a:pt x="16" y="27"/>
                    <a:pt x="15" y="26"/>
                  </a:cubicBezTo>
                  <a:cubicBezTo>
                    <a:pt x="12" y="24"/>
                    <a:pt x="5" y="25"/>
                    <a:pt x="3" y="22"/>
                  </a:cubicBezTo>
                  <a:cubicBezTo>
                    <a:pt x="2" y="19"/>
                    <a:pt x="3" y="18"/>
                    <a:pt x="4" y="15"/>
                  </a:cubicBezTo>
                  <a:cubicBezTo>
                    <a:pt x="4" y="13"/>
                    <a:pt x="2" y="11"/>
                    <a:pt x="0" y="9"/>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26" name="Freeform 74"/>
            <p:cNvSpPr>
              <a:spLocks/>
            </p:cNvSpPr>
            <p:nvPr/>
          </p:nvSpPr>
          <p:spPr bwMode="auto">
            <a:xfrm>
              <a:off x="943" y="4037"/>
              <a:ext cx="40" cy="64"/>
            </a:xfrm>
            <a:custGeom>
              <a:avLst/>
              <a:gdLst>
                <a:gd name="T0" fmla="*/ 12 w 19"/>
                <a:gd name="T1" fmla="*/ 2 h 31"/>
                <a:gd name="T2" fmla="*/ 7 w 19"/>
                <a:gd name="T3" fmla="*/ 0 h 31"/>
                <a:gd name="T4" fmla="*/ 5 w 19"/>
                <a:gd name="T5" fmla="*/ 6 h 31"/>
                <a:gd name="T6" fmla="*/ 5 w 19"/>
                <a:gd name="T7" fmla="*/ 13 h 31"/>
                <a:gd name="T8" fmla="*/ 3 w 19"/>
                <a:gd name="T9" fmla="*/ 17 h 31"/>
                <a:gd name="T10" fmla="*/ 0 w 19"/>
                <a:gd name="T11" fmla="*/ 19 h 31"/>
                <a:gd name="T12" fmla="*/ 1 w 19"/>
                <a:gd name="T13" fmla="*/ 20 h 31"/>
                <a:gd name="T14" fmla="*/ 5 w 19"/>
                <a:gd name="T15" fmla="*/ 31 h 31"/>
                <a:gd name="T16" fmla="*/ 14 w 19"/>
                <a:gd name="T17" fmla="*/ 24 h 31"/>
                <a:gd name="T18" fmla="*/ 19 w 19"/>
                <a:gd name="T19" fmla="*/ 10 h 31"/>
                <a:gd name="T20" fmla="*/ 12 w 19"/>
                <a:gd name="T2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1">
                  <a:moveTo>
                    <a:pt x="12" y="2"/>
                  </a:moveTo>
                  <a:cubicBezTo>
                    <a:pt x="7" y="0"/>
                    <a:pt x="7" y="0"/>
                    <a:pt x="7" y="0"/>
                  </a:cubicBezTo>
                  <a:cubicBezTo>
                    <a:pt x="7" y="0"/>
                    <a:pt x="5" y="5"/>
                    <a:pt x="5" y="6"/>
                  </a:cubicBezTo>
                  <a:cubicBezTo>
                    <a:pt x="5" y="7"/>
                    <a:pt x="5" y="13"/>
                    <a:pt x="5" y="13"/>
                  </a:cubicBezTo>
                  <a:cubicBezTo>
                    <a:pt x="5" y="13"/>
                    <a:pt x="4" y="17"/>
                    <a:pt x="3" y="17"/>
                  </a:cubicBezTo>
                  <a:cubicBezTo>
                    <a:pt x="3" y="17"/>
                    <a:pt x="1" y="18"/>
                    <a:pt x="0" y="19"/>
                  </a:cubicBezTo>
                  <a:cubicBezTo>
                    <a:pt x="0" y="19"/>
                    <a:pt x="1" y="20"/>
                    <a:pt x="1" y="20"/>
                  </a:cubicBezTo>
                  <a:cubicBezTo>
                    <a:pt x="2" y="22"/>
                    <a:pt x="4" y="26"/>
                    <a:pt x="5" y="31"/>
                  </a:cubicBezTo>
                  <a:cubicBezTo>
                    <a:pt x="9" y="29"/>
                    <a:pt x="13" y="26"/>
                    <a:pt x="14" y="24"/>
                  </a:cubicBezTo>
                  <a:cubicBezTo>
                    <a:pt x="15" y="19"/>
                    <a:pt x="19" y="10"/>
                    <a:pt x="19" y="10"/>
                  </a:cubicBezTo>
                  <a:cubicBezTo>
                    <a:pt x="19" y="10"/>
                    <a:pt x="13" y="4"/>
                    <a:pt x="12" y="2"/>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27" name="Freeform 75"/>
            <p:cNvSpPr>
              <a:spLocks/>
            </p:cNvSpPr>
            <p:nvPr/>
          </p:nvSpPr>
          <p:spPr bwMode="auto">
            <a:xfrm>
              <a:off x="956" y="3995"/>
              <a:ext cx="131" cy="246"/>
            </a:xfrm>
            <a:custGeom>
              <a:avLst/>
              <a:gdLst>
                <a:gd name="T0" fmla="*/ 0 w 63"/>
                <a:gd name="T1" fmla="*/ 65 h 118"/>
                <a:gd name="T2" fmla="*/ 7 w 63"/>
                <a:gd name="T3" fmla="*/ 61 h 118"/>
                <a:gd name="T4" fmla="*/ 17 w 63"/>
                <a:gd name="T5" fmla="*/ 58 h 118"/>
                <a:gd name="T6" fmla="*/ 21 w 63"/>
                <a:gd name="T7" fmla="*/ 55 h 118"/>
                <a:gd name="T8" fmla="*/ 26 w 63"/>
                <a:gd name="T9" fmla="*/ 60 h 118"/>
                <a:gd name="T10" fmla="*/ 29 w 63"/>
                <a:gd name="T11" fmla="*/ 50 h 118"/>
                <a:gd name="T12" fmla="*/ 44 w 63"/>
                <a:gd name="T13" fmla="*/ 40 h 118"/>
                <a:gd name="T14" fmla="*/ 44 w 63"/>
                <a:gd name="T15" fmla="*/ 31 h 118"/>
                <a:gd name="T16" fmla="*/ 37 w 63"/>
                <a:gd name="T17" fmla="*/ 31 h 118"/>
                <a:gd name="T18" fmla="*/ 34 w 63"/>
                <a:gd name="T19" fmla="*/ 27 h 118"/>
                <a:gd name="T20" fmla="*/ 28 w 63"/>
                <a:gd name="T21" fmla="*/ 21 h 118"/>
                <a:gd name="T22" fmla="*/ 29 w 63"/>
                <a:gd name="T23" fmla="*/ 17 h 118"/>
                <a:gd name="T24" fmla="*/ 28 w 63"/>
                <a:gd name="T25" fmla="*/ 11 h 118"/>
                <a:gd name="T26" fmla="*/ 33 w 63"/>
                <a:gd name="T27" fmla="*/ 10 h 118"/>
                <a:gd name="T28" fmla="*/ 35 w 63"/>
                <a:gd name="T29" fmla="*/ 3 h 118"/>
                <a:gd name="T30" fmla="*/ 43 w 63"/>
                <a:gd name="T31" fmla="*/ 4 h 118"/>
                <a:gd name="T32" fmla="*/ 49 w 63"/>
                <a:gd name="T33" fmla="*/ 0 h 118"/>
                <a:gd name="T34" fmla="*/ 60 w 63"/>
                <a:gd name="T35" fmla="*/ 8 h 118"/>
                <a:gd name="T36" fmla="*/ 61 w 63"/>
                <a:gd name="T37" fmla="*/ 14 h 118"/>
                <a:gd name="T38" fmla="*/ 62 w 63"/>
                <a:gd name="T39" fmla="*/ 17 h 118"/>
                <a:gd name="T40" fmla="*/ 60 w 63"/>
                <a:gd name="T41" fmla="*/ 24 h 118"/>
                <a:gd name="T42" fmla="*/ 61 w 63"/>
                <a:gd name="T43" fmla="*/ 43 h 118"/>
                <a:gd name="T44" fmla="*/ 57 w 63"/>
                <a:gd name="T45" fmla="*/ 52 h 118"/>
                <a:gd name="T46" fmla="*/ 49 w 63"/>
                <a:gd name="T47" fmla="*/ 68 h 118"/>
                <a:gd name="T48" fmla="*/ 45 w 63"/>
                <a:gd name="T49" fmla="*/ 83 h 118"/>
                <a:gd name="T50" fmla="*/ 48 w 63"/>
                <a:gd name="T51" fmla="*/ 102 h 118"/>
                <a:gd name="T52" fmla="*/ 49 w 63"/>
                <a:gd name="T53" fmla="*/ 112 h 118"/>
                <a:gd name="T54" fmla="*/ 41 w 63"/>
                <a:gd name="T55" fmla="*/ 113 h 118"/>
                <a:gd name="T56" fmla="*/ 29 w 63"/>
                <a:gd name="T57" fmla="*/ 115 h 118"/>
                <a:gd name="T58" fmla="*/ 18 w 63"/>
                <a:gd name="T59" fmla="*/ 111 h 118"/>
                <a:gd name="T60" fmla="*/ 14 w 63"/>
                <a:gd name="T61" fmla="*/ 97 h 118"/>
                <a:gd name="T62" fmla="*/ 12 w 63"/>
                <a:gd name="T63" fmla="*/ 84 h 118"/>
                <a:gd name="T64" fmla="*/ 2 w 63"/>
                <a:gd name="T65" fmla="*/ 70 h 118"/>
                <a:gd name="T66" fmla="*/ 0 w 63"/>
                <a:gd name="T67" fmla="*/ 6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8">
                  <a:moveTo>
                    <a:pt x="0" y="65"/>
                  </a:moveTo>
                  <a:cubicBezTo>
                    <a:pt x="2" y="63"/>
                    <a:pt x="4" y="61"/>
                    <a:pt x="7" y="61"/>
                  </a:cubicBezTo>
                  <a:cubicBezTo>
                    <a:pt x="14" y="60"/>
                    <a:pt x="16" y="58"/>
                    <a:pt x="17" y="58"/>
                  </a:cubicBezTo>
                  <a:cubicBezTo>
                    <a:pt x="17" y="57"/>
                    <a:pt x="21" y="55"/>
                    <a:pt x="21" y="55"/>
                  </a:cubicBezTo>
                  <a:cubicBezTo>
                    <a:pt x="26" y="60"/>
                    <a:pt x="26" y="60"/>
                    <a:pt x="26" y="60"/>
                  </a:cubicBezTo>
                  <a:cubicBezTo>
                    <a:pt x="26" y="60"/>
                    <a:pt x="27" y="54"/>
                    <a:pt x="29" y="50"/>
                  </a:cubicBezTo>
                  <a:cubicBezTo>
                    <a:pt x="32" y="46"/>
                    <a:pt x="44" y="40"/>
                    <a:pt x="44" y="40"/>
                  </a:cubicBezTo>
                  <a:cubicBezTo>
                    <a:pt x="44" y="31"/>
                    <a:pt x="44" y="31"/>
                    <a:pt x="44" y="31"/>
                  </a:cubicBezTo>
                  <a:cubicBezTo>
                    <a:pt x="37" y="31"/>
                    <a:pt x="37" y="31"/>
                    <a:pt x="37" y="31"/>
                  </a:cubicBezTo>
                  <a:cubicBezTo>
                    <a:pt x="37" y="31"/>
                    <a:pt x="36" y="29"/>
                    <a:pt x="34" y="27"/>
                  </a:cubicBezTo>
                  <a:cubicBezTo>
                    <a:pt x="32" y="25"/>
                    <a:pt x="28" y="21"/>
                    <a:pt x="28" y="21"/>
                  </a:cubicBezTo>
                  <a:cubicBezTo>
                    <a:pt x="28" y="21"/>
                    <a:pt x="31" y="19"/>
                    <a:pt x="29" y="17"/>
                  </a:cubicBezTo>
                  <a:cubicBezTo>
                    <a:pt x="28" y="14"/>
                    <a:pt x="27" y="11"/>
                    <a:pt x="28" y="11"/>
                  </a:cubicBezTo>
                  <a:cubicBezTo>
                    <a:pt x="29" y="11"/>
                    <a:pt x="33" y="11"/>
                    <a:pt x="33" y="10"/>
                  </a:cubicBezTo>
                  <a:cubicBezTo>
                    <a:pt x="33" y="8"/>
                    <a:pt x="34" y="3"/>
                    <a:pt x="35" y="3"/>
                  </a:cubicBezTo>
                  <a:cubicBezTo>
                    <a:pt x="37" y="3"/>
                    <a:pt x="40" y="6"/>
                    <a:pt x="43" y="4"/>
                  </a:cubicBezTo>
                  <a:cubicBezTo>
                    <a:pt x="44" y="3"/>
                    <a:pt x="46" y="1"/>
                    <a:pt x="49" y="0"/>
                  </a:cubicBezTo>
                  <a:cubicBezTo>
                    <a:pt x="60" y="8"/>
                    <a:pt x="60" y="8"/>
                    <a:pt x="60" y="8"/>
                  </a:cubicBezTo>
                  <a:cubicBezTo>
                    <a:pt x="61" y="14"/>
                    <a:pt x="61" y="14"/>
                    <a:pt x="61" y="14"/>
                  </a:cubicBezTo>
                  <a:cubicBezTo>
                    <a:pt x="62" y="17"/>
                    <a:pt x="62" y="17"/>
                    <a:pt x="62" y="17"/>
                  </a:cubicBezTo>
                  <a:cubicBezTo>
                    <a:pt x="60" y="19"/>
                    <a:pt x="60" y="20"/>
                    <a:pt x="60" y="24"/>
                  </a:cubicBezTo>
                  <a:cubicBezTo>
                    <a:pt x="61" y="29"/>
                    <a:pt x="62" y="39"/>
                    <a:pt x="61" y="43"/>
                  </a:cubicBezTo>
                  <a:cubicBezTo>
                    <a:pt x="61" y="48"/>
                    <a:pt x="63" y="48"/>
                    <a:pt x="57" y="52"/>
                  </a:cubicBezTo>
                  <a:cubicBezTo>
                    <a:pt x="50" y="56"/>
                    <a:pt x="49" y="63"/>
                    <a:pt x="49" y="68"/>
                  </a:cubicBezTo>
                  <a:cubicBezTo>
                    <a:pt x="49" y="73"/>
                    <a:pt x="45" y="78"/>
                    <a:pt x="45" y="83"/>
                  </a:cubicBezTo>
                  <a:cubicBezTo>
                    <a:pt x="45" y="87"/>
                    <a:pt x="48" y="95"/>
                    <a:pt x="48" y="102"/>
                  </a:cubicBezTo>
                  <a:cubicBezTo>
                    <a:pt x="48" y="106"/>
                    <a:pt x="49" y="109"/>
                    <a:pt x="49" y="112"/>
                  </a:cubicBezTo>
                  <a:cubicBezTo>
                    <a:pt x="46" y="113"/>
                    <a:pt x="43" y="113"/>
                    <a:pt x="41" y="113"/>
                  </a:cubicBezTo>
                  <a:cubicBezTo>
                    <a:pt x="35" y="113"/>
                    <a:pt x="31" y="113"/>
                    <a:pt x="29" y="115"/>
                  </a:cubicBezTo>
                  <a:cubicBezTo>
                    <a:pt x="26" y="118"/>
                    <a:pt x="20" y="114"/>
                    <a:pt x="18" y="111"/>
                  </a:cubicBezTo>
                  <a:cubicBezTo>
                    <a:pt x="16" y="107"/>
                    <a:pt x="14" y="100"/>
                    <a:pt x="14" y="97"/>
                  </a:cubicBezTo>
                  <a:cubicBezTo>
                    <a:pt x="14" y="94"/>
                    <a:pt x="13" y="88"/>
                    <a:pt x="12" y="84"/>
                  </a:cubicBezTo>
                  <a:cubicBezTo>
                    <a:pt x="12" y="80"/>
                    <a:pt x="3" y="74"/>
                    <a:pt x="2" y="70"/>
                  </a:cubicBezTo>
                  <a:cubicBezTo>
                    <a:pt x="1" y="68"/>
                    <a:pt x="0" y="67"/>
                    <a:pt x="0" y="65"/>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4" name="Freeform 76"/>
            <p:cNvSpPr>
              <a:spLocks/>
            </p:cNvSpPr>
            <p:nvPr/>
          </p:nvSpPr>
          <p:spPr bwMode="auto">
            <a:xfrm>
              <a:off x="954" y="4026"/>
              <a:ext cx="94" cy="104"/>
            </a:xfrm>
            <a:custGeom>
              <a:avLst/>
              <a:gdLst>
                <a:gd name="T0" fmla="*/ 0 w 45"/>
                <a:gd name="T1" fmla="*/ 36 h 50"/>
                <a:gd name="T2" fmla="*/ 9 w 45"/>
                <a:gd name="T3" fmla="*/ 29 h 50"/>
                <a:gd name="T4" fmla="*/ 14 w 45"/>
                <a:gd name="T5" fmla="*/ 15 h 50"/>
                <a:gd name="T6" fmla="*/ 7 w 45"/>
                <a:gd name="T7" fmla="*/ 6 h 50"/>
                <a:gd name="T8" fmla="*/ 14 w 45"/>
                <a:gd name="T9" fmla="*/ 5 h 50"/>
                <a:gd name="T10" fmla="*/ 18 w 45"/>
                <a:gd name="T11" fmla="*/ 0 h 50"/>
                <a:gd name="T12" fmla="*/ 24 w 45"/>
                <a:gd name="T13" fmla="*/ 6 h 50"/>
                <a:gd name="T14" fmla="*/ 29 w 45"/>
                <a:gd name="T15" fmla="*/ 6 h 50"/>
                <a:gd name="T16" fmla="*/ 35 w 45"/>
                <a:gd name="T17" fmla="*/ 12 h 50"/>
                <a:gd name="T18" fmla="*/ 38 w 45"/>
                <a:gd name="T19" fmla="*/ 16 h 50"/>
                <a:gd name="T20" fmla="*/ 45 w 45"/>
                <a:gd name="T21" fmla="*/ 16 h 50"/>
                <a:gd name="T22" fmla="*/ 45 w 45"/>
                <a:gd name="T23" fmla="*/ 25 h 50"/>
                <a:gd name="T24" fmla="*/ 30 w 45"/>
                <a:gd name="T25" fmla="*/ 35 h 50"/>
                <a:gd name="T26" fmla="*/ 27 w 45"/>
                <a:gd name="T27" fmla="*/ 45 h 50"/>
                <a:gd name="T28" fmla="*/ 22 w 45"/>
                <a:gd name="T29" fmla="*/ 40 h 50"/>
                <a:gd name="T30" fmla="*/ 18 w 45"/>
                <a:gd name="T31" fmla="*/ 43 h 50"/>
                <a:gd name="T32" fmla="*/ 8 w 45"/>
                <a:gd name="T33" fmla="*/ 46 h 50"/>
                <a:gd name="T34" fmla="*/ 1 w 45"/>
                <a:gd name="T35" fmla="*/ 50 h 50"/>
                <a:gd name="T36" fmla="*/ 1 w 45"/>
                <a:gd name="T37" fmla="*/ 43 h 50"/>
                <a:gd name="T38" fmla="*/ 0 w 45"/>
                <a:gd name="T39"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50">
                  <a:moveTo>
                    <a:pt x="0" y="36"/>
                  </a:moveTo>
                  <a:cubicBezTo>
                    <a:pt x="4" y="34"/>
                    <a:pt x="8" y="31"/>
                    <a:pt x="9" y="29"/>
                  </a:cubicBezTo>
                  <a:cubicBezTo>
                    <a:pt x="10" y="24"/>
                    <a:pt x="14" y="15"/>
                    <a:pt x="14" y="15"/>
                  </a:cubicBezTo>
                  <a:cubicBezTo>
                    <a:pt x="14" y="15"/>
                    <a:pt x="7" y="8"/>
                    <a:pt x="7" y="6"/>
                  </a:cubicBezTo>
                  <a:cubicBezTo>
                    <a:pt x="7" y="4"/>
                    <a:pt x="13" y="6"/>
                    <a:pt x="14" y="5"/>
                  </a:cubicBezTo>
                  <a:cubicBezTo>
                    <a:pt x="15" y="4"/>
                    <a:pt x="18" y="0"/>
                    <a:pt x="18" y="0"/>
                  </a:cubicBezTo>
                  <a:cubicBezTo>
                    <a:pt x="18" y="0"/>
                    <a:pt x="23" y="6"/>
                    <a:pt x="24" y="6"/>
                  </a:cubicBezTo>
                  <a:cubicBezTo>
                    <a:pt x="24" y="6"/>
                    <a:pt x="26" y="6"/>
                    <a:pt x="29" y="6"/>
                  </a:cubicBezTo>
                  <a:cubicBezTo>
                    <a:pt x="30" y="7"/>
                    <a:pt x="33" y="10"/>
                    <a:pt x="35" y="12"/>
                  </a:cubicBezTo>
                  <a:cubicBezTo>
                    <a:pt x="37" y="14"/>
                    <a:pt x="38" y="16"/>
                    <a:pt x="38" y="16"/>
                  </a:cubicBezTo>
                  <a:cubicBezTo>
                    <a:pt x="45" y="16"/>
                    <a:pt x="45" y="16"/>
                    <a:pt x="45" y="16"/>
                  </a:cubicBezTo>
                  <a:cubicBezTo>
                    <a:pt x="45" y="25"/>
                    <a:pt x="45" y="25"/>
                    <a:pt x="45" y="25"/>
                  </a:cubicBezTo>
                  <a:cubicBezTo>
                    <a:pt x="45" y="25"/>
                    <a:pt x="33" y="31"/>
                    <a:pt x="30" y="35"/>
                  </a:cubicBezTo>
                  <a:cubicBezTo>
                    <a:pt x="28" y="39"/>
                    <a:pt x="27" y="45"/>
                    <a:pt x="27" y="45"/>
                  </a:cubicBezTo>
                  <a:cubicBezTo>
                    <a:pt x="22" y="40"/>
                    <a:pt x="22" y="40"/>
                    <a:pt x="22" y="40"/>
                  </a:cubicBezTo>
                  <a:cubicBezTo>
                    <a:pt x="22" y="40"/>
                    <a:pt x="18" y="42"/>
                    <a:pt x="18" y="43"/>
                  </a:cubicBezTo>
                  <a:cubicBezTo>
                    <a:pt x="17" y="43"/>
                    <a:pt x="15" y="45"/>
                    <a:pt x="8" y="46"/>
                  </a:cubicBezTo>
                  <a:cubicBezTo>
                    <a:pt x="5" y="46"/>
                    <a:pt x="3" y="48"/>
                    <a:pt x="1" y="50"/>
                  </a:cubicBezTo>
                  <a:cubicBezTo>
                    <a:pt x="1" y="48"/>
                    <a:pt x="1" y="46"/>
                    <a:pt x="1" y="43"/>
                  </a:cubicBezTo>
                  <a:cubicBezTo>
                    <a:pt x="1" y="41"/>
                    <a:pt x="1" y="38"/>
                    <a:pt x="0" y="3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5" name="Freeform 77"/>
            <p:cNvSpPr>
              <a:spLocks/>
            </p:cNvSpPr>
            <p:nvPr/>
          </p:nvSpPr>
          <p:spPr bwMode="auto">
            <a:xfrm>
              <a:off x="954" y="3795"/>
              <a:ext cx="231" cy="235"/>
            </a:xfrm>
            <a:custGeom>
              <a:avLst/>
              <a:gdLst>
                <a:gd name="T0" fmla="*/ 86 w 111"/>
                <a:gd name="T1" fmla="*/ 105 h 113"/>
                <a:gd name="T2" fmla="*/ 63 w 111"/>
                <a:gd name="T3" fmla="*/ 113 h 113"/>
                <a:gd name="T4" fmla="*/ 61 w 111"/>
                <a:gd name="T5" fmla="*/ 104 h 113"/>
                <a:gd name="T6" fmla="*/ 49 w 111"/>
                <a:gd name="T7" fmla="*/ 86 h 113"/>
                <a:gd name="T8" fmla="*/ 42 w 111"/>
                <a:gd name="T9" fmla="*/ 70 h 113"/>
                <a:gd name="T10" fmla="*/ 35 w 111"/>
                <a:gd name="T11" fmla="*/ 49 h 113"/>
                <a:gd name="T12" fmla="*/ 24 w 111"/>
                <a:gd name="T13" fmla="*/ 32 h 113"/>
                <a:gd name="T14" fmla="*/ 9 w 111"/>
                <a:gd name="T15" fmla="*/ 25 h 113"/>
                <a:gd name="T16" fmla="*/ 0 w 111"/>
                <a:gd name="T17" fmla="*/ 18 h 113"/>
                <a:gd name="T18" fmla="*/ 10 w 111"/>
                <a:gd name="T19" fmla="*/ 17 h 113"/>
                <a:gd name="T20" fmla="*/ 22 w 111"/>
                <a:gd name="T21" fmla="*/ 13 h 113"/>
                <a:gd name="T22" fmla="*/ 30 w 111"/>
                <a:gd name="T23" fmla="*/ 24 h 113"/>
                <a:gd name="T24" fmla="*/ 43 w 111"/>
                <a:gd name="T25" fmla="*/ 38 h 113"/>
                <a:gd name="T26" fmla="*/ 55 w 111"/>
                <a:gd name="T27" fmla="*/ 31 h 113"/>
                <a:gd name="T28" fmla="*/ 69 w 111"/>
                <a:gd name="T29" fmla="*/ 18 h 113"/>
                <a:gd name="T30" fmla="*/ 60 w 111"/>
                <a:gd name="T31" fmla="*/ 16 h 113"/>
                <a:gd name="T32" fmla="*/ 64 w 111"/>
                <a:gd name="T33" fmla="*/ 5 h 113"/>
                <a:gd name="T34" fmla="*/ 75 w 111"/>
                <a:gd name="T35" fmla="*/ 7 h 113"/>
                <a:gd name="T36" fmla="*/ 81 w 111"/>
                <a:gd name="T37" fmla="*/ 5 h 113"/>
                <a:gd name="T38" fmla="*/ 86 w 111"/>
                <a:gd name="T39" fmla="*/ 1 h 113"/>
                <a:gd name="T40" fmla="*/ 91 w 111"/>
                <a:gd name="T41" fmla="*/ 11 h 113"/>
                <a:gd name="T42" fmla="*/ 99 w 111"/>
                <a:gd name="T43" fmla="*/ 21 h 113"/>
                <a:gd name="T44" fmla="*/ 99 w 111"/>
                <a:gd name="T45" fmla="*/ 30 h 113"/>
                <a:gd name="T46" fmla="*/ 104 w 111"/>
                <a:gd name="T47" fmla="*/ 45 h 113"/>
                <a:gd name="T48" fmla="*/ 110 w 111"/>
                <a:gd name="T49" fmla="*/ 50 h 113"/>
                <a:gd name="T50" fmla="*/ 105 w 111"/>
                <a:gd name="T51" fmla="*/ 59 h 113"/>
                <a:gd name="T52" fmla="*/ 104 w 111"/>
                <a:gd name="T53" fmla="*/ 64 h 113"/>
                <a:gd name="T54" fmla="*/ 104 w 111"/>
                <a:gd name="T55" fmla="*/ 70 h 113"/>
                <a:gd name="T56" fmla="*/ 97 w 111"/>
                <a:gd name="T57" fmla="*/ 73 h 113"/>
                <a:gd name="T58" fmla="*/ 89 w 111"/>
                <a:gd name="T59" fmla="*/ 72 h 113"/>
                <a:gd name="T60" fmla="*/ 91 w 111"/>
                <a:gd name="T61" fmla="*/ 82 h 113"/>
                <a:gd name="T62" fmla="*/ 92 w 111"/>
                <a:gd name="T63" fmla="*/ 9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 h="113">
                  <a:moveTo>
                    <a:pt x="92" y="99"/>
                  </a:moveTo>
                  <a:cubicBezTo>
                    <a:pt x="88" y="100"/>
                    <a:pt x="86" y="105"/>
                    <a:pt x="86" y="105"/>
                  </a:cubicBezTo>
                  <a:cubicBezTo>
                    <a:pt x="79" y="106"/>
                    <a:pt x="74" y="110"/>
                    <a:pt x="68" y="111"/>
                  </a:cubicBezTo>
                  <a:cubicBezTo>
                    <a:pt x="66" y="112"/>
                    <a:pt x="64" y="112"/>
                    <a:pt x="63" y="113"/>
                  </a:cubicBezTo>
                  <a:cubicBezTo>
                    <a:pt x="62" y="110"/>
                    <a:pt x="62" y="110"/>
                    <a:pt x="62" y="110"/>
                  </a:cubicBezTo>
                  <a:cubicBezTo>
                    <a:pt x="61" y="104"/>
                    <a:pt x="61" y="104"/>
                    <a:pt x="61" y="104"/>
                  </a:cubicBezTo>
                  <a:cubicBezTo>
                    <a:pt x="50" y="95"/>
                    <a:pt x="50" y="95"/>
                    <a:pt x="50" y="95"/>
                  </a:cubicBezTo>
                  <a:cubicBezTo>
                    <a:pt x="50" y="95"/>
                    <a:pt x="50" y="88"/>
                    <a:pt x="49" y="86"/>
                  </a:cubicBezTo>
                  <a:cubicBezTo>
                    <a:pt x="49" y="85"/>
                    <a:pt x="47" y="82"/>
                    <a:pt x="47" y="79"/>
                  </a:cubicBezTo>
                  <a:cubicBezTo>
                    <a:pt x="47" y="76"/>
                    <a:pt x="43" y="75"/>
                    <a:pt x="42" y="70"/>
                  </a:cubicBezTo>
                  <a:cubicBezTo>
                    <a:pt x="41" y="65"/>
                    <a:pt x="34" y="63"/>
                    <a:pt x="34" y="59"/>
                  </a:cubicBezTo>
                  <a:cubicBezTo>
                    <a:pt x="35" y="56"/>
                    <a:pt x="38" y="52"/>
                    <a:pt x="35" y="49"/>
                  </a:cubicBezTo>
                  <a:cubicBezTo>
                    <a:pt x="32" y="45"/>
                    <a:pt x="31" y="48"/>
                    <a:pt x="29" y="42"/>
                  </a:cubicBezTo>
                  <a:cubicBezTo>
                    <a:pt x="27" y="36"/>
                    <a:pt x="27" y="34"/>
                    <a:pt x="24" y="32"/>
                  </a:cubicBezTo>
                  <a:cubicBezTo>
                    <a:pt x="22" y="31"/>
                    <a:pt x="18" y="33"/>
                    <a:pt x="15" y="31"/>
                  </a:cubicBezTo>
                  <a:cubicBezTo>
                    <a:pt x="13" y="28"/>
                    <a:pt x="12" y="25"/>
                    <a:pt x="9" y="25"/>
                  </a:cubicBezTo>
                  <a:cubicBezTo>
                    <a:pt x="6" y="26"/>
                    <a:pt x="5" y="27"/>
                    <a:pt x="3" y="22"/>
                  </a:cubicBezTo>
                  <a:cubicBezTo>
                    <a:pt x="2" y="21"/>
                    <a:pt x="1" y="19"/>
                    <a:pt x="0" y="18"/>
                  </a:cubicBezTo>
                  <a:cubicBezTo>
                    <a:pt x="4" y="16"/>
                    <a:pt x="4" y="16"/>
                    <a:pt x="4" y="16"/>
                  </a:cubicBezTo>
                  <a:cubicBezTo>
                    <a:pt x="4" y="16"/>
                    <a:pt x="7" y="16"/>
                    <a:pt x="10" y="17"/>
                  </a:cubicBezTo>
                  <a:cubicBezTo>
                    <a:pt x="13" y="17"/>
                    <a:pt x="17" y="18"/>
                    <a:pt x="17" y="15"/>
                  </a:cubicBezTo>
                  <a:cubicBezTo>
                    <a:pt x="17" y="13"/>
                    <a:pt x="22" y="10"/>
                    <a:pt x="22" y="13"/>
                  </a:cubicBezTo>
                  <a:cubicBezTo>
                    <a:pt x="22" y="16"/>
                    <a:pt x="22" y="20"/>
                    <a:pt x="23" y="21"/>
                  </a:cubicBezTo>
                  <a:cubicBezTo>
                    <a:pt x="23" y="22"/>
                    <a:pt x="30" y="21"/>
                    <a:pt x="30" y="24"/>
                  </a:cubicBezTo>
                  <a:cubicBezTo>
                    <a:pt x="31" y="27"/>
                    <a:pt x="31" y="34"/>
                    <a:pt x="34" y="36"/>
                  </a:cubicBezTo>
                  <a:cubicBezTo>
                    <a:pt x="37" y="39"/>
                    <a:pt x="39" y="39"/>
                    <a:pt x="43" y="38"/>
                  </a:cubicBezTo>
                  <a:cubicBezTo>
                    <a:pt x="46" y="37"/>
                    <a:pt x="47" y="35"/>
                    <a:pt x="48" y="33"/>
                  </a:cubicBezTo>
                  <a:cubicBezTo>
                    <a:pt x="49" y="31"/>
                    <a:pt x="49" y="30"/>
                    <a:pt x="55" y="31"/>
                  </a:cubicBezTo>
                  <a:cubicBezTo>
                    <a:pt x="61" y="33"/>
                    <a:pt x="62" y="29"/>
                    <a:pt x="65" y="26"/>
                  </a:cubicBezTo>
                  <a:cubicBezTo>
                    <a:pt x="68" y="23"/>
                    <a:pt x="69" y="20"/>
                    <a:pt x="69" y="18"/>
                  </a:cubicBezTo>
                  <a:cubicBezTo>
                    <a:pt x="69" y="15"/>
                    <a:pt x="67" y="16"/>
                    <a:pt x="64" y="17"/>
                  </a:cubicBezTo>
                  <a:cubicBezTo>
                    <a:pt x="61" y="18"/>
                    <a:pt x="59" y="18"/>
                    <a:pt x="60" y="16"/>
                  </a:cubicBezTo>
                  <a:cubicBezTo>
                    <a:pt x="60" y="14"/>
                    <a:pt x="60" y="11"/>
                    <a:pt x="59" y="10"/>
                  </a:cubicBezTo>
                  <a:cubicBezTo>
                    <a:pt x="64" y="5"/>
                    <a:pt x="64" y="5"/>
                    <a:pt x="64" y="5"/>
                  </a:cubicBezTo>
                  <a:cubicBezTo>
                    <a:pt x="68" y="8"/>
                    <a:pt x="68" y="8"/>
                    <a:pt x="68" y="8"/>
                  </a:cubicBezTo>
                  <a:cubicBezTo>
                    <a:pt x="75" y="7"/>
                    <a:pt x="75" y="7"/>
                    <a:pt x="75" y="7"/>
                  </a:cubicBezTo>
                  <a:cubicBezTo>
                    <a:pt x="79" y="10"/>
                    <a:pt x="79" y="10"/>
                    <a:pt x="79" y="10"/>
                  </a:cubicBezTo>
                  <a:cubicBezTo>
                    <a:pt x="81" y="5"/>
                    <a:pt x="81" y="5"/>
                    <a:pt x="81" y="5"/>
                  </a:cubicBezTo>
                  <a:cubicBezTo>
                    <a:pt x="83" y="0"/>
                    <a:pt x="83" y="0"/>
                    <a:pt x="83" y="0"/>
                  </a:cubicBezTo>
                  <a:cubicBezTo>
                    <a:pt x="86" y="1"/>
                    <a:pt x="86" y="1"/>
                    <a:pt x="86" y="1"/>
                  </a:cubicBezTo>
                  <a:cubicBezTo>
                    <a:pt x="86" y="8"/>
                    <a:pt x="86" y="8"/>
                    <a:pt x="86" y="8"/>
                  </a:cubicBezTo>
                  <a:cubicBezTo>
                    <a:pt x="91" y="11"/>
                    <a:pt x="91" y="11"/>
                    <a:pt x="91" y="11"/>
                  </a:cubicBezTo>
                  <a:cubicBezTo>
                    <a:pt x="96" y="12"/>
                    <a:pt x="96" y="12"/>
                    <a:pt x="96" y="12"/>
                  </a:cubicBezTo>
                  <a:cubicBezTo>
                    <a:pt x="99" y="21"/>
                    <a:pt x="99" y="21"/>
                    <a:pt x="99" y="21"/>
                  </a:cubicBezTo>
                  <a:cubicBezTo>
                    <a:pt x="102" y="23"/>
                    <a:pt x="102" y="23"/>
                    <a:pt x="102" y="23"/>
                  </a:cubicBezTo>
                  <a:cubicBezTo>
                    <a:pt x="99" y="30"/>
                    <a:pt x="99" y="30"/>
                    <a:pt x="99" y="30"/>
                  </a:cubicBezTo>
                  <a:cubicBezTo>
                    <a:pt x="100" y="39"/>
                    <a:pt x="100" y="39"/>
                    <a:pt x="100" y="39"/>
                  </a:cubicBezTo>
                  <a:cubicBezTo>
                    <a:pt x="104" y="45"/>
                    <a:pt x="104" y="45"/>
                    <a:pt x="104" y="45"/>
                  </a:cubicBezTo>
                  <a:cubicBezTo>
                    <a:pt x="111" y="44"/>
                    <a:pt x="111" y="44"/>
                    <a:pt x="111" y="44"/>
                  </a:cubicBezTo>
                  <a:cubicBezTo>
                    <a:pt x="110" y="50"/>
                    <a:pt x="110" y="50"/>
                    <a:pt x="110" y="50"/>
                  </a:cubicBezTo>
                  <a:cubicBezTo>
                    <a:pt x="106" y="54"/>
                    <a:pt x="106" y="54"/>
                    <a:pt x="106" y="54"/>
                  </a:cubicBezTo>
                  <a:cubicBezTo>
                    <a:pt x="105" y="59"/>
                    <a:pt x="105" y="59"/>
                    <a:pt x="105" y="59"/>
                  </a:cubicBezTo>
                  <a:cubicBezTo>
                    <a:pt x="104" y="62"/>
                    <a:pt x="104" y="62"/>
                    <a:pt x="104" y="62"/>
                  </a:cubicBezTo>
                  <a:cubicBezTo>
                    <a:pt x="104" y="64"/>
                    <a:pt x="104" y="64"/>
                    <a:pt x="104" y="64"/>
                  </a:cubicBezTo>
                  <a:cubicBezTo>
                    <a:pt x="106" y="66"/>
                    <a:pt x="106" y="66"/>
                    <a:pt x="106" y="66"/>
                  </a:cubicBezTo>
                  <a:cubicBezTo>
                    <a:pt x="104" y="70"/>
                    <a:pt x="104" y="70"/>
                    <a:pt x="104" y="70"/>
                  </a:cubicBezTo>
                  <a:cubicBezTo>
                    <a:pt x="97" y="71"/>
                    <a:pt x="97" y="71"/>
                    <a:pt x="97" y="71"/>
                  </a:cubicBezTo>
                  <a:cubicBezTo>
                    <a:pt x="97" y="73"/>
                    <a:pt x="97" y="73"/>
                    <a:pt x="97" y="73"/>
                  </a:cubicBezTo>
                  <a:cubicBezTo>
                    <a:pt x="92" y="71"/>
                    <a:pt x="92" y="71"/>
                    <a:pt x="92" y="71"/>
                  </a:cubicBezTo>
                  <a:cubicBezTo>
                    <a:pt x="89" y="72"/>
                    <a:pt x="89" y="72"/>
                    <a:pt x="89" y="72"/>
                  </a:cubicBezTo>
                  <a:cubicBezTo>
                    <a:pt x="88" y="76"/>
                    <a:pt x="88" y="76"/>
                    <a:pt x="88" y="76"/>
                  </a:cubicBezTo>
                  <a:cubicBezTo>
                    <a:pt x="91" y="82"/>
                    <a:pt x="91" y="82"/>
                    <a:pt x="91" y="82"/>
                  </a:cubicBezTo>
                  <a:cubicBezTo>
                    <a:pt x="92" y="86"/>
                    <a:pt x="92" y="86"/>
                    <a:pt x="92" y="86"/>
                  </a:cubicBezTo>
                  <a:lnTo>
                    <a:pt x="92" y="9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6" name="Freeform 78"/>
            <p:cNvSpPr>
              <a:spLocks/>
            </p:cNvSpPr>
            <p:nvPr/>
          </p:nvSpPr>
          <p:spPr bwMode="auto">
            <a:xfrm>
              <a:off x="812" y="3801"/>
              <a:ext cx="65" cy="100"/>
            </a:xfrm>
            <a:custGeom>
              <a:avLst/>
              <a:gdLst>
                <a:gd name="T0" fmla="*/ 4 w 31"/>
                <a:gd name="T1" fmla="*/ 0 h 48"/>
                <a:gd name="T2" fmla="*/ 5 w 31"/>
                <a:gd name="T3" fmla="*/ 9 h 48"/>
                <a:gd name="T4" fmla="*/ 12 w 31"/>
                <a:gd name="T5" fmla="*/ 14 h 48"/>
                <a:gd name="T6" fmla="*/ 20 w 31"/>
                <a:gd name="T7" fmla="*/ 18 h 48"/>
                <a:gd name="T8" fmla="*/ 14 w 31"/>
                <a:gd name="T9" fmla="*/ 23 h 48"/>
                <a:gd name="T10" fmla="*/ 12 w 31"/>
                <a:gd name="T11" fmla="*/ 31 h 48"/>
                <a:gd name="T12" fmla="*/ 10 w 31"/>
                <a:gd name="T13" fmla="*/ 37 h 48"/>
                <a:gd name="T14" fmla="*/ 0 w 31"/>
                <a:gd name="T15" fmla="*/ 38 h 48"/>
                <a:gd name="T16" fmla="*/ 6 w 31"/>
                <a:gd name="T17" fmla="*/ 48 h 48"/>
                <a:gd name="T18" fmla="*/ 15 w 31"/>
                <a:gd name="T19" fmla="*/ 41 h 48"/>
                <a:gd name="T20" fmla="*/ 26 w 31"/>
                <a:gd name="T21" fmla="*/ 32 h 48"/>
                <a:gd name="T22" fmla="*/ 30 w 31"/>
                <a:gd name="T23" fmla="*/ 26 h 48"/>
                <a:gd name="T24" fmla="*/ 26 w 31"/>
                <a:gd name="T25" fmla="*/ 14 h 48"/>
                <a:gd name="T26" fmla="*/ 19 w 31"/>
                <a:gd name="T27" fmla="*/ 7 h 48"/>
                <a:gd name="T28" fmla="*/ 10 w 31"/>
                <a:gd name="T29" fmla="*/ 2 h 48"/>
                <a:gd name="T30" fmla="*/ 4 w 31"/>
                <a:gd name="T3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48">
                  <a:moveTo>
                    <a:pt x="4" y="0"/>
                  </a:moveTo>
                  <a:cubicBezTo>
                    <a:pt x="3" y="6"/>
                    <a:pt x="4" y="7"/>
                    <a:pt x="5" y="9"/>
                  </a:cubicBezTo>
                  <a:cubicBezTo>
                    <a:pt x="6" y="12"/>
                    <a:pt x="8" y="13"/>
                    <a:pt x="12" y="14"/>
                  </a:cubicBezTo>
                  <a:cubicBezTo>
                    <a:pt x="16" y="15"/>
                    <a:pt x="21" y="14"/>
                    <a:pt x="20" y="18"/>
                  </a:cubicBezTo>
                  <a:cubicBezTo>
                    <a:pt x="19" y="22"/>
                    <a:pt x="17" y="20"/>
                    <a:pt x="14" y="23"/>
                  </a:cubicBezTo>
                  <a:cubicBezTo>
                    <a:pt x="12" y="26"/>
                    <a:pt x="12" y="30"/>
                    <a:pt x="12" y="31"/>
                  </a:cubicBezTo>
                  <a:cubicBezTo>
                    <a:pt x="13" y="32"/>
                    <a:pt x="15" y="37"/>
                    <a:pt x="10" y="37"/>
                  </a:cubicBezTo>
                  <a:cubicBezTo>
                    <a:pt x="5" y="37"/>
                    <a:pt x="0" y="35"/>
                    <a:pt x="0" y="38"/>
                  </a:cubicBezTo>
                  <a:cubicBezTo>
                    <a:pt x="0" y="40"/>
                    <a:pt x="6" y="48"/>
                    <a:pt x="6" y="48"/>
                  </a:cubicBezTo>
                  <a:cubicBezTo>
                    <a:pt x="6" y="48"/>
                    <a:pt x="13" y="45"/>
                    <a:pt x="15" y="41"/>
                  </a:cubicBezTo>
                  <a:cubicBezTo>
                    <a:pt x="17" y="36"/>
                    <a:pt x="25" y="28"/>
                    <a:pt x="26" y="32"/>
                  </a:cubicBezTo>
                  <a:cubicBezTo>
                    <a:pt x="27" y="35"/>
                    <a:pt x="30" y="31"/>
                    <a:pt x="30" y="26"/>
                  </a:cubicBezTo>
                  <a:cubicBezTo>
                    <a:pt x="31" y="20"/>
                    <a:pt x="31" y="19"/>
                    <a:pt x="26" y="14"/>
                  </a:cubicBezTo>
                  <a:cubicBezTo>
                    <a:pt x="21" y="9"/>
                    <a:pt x="25" y="8"/>
                    <a:pt x="19" y="7"/>
                  </a:cubicBezTo>
                  <a:cubicBezTo>
                    <a:pt x="14" y="6"/>
                    <a:pt x="10" y="4"/>
                    <a:pt x="10" y="2"/>
                  </a:cubicBezTo>
                  <a:cubicBezTo>
                    <a:pt x="10" y="0"/>
                    <a:pt x="4" y="0"/>
                    <a:pt x="4" y="0"/>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7" name="Freeform 79"/>
            <p:cNvSpPr>
              <a:spLocks/>
            </p:cNvSpPr>
            <p:nvPr/>
          </p:nvSpPr>
          <p:spPr bwMode="auto">
            <a:xfrm>
              <a:off x="1615" y="3584"/>
              <a:ext cx="241" cy="319"/>
            </a:xfrm>
            <a:custGeom>
              <a:avLst/>
              <a:gdLst>
                <a:gd name="T0" fmla="*/ 100 w 116"/>
                <a:gd name="T1" fmla="*/ 37 h 153"/>
                <a:gd name="T2" fmla="*/ 110 w 116"/>
                <a:gd name="T3" fmla="*/ 45 h 153"/>
                <a:gd name="T4" fmla="*/ 116 w 116"/>
                <a:gd name="T5" fmla="*/ 49 h 153"/>
                <a:gd name="T6" fmla="*/ 110 w 116"/>
                <a:gd name="T7" fmla="*/ 62 h 153"/>
                <a:gd name="T8" fmla="*/ 99 w 116"/>
                <a:gd name="T9" fmla="*/ 69 h 153"/>
                <a:gd name="T10" fmla="*/ 92 w 116"/>
                <a:gd name="T11" fmla="*/ 61 h 153"/>
                <a:gd name="T12" fmla="*/ 80 w 116"/>
                <a:gd name="T13" fmla="*/ 53 h 153"/>
                <a:gd name="T14" fmla="*/ 70 w 116"/>
                <a:gd name="T15" fmla="*/ 60 h 153"/>
                <a:gd name="T16" fmla="*/ 74 w 116"/>
                <a:gd name="T17" fmla="*/ 77 h 153"/>
                <a:gd name="T18" fmla="*/ 84 w 116"/>
                <a:gd name="T19" fmla="*/ 85 h 153"/>
                <a:gd name="T20" fmla="*/ 91 w 116"/>
                <a:gd name="T21" fmla="*/ 83 h 153"/>
                <a:gd name="T22" fmla="*/ 101 w 116"/>
                <a:gd name="T23" fmla="*/ 88 h 153"/>
                <a:gd name="T24" fmla="*/ 102 w 116"/>
                <a:gd name="T25" fmla="*/ 100 h 153"/>
                <a:gd name="T26" fmla="*/ 94 w 116"/>
                <a:gd name="T27" fmla="*/ 95 h 153"/>
                <a:gd name="T28" fmla="*/ 86 w 116"/>
                <a:gd name="T29" fmla="*/ 100 h 153"/>
                <a:gd name="T30" fmla="*/ 78 w 116"/>
                <a:gd name="T31" fmla="*/ 113 h 153"/>
                <a:gd name="T32" fmla="*/ 73 w 116"/>
                <a:gd name="T33" fmla="*/ 123 h 153"/>
                <a:gd name="T34" fmla="*/ 67 w 116"/>
                <a:gd name="T35" fmla="*/ 131 h 153"/>
                <a:gd name="T36" fmla="*/ 59 w 116"/>
                <a:gd name="T37" fmla="*/ 141 h 153"/>
                <a:gd name="T38" fmla="*/ 48 w 116"/>
                <a:gd name="T39" fmla="*/ 153 h 153"/>
                <a:gd name="T40" fmla="*/ 33 w 116"/>
                <a:gd name="T41" fmla="*/ 149 h 153"/>
                <a:gd name="T42" fmla="*/ 23 w 116"/>
                <a:gd name="T43" fmla="*/ 143 h 153"/>
                <a:gd name="T44" fmla="*/ 21 w 116"/>
                <a:gd name="T45" fmla="*/ 135 h 153"/>
                <a:gd name="T46" fmla="*/ 19 w 116"/>
                <a:gd name="T47" fmla="*/ 128 h 153"/>
                <a:gd name="T48" fmla="*/ 27 w 116"/>
                <a:gd name="T49" fmla="*/ 121 h 153"/>
                <a:gd name="T50" fmla="*/ 21 w 116"/>
                <a:gd name="T51" fmla="*/ 115 h 153"/>
                <a:gd name="T52" fmla="*/ 12 w 116"/>
                <a:gd name="T53" fmla="*/ 114 h 153"/>
                <a:gd name="T54" fmla="*/ 15 w 116"/>
                <a:gd name="T55" fmla="*/ 103 h 153"/>
                <a:gd name="T56" fmla="*/ 13 w 116"/>
                <a:gd name="T57" fmla="*/ 88 h 153"/>
                <a:gd name="T58" fmla="*/ 1 w 116"/>
                <a:gd name="T59" fmla="*/ 73 h 153"/>
                <a:gd name="T60" fmla="*/ 4 w 116"/>
                <a:gd name="T61" fmla="*/ 66 h 153"/>
                <a:gd name="T62" fmla="*/ 0 w 116"/>
                <a:gd name="T63" fmla="*/ 52 h 153"/>
                <a:gd name="T64" fmla="*/ 6 w 116"/>
                <a:gd name="T65" fmla="*/ 41 h 153"/>
                <a:gd name="T66" fmla="*/ 17 w 116"/>
                <a:gd name="T67" fmla="*/ 35 h 153"/>
                <a:gd name="T68" fmla="*/ 24 w 116"/>
                <a:gd name="T69" fmla="*/ 24 h 153"/>
                <a:gd name="T70" fmla="*/ 36 w 116"/>
                <a:gd name="T71" fmla="*/ 17 h 153"/>
                <a:gd name="T72" fmla="*/ 33 w 116"/>
                <a:gd name="T73" fmla="*/ 9 h 153"/>
                <a:gd name="T74" fmla="*/ 56 w 116"/>
                <a:gd name="T75" fmla="*/ 0 h 153"/>
                <a:gd name="T76" fmla="*/ 63 w 116"/>
                <a:gd name="T77" fmla="*/ 10 h 153"/>
                <a:gd name="T78" fmla="*/ 72 w 116"/>
                <a:gd name="T79" fmla="*/ 16 h 153"/>
                <a:gd name="T80" fmla="*/ 81 w 116"/>
                <a:gd name="T81" fmla="*/ 2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3">
                  <a:moveTo>
                    <a:pt x="90" y="27"/>
                  </a:moveTo>
                  <a:cubicBezTo>
                    <a:pt x="100" y="37"/>
                    <a:pt x="100" y="37"/>
                    <a:pt x="100" y="37"/>
                  </a:cubicBezTo>
                  <a:cubicBezTo>
                    <a:pt x="107" y="38"/>
                    <a:pt x="107" y="38"/>
                    <a:pt x="107" y="38"/>
                  </a:cubicBezTo>
                  <a:cubicBezTo>
                    <a:pt x="110" y="45"/>
                    <a:pt x="110" y="45"/>
                    <a:pt x="110" y="45"/>
                  </a:cubicBezTo>
                  <a:cubicBezTo>
                    <a:pt x="116" y="39"/>
                    <a:pt x="116" y="39"/>
                    <a:pt x="116" y="39"/>
                  </a:cubicBezTo>
                  <a:cubicBezTo>
                    <a:pt x="116" y="49"/>
                    <a:pt x="116" y="49"/>
                    <a:pt x="116" y="49"/>
                  </a:cubicBezTo>
                  <a:cubicBezTo>
                    <a:pt x="116" y="49"/>
                    <a:pt x="113" y="55"/>
                    <a:pt x="112" y="56"/>
                  </a:cubicBezTo>
                  <a:cubicBezTo>
                    <a:pt x="112" y="56"/>
                    <a:pt x="110" y="62"/>
                    <a:pt x="110" y="62"/>
                  </a:cubicBezTo>
                  <a:cubicBezTo>
                    <a:pt x="102" y="64"/>
                    <a:pt x="102" y="64"/>
                    <a:pt x="102" y="64"/>
                  </a:cubicBezTo>
                  <a:cubicBezTo>
                    <a:pt x="99" y="69"/>
                    <a:pt x="99" y="69"/>
                    <a:pt x="99" y="69"/>
                  </a:cubicBezTo>
                  <a:cubicBezTo>
                    <a:pt x="92" y="67"/>
                    <a:pt x="92" y="67"/>
                    <a:pt x="92" y="67"/>
                  </a:cubicBezTo>
                  <a:cubicBezTo>
                    <a:pt x="92" y="61"/>
                    <a:pt x="92" y="61"/>
                    <a:pt x="92" y="61"/>
                  </a:cubicBezTo>
                  <a:cubicBezTo>
                    <a:pt x="86" y="57"/>
                    <a:pt x="86" y="57"/>
                    <a:pt x="86" y="57"/>
                  </a:cubicBezTo>
                  <a:cubicBezTo>
                    <a:pt x="80" y="53"/>
                    <a:pt x="80" y="53"/>
                    <a:pt x="80" y="53"/>
                  </a:cubicBezTo>
                  <a:cubicBezTo>
                    <a:pt x="74" y="55"/>
                    <a:pt x="74" y="55"/>
                    <a:pt x="74" y="55"/>
                  </a:cubicBezTo>
                  <a:cubicBezTo>
                    <a:pt x="70" y="60"/>
                    <a:pt x="70" y="60"/>
                    <a:pt x="70" y="60"/>
                  </a:cubicBezTo>
                  <a:cubicBezTo>
                    <a:pt x="74" y="69"/>
                    <a:pt x="74" y="69"/>
                    <a:pt x="74" y="69"/>
                  </a:cubicBezTo>
                  <a:cubicBezTo>
                    <a:pt x="74" y="77"/>
                    <a:pt x="74" y="77"/>
                    <a:pt x="74" y="77"/>
                  </a:cubicBezTo>
                  <a:cubicBezTo>
                    <a:pt x="78" y="83"/>
                    <a:pt x="78" y="83"/>
                    <a:pt x="78" y="83"/>
                  </a:cubicBezTo>
                  <a:cubicBezTo>
                    <a:pt x="84" y="85"/>
                    <a:pt x="84" y="85"/>
                    <a:pt x="84" y="85"/>
                  </a:cubicBezTo>
                  <a:cubicBezTo>
                    <a:pt x="89" y="85"/>
                    <a:pt x="89" y="85"/>
                    <a:pt x="89" y="85"/>
                  </a:cubicBezTo>
                  <a:cubicBezTo>
                    <a:pt x="91" y="83"/>
                    <a:pt x="91" y="83"/>
                    <a:pt x="91" y="83"/>
                  </a:cubicBezTo>
                  <a:cubicBezTo>
                    <a:pt x="98" y="84"/>
                    <a:pt x="98" y="84"/>
                    <a:pt x="98" y="84"/>
                  </a:cubicBezTo>
                  <a:cubicBezTo>
                    <a:pt x="101" y="88"/>
                    <a:pt x="101" y="88"/>
                    <a:pt x="101" y="88"/>
                  </a:cubicBezTo>
                  <a:cubicBezTo>
                    <a:pt x="103" y="94"/>
                    <a:pt x="103" y="94"/>
                    <a:pt x="103" y="94"/>
                  </a:cubicBezTo>
                  <a:cubicBezTo>
                    <a:pt x="102" y="100"/>
                    <a:pt x="102" y="100"/>
                    <a:pt x="102" y="100"/>
                  </a:cubicBezTo>
                  <a:cubicBezTo>
                    <a:pt x="97" y="99"/>
                    <a:pt x="97" y="99"/>
                    <a:pt x="97" y="99"/>
                  </a:cubicBezTo>
                  <a:cubicBezTo>
                    <a:pt x="94" y="95"/>
                    <a:pt x="94" y="95"/>
                    <a:pt x="94" y="95"/>
                  </a:cubicBezTo>
                  <a:cubicBezTo>
                    <a:pt x="89" y="96"/>
                    <a:pt x="89" y="96"/>
                    <a:pt x="89" y="96"/>
                  </a:cubicBezTo>
                  <a:cubicBezTo>
                    <a:pt x="86" y="100"/>
                    <a:pt x="86" y="100"/>
                    <a:pt x="86" y="100"/>
                  </a:cubicBezTo>
                  <a:cubicBezTo>
                    <a:pt x="79" y="106"/>
                    <a:pt x="79" y="106"/>
                    <a:pt x="79" y="106"/>
                  </a:cubicBezTo>
                  <a:cubicBezTo>
                    <a:pt x="78" y="113"/>
                    <a:pt x="78" y="113"/>
                    <a:pt x="78" y="113"/>
                  </a:cubicBezTo>
                  <a:cubicBezTo>
                    <a:pt x="73" y="119"/>
                    <a:pt x="73" y="119"/>
                    <a:pt x="73" y="119"/>
                  </a:cubicBezTo>
                  <a:cubicBezTo>
                    <a:pt x="73" y="123"/>
                    <a:pt x="73" y="123"/>
                    <a:pt x="73" y="123"/>
                  </a:cubicBezTo>
                  <a:cubicBezTo>
                    <a:pt x="70" y="123"/>
                    <a:pt x="70" y="123"/>
                    <a:pt x="70" y="123"/>
                  </a:cubicBezTo>
                  <a:cubicBezTo>
                    <a:pt x="67" y="131"/>
                    <a:pt x="67" y="131"/>
                    <a:pt x="67" y="131"/>
                  </a:cubicBezTo>
                  <a:cubicBezTo>
                    <a:pt x="67" y="131"/>
                    <a:pt x="63" y="137"/>
                    <a:pt x="62" y="137"/>
                  </a:cubicBezTo>
                  <a:cubicBezTo>
                    <a:pt x="62" y="138"/>
                    <a:pt x="60" y="140"/>
                    <a:pt x="59" y="141"/>
                  </a:cubicBezTo>
                  <a:cubicBezTo>
                    <a:pt x="58" y="141"/>
                    <a:pt x="58" y="141"/>
                    <a:pt x="58" y="141"/>
                  </a:cubicBezTo>
                  <a:cubicBezTo>
                    <a:pt x="48" y="153"/>
                    <a:pt x="48" y="153"/>
                    <a:pt x="48" y="153"/>
                  </a:cubicBezTo>
                  <a:cubicBezTo>
                    <a:pt x="38" y="145"/>
                    <a:pt x="38" y="145"/>
                    <a:pt x="38" y="145"/>
                  </a:cubicBezTo>
                  <a:cubicBezTo>
                    <a:pt x="33" y="149"/>
                    <a:pt x="33" y="149"/>
                    <a:pt x="33" y="149"/>
                  </a:cubicBezTo>
                  <a:cubicBezTo>
                    <a:pt x="25" y="145"/>
                    <a:pt x="25" y="145"/>
                    <a:pt x="25" y="145"/>
                  </a:cubicBezTo>
                  <a:cubicBezTo>
                    <a:pt x="23" y="143"/>
                    <a:pt x="23" y="143"/>
                    <a:pt x="23" y="143"/>
                  </a:cubicBezTo>
                  <a:cubicBezTo>
                    <a:pt x="21" y="141"/>
                    <a:pt x="21" y="141"/>
                    <a:pt x="21" y="141"/>
                  </a:cubicBezTo>
                  <a:cubicBezTo>
                    <a:pt x="21" y="135"/>
                    <a:pt x="21" y="135"/>
                    <a:pt x="21" y="135"/>
                  </a:cubicBezTo>
                  <a:cubicBezTo>
                    <a:pt x="21" y="135"/>
                    <a:pt x="25" y="131"/>
                    <a:pt x="25" y="130"/>
                  </a:cubicBezTo>
                  <a:cubicBezTo>
                    <a:pt x="26" y="129"/>
                    <a:pt x="19" y="128"/>
                    <a:pt x="19" y="128"/>
                  </a:cubicBezTo>
                  <a:cubicBezTo>
                    <a:pt x="20" y="124"/>
                    <a:pt x="20" y="124"/>
                    <a:pt x="20" y="124"/>
                  </a:cubicBezTo>
                  <a:cubicBezTo>
                    <a:pt x="27" y="121"/>
                    <a:pt x="27" y="121"/>
                    <a:pt x="27" y="121"/>
                  </a:cubicBezTo>
                  <a:cubicBezTo>
                    <a:pt x="27" y="115"/>
                    <a:pt x="27" y="115"/>
                    <a:pt x="27" y="115"/>
                  </a:cubicBezTo>
                  <a:cubicBezTo>
                    <a:pt x="21" y="115"/>
                    <a:pt x="21" y="115"/>
                    <a:pt x="21" y="115"/>
                  </a:cubicBezTo>
                  <a:cubicBezTo>
                    <a:pt x="17" y="117"/>
                    <a:pt x="17" y="117"/>
                    <a:pt x="17" y="117"/>
                  </a:cubicBezTo>
                  <a:cubicBezTo>
                    <a:pt x="12" y="114"/>
                    <a:pt x="12" y="114"/>
                    <a:pt x="12" y="114"/>
                  </a:cubicBezTo>
                  <a:cubicBezTo>
                    <a:pt x="12" y="109"/>
                    <a:pt x="12" y="109"/>
                    <a:pt x="12" y="109"/>
                  </a:cubicBezTo>
                  <a:cubicBezTo>
                    <a:pt x="15" y="103"/>
                    <a:pt x="15" y="103"/>
                    <a:pt x="15" y="103"/>
                  </a:cubicBezTo>
                  <a:cubicBezTo>
                    <a:pt x="12" y="97"/>
                    <a:pt x="12" y="97"/>
                    <a:pt x="12" y="97"/>
                  </a:cubicBezTo>
                  <a:cubicBezTo>
                    <a:pt x="13" y="88"/>
                    <a:pt x="13" y="88"/>
                    <a:pt x="13" y="88"/>
                  </a:cubicBezTo>
                  <a:cubicBezTo>
                    <a:pt x="9" y="80"/>
                    <a:pt x="9" y="80"/>
                    <a:pt x="9" y="80"/>
                  </a:cubicBezTo>
                  <a:cubicBezTo>
                    <a:pt x="1" y="73"/>
                    <a:pt x="1" y="73"/>
                    <a:pt x="1" y="73"/>
                  </a:cubicBezTo>
                  <a:cubicBezTo>
                    <a:pt x="1" y="69"/>
                    <a:pt x="1" y="69"/>
                    <a:pt x="1" y="69"/>
                  </a:cubicBezTo>
                  <a:cubicBezTo>
                    <a:pt x="4" y="66"/>
                    <a:pt x="4" y="66"/>
                    <a:pt x="4" y="66"/>
                  </a:cubicBezTo>
                  <a:cubicBezTo>
                    <a:pt x="1" y="62"/>
                    <a:pt x="1" y="62"/>
                    <a:pt x="1" y="62"/>
                  </a:cubicBezTo>
                  <a:cubicBezTo>
                    <a:pt x="0" y="52"/>
                    <a:pt x="0" y="52"/>
                    <a:pt x="0" y="52"/>
                  </a:cubicBezTo>
                  <a:cubicBezTo>
                    <a:pt x="6" y="46"/>
                    <a:pt x="6" y="46"/>
                    <a:pt x="6" y="46"/>
                  </a:cubicBezTo>
                  <a:cubicBezTo>
                    <a:pt x="6" y="41"/>
                    <a:pt x="6" y="41"/>
                    <a:pt x="6" y="41"/>
                  </a:cubicBezTo>
                  <a:cubicBezTo>
                    <a:pt x="11" y="40"/>
                    <a:pt x="11" y="40"/>
                    <a:pt x="11" y="40"/>
                  </a:cubicBezTo>
                  <a:cubicBezTo>
                    <a:pt x="17" y="35"/>
                    <a:pt x="17" y="35"/>
                    <a:pt x="17" y="35"/>
                  </a:cubicBezTo>
                  <a:cubicBezTo>
                    <a:pt x="14" y="24"/>
                    <a:pt x="14" y="24"/>
                    <a:pt x="14" y="24"/>
                  </a:cubicBezTo>
                  <a:cubicBezTo>
                    <a:pt x="24" y="24"/>
                    <a:pt x="24" y="24"/>
                    <a:pt x="24" y="24"/>
                  </a:cubicBezTo>
                  <a:cubicBezTo>
                    <a:pt x="30" y="22"/>
                    <a:pt x="30" y="22"/>
                    <a:pt x="30" y="22"/>
                  </a:cubicBezTo>
                  <a:cubicBezTo>
                    <a:pt x="36" y="17"/>
                    <a:pt x="36" y="17"/>
                    <a:pt x="36" y="17"/>
                  </a:cubicBezTo>
                  <a:cubicBezTo>
                    <a:pt x="35" y="12"/>
                    <a:pt x="35" y="12"/>
                    <a:pt x="35" y="12"/>
                  </a:cubicBezTo>
                  <a:cubicBezTo>
                    <a:pt x="33" y="9"/>
                    <a:pt x="33" y="9"/>
                    <a:pt x="33" y="9"/>
                  </a:cubicBezTo>
                  <a:cubicBezTo>
                    <a:pt x="52" y="0"/>
                    <a:pt x="52" y="0"/>
                    <a:pt x="52" y="0"/>
                  </a:cubicBezTo>
                  <a:cubicBezTo>
                    <a:pt x="56" y="0"/>
                    <a:pt x="56" y="0"/>
                    <a:pt x="56" y="0"/>
                  </a:cubicBezTo>
                  <a:cubicBezTo>
                    <a:pt x="56" y="5"/>
                    <a:pt x="56" y="5"/>
                    <a:pt x="56" y="5"/>
                  </a:cubicBezTo>
                  <a:cubicBezTo>
                    <a:pt x="63" y="10"/>
                    <a:pt x="63" y="10"/>
                    <a:pt x="63" y="10"/>
                  </a:cubicBezTo>
                  <a:cubicBezTo>
                    <a:pt x="69" y="9"/>
                    <a:pt x="69" y="9"/>
                    <a:pt x="69" y="9"/>
                  </a:cubicBezTo>
                  <a:cubicBezTo>
                    <a:pt x="72" y="16"/>
                    <a:pt x="72" y="16"/>
                    <a:pt x="72" y="16"/>
                  </a:cubicBezTo>
                  <a:cubicBezTo>
                    <a:pt x="78" y="16"/>
                    <a:pt x="78" y="16"/>
                    <a:pt x="78" y="16"/>
                  </a:cubicBezTo>
                  <a:cubicBezTo>
                    <a:pt x="81" y="26"/>
                    <a:pt x="81" y="26"/>
                    <a:pt x="81" y="26"/>
                  </a:cubicBezTo>
                  <a:lnTo>
                    <a:pt x="90" y="2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8" name="Freeform 80"/>
            <p:cNvSpPr>
              <a:spLocks/>
            </p:cNvSpPr>
            <p:nvPr/>
          </p:nvSpPr>
          <p:spPr bwMode="auto">
            <a:xfrm>
              <a:off x="1281" y="3445"/>
              <a:ext cx="154" cy="106"/>
            </a:xfrm>
            <a:custGeom>
              <a:avLst/>
              <a:gdLst>
                <a:gd name="T0" fmla="*/ 0 w 154"/>
                <a:gd name="T1" fmla="*/ 33 h 106"/>
                <a:gd name="T2" fmla="*/ 4 w 154"/>
                <a:gd name="T3" fmla="*/ 33 h 106"/>
                <a:gd name="T4" fmla="*/ 15 w 154"/>
                <a:gd name="T5" fmla="*/ 25 h 106"/>
                <a:gd name="T6" fmla="*/ 15 w 154"/>
                <a:gd name="T7" fmla="*/ 19 h 106"/>
                <a:gd name="T8" fmla="*/ 23 w 154"/>
                <a:gd name="T9" fmla="*/ 19 h 106"/>
                <a:gd name="T10" fmla="*/ 31 w 154"/>
                <a:gd name="T11" fmla="*/ 6 h 106"/>
                <a:gd name="T12" fmla="*/ 48 w 154"/>
                <a:gd name="T13" fmla="*/ 4 h 106"/>
                <a:gd name="T14" fmla="*/ 48 w 154"/>
                <a:gd name="T15" fmla="*/ 0 h 106"/>
                <a:gd name="T16" fmla="*/ 56 w 154"/>
                <a:gd name="T17" fmla="*/ 4 h 106"/>
                <a:gd name="T18" fmla="*/ 71 w 154"/>
                <a:gd name="T19" fmla="*/ 4 h 106"/>
                <a:gd name="T20" fmla="*/ 71 w 154"/>
                <a:gd name="T21" fmla="*/ 14 h 106"/>
                <a:gd name="T22" fmla="*/ 81 w 154"/>
                <a:gd name="T23" fmla="*/ 23 h 106"/>
                <a:gd name="T24" fmla="*/ 81 w 154"/>
                <a:gd name="T25" fmla="*/ 37 h 106"/>
                <a:gd name="T26" fmla="*/ 92 w 154"/>
                <a:gd name="T27" fmla="*/ 48 h 106"/>
                <a:gd name="T28" fmla="*/ 92 w 154"/>
                <a:gd name="T29" fmla="*/ 56 h 106"/>
                <a:gd name="T30" fmla="*/ 104 w 154"/>
                <a:gd name="T31" fmla="*/ 56 h 106"/>
                <a:gd name="T32" fmla="*/ 115 w 154"/>
                <a:gd name="T33" fmla="*/ 50 h 106"/>
                <a:gd name="T34" fmla="*/ 127 w 154"/>
                <a:gd name="T35" fmla="*/ 52 h 106"/>
                <a:gd name="T36" fmla="*/ 131 w 154"/>
                <a:gd name="T37" fmla="*/ 44 h 106"/>
                <a:gd name="T38" fmla="*/ 144 w 154"/>
                <a:gd name="T39" fmla="*/ 46 h 106"/>
                <a:gd name="T40" fmla="*/ 144 w 154"/>
                <a:gd name="T41" fmla="*/ 58 h 106"/>
                <a:gd name="T42" fmla="*/ 154 w 154"/>
                <a:gd name="T43" fmla="*/ 62 h 106"/>
                <a:gd name="T44" fmla="*/ 154 w 154"/>
                <a:gd name="T45" fmla="*/ 75 h 106"/>
                <a:gd name="T46" fmla="*/ 150 w 154"/>
                <a:gd name="T47" fmla="*/ 77 h 106"/>
                <a:gd name="T48" fmla="*/ 152 w 154"/>
                <a:gd name="T49" fmla="*/ 87 h 106"/>
                <a:gd name="T50" fmla="*/ 146 w 154"/>
                <a:gd name="T51" fmla="*/ 92 h 106"/>
                <a:gd name="T52" fmla="*/ 148 w 154"/>
                <a:gd name="T53" fmla="*/ 104 h 106"/>
                <a:gd name="T54" fmla="*/ 127 w 154"/>
                <a:gd name="T55" fmla="*/ 106 h 106"/>
                <a:gd name="T56" fmla="*/ 115 w 154"/>
                <a:gd name="T57" fmla="*/ 96 h 106"/>
                <a:gd name="T58" fmla="*/ 104 w 154"/>
                <a:gd name="T59" fmla="*/ 106 h 106"/>
                <a:gd name="T60" fmla="*/ 96 w 154"/>
                <a:gd name="T61" fmla="*/ 104 h 106"/>
                <a:gd name="T62" fmla="*/ 83 w 154"/>
                <a:gd name="T63" fmla="*/ 92 h 106"/>
                <a:gd name="T64" fmla="*/ 69 w 154"/>
                <a:gd name="T65" fmla="*/ 89 h 106"/>
                <a:gd name="T66" fmla="*/ 61 w 154"/>
                <a:gd name="T67" fmla="*/ 92 h 106"/>
                <a:gd name="T68" fmla="*/ 48 w 154"/>
                <a:gd name="T69" fmla="*/ 79 h 106"/>
                <a:gd name="T70" fmla="*/ 48 w 154"/>
                <a:gd name="T71" fmla="*/ 62 h 106"/>
                <a:gd name="T72" fmla="*/ 38 w 154"/>
                <a:gd name="T73" fmla="*/ 54 h 106"/>
                <a:gd name="T74" fmla="*/ 23 w 154"/>
                <a:gd name="T75" fmla="*/ 52 h 106"/>
                <a:gd name="T76" fmla="*/ 13 w 154"/>
                <a:gd name="T77" fmla="*/ 44 h 106"/>
                <a:gd name="T78" fmla="*/ 4 w 154"/>
                <a:gd name="T79" fmla="*/ 44 h 106"/>
                <a:gd name="T80" fmla="*/ 0 w 154"/>
                <a:gd name="T81" fmla="*/ 3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06">
                  <a:moveTo>
                    <a:pt x="0" y="33"/>
                  </a:moveTo>
                  <a:lnTo>
                    <a:pt x="4" y="33"/>
                  </a:lnTo>
                  <a:lnTo>
                    <a:pt x="15" y="25"/>
                  </a:lnTo>
                  <a:lnTo>
                    <a:pt x="15" y="19"/>
                  </a:lnTo>
                  <a:lnTo>
                    <a:pt x="23" y="19"/>
                  </a:lnTo>
                  <a:lnTo>
                    <a:pt x="31" y="6"/>
                  </a:lnTo>
                  <a:lnTo>
                    <a:pt x="48" y="4"/>
                  </a:lnTo>
                  <a:lnTo>
                    <a:pt x="48" y="0"/>
                  </a:lnTo>
                  <a:lnTo>
                    <a:pt x="56" y="4"/>
                  </a:lnTo>
                  <a:lnTo>
                    <a:pt x="71" y="4"/>
                  </a:lnTo>
                  <a:lnTo>
                    <a:pt x="71" y="14"/>
                  </a:lnTo>
                  <a:lnTo>
                    <a:pt x="81" y="23"/>
                  </a:lnTo>
                  <a:lnTo>
                    <a:pt x="81" y="37"/>
                  </a:lnTo>
                  <a:lnTo>
                    <a:pt x="92" y="48"/>
                  </a:lnTo>
                  <a:lnTo>
                    <a:pt x="92" y="56"/>
                  </a:lnTo>
                  <a:lnTo>
                    <a:pt x="104" y="56"/>
                  </a:lnTo>
                  <a:lnTo>
                    <a:pt x="115" y="50"/>
                  </a:lnTo>
                  <a:lnTo>
                    <a:pt x="127" y="52"/>
                  </a:lnTo>
                  <a:lnTo>
                    <a:pt x="131" y="44"/>
                  </a:lnTo>
                  <a:lnTo>
                    <a:pt x="144" y="46"/>
                  </a:lnTo>
                  <a:lnTo>
                    <a:pt x="144" y="58"/>
                  </a:lnTo>
                  <a:lnTo>
                    <a:pt x="154" y="62"/>
                  </a:lnTo>
                  <a:lnTo>
                    <a:pt x="154" y="75"/>
                  </a:lnTo>
                  <a:lnTo>
                    <a:pt x="150" y="77"/>
                  </a:lnTo>
                  <a:lnTo>
                    <a:pt x="152" y="87"/>
                  </a:lnTo>
                  <a:lnTo>
                    <a:pt x="146" y="92"/>
                  </a:lnTo>
                  <a:lnTo>
                    <a:pt x="148" y="104"/>
                  </a:lnTo>
                  <a:lnTo>
                    <a:pt x="127" y="106"/>
                  </a:lnTo>
                  <a:lnTo>
                    <a:pt x="115" y="96"/>
                  </a:lnTo>
                  <a:lnTo>
                    <a:pt x="104" y="106"/>
                  </a:lnTo>
                  <a:lnTo>
                    <a:pt x="96" y="104"/>
                  </a:lnTo>
                  <a:lnTo>
                    <a:pt x="83" y="92"/>
                  </a:lnTo>
                  <a:lnTo>
                    <a:pt x="69" y="89"/>
                  </a:lnTo>
                  <a:lnTo>
                    <a:pt x="61" y="92"/>
                  </a:lnTo>
                  <a:lnTo>
                    <a:pt x="48" y="79"/>
                  </a:lnTo>
                  <a:lnTo>
                    <a:pt x="48" y="62"/>
                  </a:lnTo>
                  <a:lnTo>
                    <a:pt x="38" y="54"/>
                  </a:lnTo>
                  <a:lnTo>
                    <a:pt x="23" y="52"/>
                  </a:lnTo>
                  <a:lnTo>
                    <a:pt x="13" y="44"/>
                  </a:lnTo>
                  <a:lnTo>
                    <a:pt x="4" y="44"/>
                  </a:lnTo>
                  <a:lnTo>
                    <a:pt x="0" y="33"/>
                  </a:lnTo>
                  <a:close/>
                </a:path>
              </a:pathLst>
            </a:custGeom>
            <a:solidFill>
              <a:schemeClr val="accent2"/>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39" name="Freeform 81"/>
            <p:cNvSpPr>
              <a:spLocks/>
            </p:cNvSpPr>
            <p:nvPr/>
          </p:nvSpPr>
          <p:spPr bwMode="auto">
            <a:xfrm>
              <a:off x="1450" y="3491"/>
              <a:ext cx="240" cy="202"/>
            </a:xfrm>
            <a:custGeom>
              <a:avLst/>
              <a:gdLst>
                <a:gd name="T0" fmla="*/ 0 w 240"/>
                <a:gd name="T1" fmla="*/ 52 h 202"/>
                <a:gd name="T2" fmla="*/ 12 w 240"/>
                <a:gd name="T3" fmla="*/ 48 h 202"/>
                <a:gd name="T4" fmla="*/ 27 w 240"/>
                <a:gd name="T5" fmla="*/ 54 h 202"/>
                <a:gd name="T6" fmla="*/ 44 w 240"/>
                <a:gd name="T7" fmla="*/ 48 h 202"/>
                <a:gd name="T8" fmla="*/ 44 w 240"/>
                <a:gd name="T9" fmla="*/ 29 h 202"/>
                <a:gd name="T10" fmla="*/ 69 w 240"/>
                <a:gd name="T11" fmla="*/ 21 h 202"/>
                <a:gd name="T12" fmla="*/ 83 w 240"/>
                <a:gd name="T13" fmla="*/ 16 h 202"/>
                <a:gd name="T14" fmla="*/ 102 w 240"/>
                <a:gd name="T15" fmla="*/ 8 h 202"/>
                <a:gd name="T16" fmla="*/ 112 w 240"/>
                <a:gd name="T17" fmla="*/ 0 h 202"/>
                <a:gd name="T18" fmla="*/ 121 w 240"/>
                <a:gd name="T19" fmla="*/ 6 h 202"/>
                <a:gd name="T20" fmla="*/ 140 w 240"/>
                <a:gd name="T21" fmla="*/ 6 h 202"/>
                <a:gd name="T22" fmla="*/ 144 w 240"/>
                <a:gd name="T23" fmla="*/ 14 h 202"/>
                <a:gd name="T24" fmla="*/ 154 w 240"/>
                <a:gd name="T25" fmla="*/ 12 h 202"/>
                <a:gd name="T26" fmla="*/ 160 w 240"/>
                <a:gd name="T27" fmla="*/ 35 h 202"/>
                <a:gd name="T28" fmla="*/ 171 w 240"/>
                <a:gd name="T29" fmla="*/ 50 h 202"/>
                <a:gd name="T30" fmla="*/ 187 w 240"/>
                <a:gd name="T31" fmla="*/ 56 h 202"/>
                <a:gd name="T32" fmla="*/ 200 w 240"/>
                <a:gd name="T33" fmla="*/ 68 h 202"/>
                <a:gd name="T34" fmla="*/ 212 w 240"/>
                <a:gd name="T35" fmla="*/ 75 h 202"/>
                <a:gd name="T36" fmla="*/ 223 w 240"/>
                <a:gd name="T37" fmla="*/ 79 h 202"/>
                <a:gd name="T38" fmla="*/ 223 w 240"/>
                <a:gd name="T39" fmla="*/ 87 h 202"/>
                <a:gd name="T40" fmla="*/ 231 w 240"/>
                <a:gd name="T41" fmla="*/ 93 h 202"/>
                <a:gd name="T42" fmla="*/ 221 w 240"/>
                <a:gd name="T43" fmla="*/ 104 h 202"/>
                <a:gd name="T44" fmla="*/ 237 w 240"/>
                <a:gd name="T45" fmla="*/ 110 h 202"/>
                <a:gd name="T46" fmla="*/ 233 w 240"/>
                <a:gd name="T47" fmla="*/ 112 h 202"/>
                <a:gd name="T48" fmla="*/ 237 w 240"/>
                <a:gd name="T49" fmla="*/ 118 h 202"/>
                <a:gd name="T50" fmla="*/ 240 w 240"/>
                <a:gd name="T51" fmla="*/ 129 h 202"/>
                <a:gd name="T52" fmla="*/ 227 w 240"/>
                <a:gd name="T53" fmla="*/ 139 h 202"/>
                <a:gd name="T54" fmla="*/ 215 w 240"/>
                <a:gd name="T55" fmla="*/ 143 h 202"/>
                <a:gd name="T56" fmla="*/ 194 w 240"/>
                <a:gd name="T57" fmla="*/ 143 h 202"/>
                <a:gd name="T58" fmla="*/ 200 w 240"/>
                <a:gd name="T59" fmla="*/ 166 h 202"/>
                <a:gd name="T60" fmla="*/ 187 w 240"/>
                <a:gd name="T61" fmla="*/ 177 h 202"/>
                <a:gd name="T62" fmla="*/ 177 w 240"/>
                <a:gd name="T63" fmla="*/ 179 h 202"/>
                <a:gd name="T64" fmla="*/ 177 w 240"/>
                <a:gd name="T65" fmla="*/ 189 h 202"/>
                <a:gd name="T66" fmla="*/ 165 w 240"/>
                <a:gd name="T67" fmla="*/ 202 h 202"/>
                <a:gd name="T68" fmla="*/ 165 w 240"/>
                <a:gd name="T69" fmla="*/ 200 h 202"/>
                <a:gd name="T70" fmla="*/ 154 w 240"/>
                <a:gd name="T71" fmla="*/ 191 h 202"/>
                <a:gd name="T72" fmla="*/ 160 w 240"/>
                <a:gd name="T73" fmla="*/ 181 h 202"/>
                <a:gd name="T74" fmla="*/ 154 w 240"/>
                <a:gd name="T75" fmla="*/ 171 h 202"/>
                <a:gd name="T76" fmla="*/ 140 w 240"/>
                <a:gd name="T77" fmla="*/ 171 h 202"/>
                <a:gd name="T78" fmla="*/ 135 w 240"/>
                <a:gd name="T79" fmla="*/ 160 h 202"/>
                <a:gd name="T80" fmla="*/ 140 w 240"/>
                <a:gd name="T81" fmla="*/ 148 h 202"/>
                <a:gd name="T82" fmla="*/ 112 w 240"/>
                <a:gd name="T83" fmla="*/ 131 h 202"/>
                <a:gd name="T84" fmla="*/ 100 w 240"/>
                <a:gd name="T85" fmla="*/ 141 h 202"/>
                <a:gd name="T86" fmla="*/ 81 w 240"/>
                <a:gd name="T87" fmla="*/ 123 h 202"/>
                <a:gd name="T88" fmla="*/ 81 w 240"/>
                <a:gd name="T89" fmla="*/ 125 h 202"/>
                <a:gd name="T90" fmla="*/ 81 w 240"/>
                <a:gd name="T91" fmla="*/ 118 h 202"/>
                <a:gd name="T92" fmla="*/ 69 w 240"/>
                <a:gd name="T93" fmla="*/ 104 h 202"/>
                <a:gd name="T94" fmla="*/ 67 w 240"/>
                <a:gd name="T95" fmla="*/ 91 h 202"/>
                <a:gd name="T96" fmla="*/ 60 w 240"/>
                <a:gd name="T97" fmla="*/ 81 h 202"/>
                <a:gd name="T98" fmla="*/ 54 w 240"/>
                <a:gd name="T99" fmla="*/ 85 h 202"/>
                <a:gd name="T100" fmla="*/ 48 w 240"/>
                <a:gd name="T101" fmla="*/ 87 h 202"/>
                <a:gd name="T102" fmla="*/ 23 w 240"/>
                <a:gd name="T103" fmla="*/ 64 h 202"/>
                <a:gd name="T104" fmla="*/ 14 w 240"/>
                <a:gd name="T105" fmla="*/ 62 h 202"/>
                <a:gd name="T106" fmla="*/ 2 w 240"/>
                <a:gd name="T107" fmla="*/ 64 h 202"/>
                <a:gd name="T108" fmla="*/ 2 w 240"/>
                <a:gd name="T109" fmla="*/ 54 h 202"/>
                <a:gd name="T110" fmla="*/ 0 w 240"/>
                <a:gd name="T111" fmla="*/ 5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202">
                  <a:moveTo>
                    <a:pt x="0" y="52"/>
                  </a:moveTo>
                  <a:lnTo>
                    <a:pt x="12" y="48"/>
                  </a:lnTo>
                  <a:lnTo>
                    <a:pt x="27" y="54"/>
                  </a:lnTo>
                  <a:lnTo>
                    <a:pt x="44" y="48"/>
                  </a:lnTo>
                  <a:lnTo>
                    <a:pt x="44" y="29"/>
                  </a:lnTo>
                  <a:lnTo>
                    <a:pt x="69" y="21"/>
                  </a:lnTo>
                  <a:lnTo>
                    <a:pt x="83" y="16"/>
                  </a:lnTo>
                  <a:lnTo>
                    <a:pt x="102" y="8"/>
                  </a:lnTo>
                  <a:lnTo>
                    <a:pt x="112" y="0"/>
                  </a:lnTo>
                  <a:lnTo>
                    <a:pt x="121" y="6"/>
                  </a:lnTo>
                  <a:lnTo>
                    <a:pt x="140" y="6"/>
                  </a:lnTo>
                  <a:lnTo>
                    <a:pt x="144" y="14"/>
                  </a:lnTo>
                  <a:lnTo>
                    <a:pt x="154" y="12"/>
                  </a:lnTo>
                  <a:lnTo>
                    <a:pt x="160" y="35"/>
                  </a:lnTo>
                  <a:lnTo>
                    <a:pt x="171" y="50"/>
                  </a:lnTo>
                  <a:lnTo>
                    <a:pt x="187" y="56"/>
                  </a:lnTo>
                  <a:lnTo>
                    <a:pt x="200" y="68"/>
                  </a:lnTo>
                  <a:lnTo>
                    <a:pt x="212" y="75"/>
                  </a:lnTo>
                  <a:lnTo>
                    <a:pt x="223" y="79"/>
                  </a:lnTo>
                  <a:lnTo>
                    <a:pt x="223" y="87"/>
                  </a:lnTo>
                  <a:lnTo>
                    <a:pt x="231" y="93"/>
                  </a:lnTo>
                  <a:lnTo>
                    <a:pt x="221" y="104"/>
                  </a:lnTo>
                  <a:lnTo>
                    <a:pt x="237" y="110"/>
                  </a:lnTo>
                  <a:lnTo>
                    <a:pt x="233" y="112"/>
                  </a:lnTo>
                  <a:lnTo>
                    <a:pt x="237" y="118"/>
                  </a:lnTo>
                  <a:lnTo>
                    <a:pt x="240" y="129"/>
                  </a:lnTo>
                  <a:lnTo>
                    <a:pt x="227" y="139"/>
                  </a:lnTo>
                  <a:lnTo>
                    <a:pt x="215" y="143"/>
                  </a:lnTo>
                  <a:lnTo>
                    <a:pt x="194" y="143"/>
                  </a:lnTo>
                  <a:lnTo>
                    <a:pt x="200" y="166"/>
                  </a:lnTo>
                  <a:lnTo>
                    <a:pt x="187" y="177"/>
                  </a:lnTo>
                  <a:lnTo>
                    <a:pt x="177" y="179"/>
                  </a:lnTo>
                  <a:lnTo>
                    <a:pt x="177" y="189"/>
                  </a:lnTo>
                  <a:lnTo>
                    <a:pt x="165" y="202"/>
                  </a:lnTo>
                  <a:lnTo>
                    <a:pt x="165" y="200"/>
                  </a:lnTo>
                  <a:lnTo>
                    <a:pt x="154" y="191"/>
                  </a:lnTo>
                  <a:lnTo>
                    <a:pt x="160" y="181"/>
                  </a:lnTo>
                  <a:lnTo>
                    <a:pt x="154" y="171"/>
                  </a:lnTo>
                  <a:lnTo>
                    <a:pt x="140" y="171"/>
                  </a:lnTo>
                  <a:lnTo>
                    <a:pt x="135" y="160"/>
                  </a:lnTo>
                  <a:lnTo>
                    <a:pt x="140" y="148"/>
                  </a:lnTo>
                  <a:lnTo>
                    <a:pt x="112" y="131"/>
                  </a:lnTo>
                  <a:lnTo>
                    <a:pt x="100" y="141"/>
                  </a:lnTo>
                  <a:lnTo>
                    <a:pt x="81" y="123"/>
                  </a:lnTo>
                  <a:lnTo>
                    <a:pt x="81" y="125"/>
                  </a:lnTo>
                  <a:lnTo>
                    <a:pt x="81" y="118"/>
                  </a:lnTo>
                  <a:lnTo>
                    <a:pt x="69" y="104"/>
                  </a:lnTo>
                  <a:lnTo>
                    <a:pt x="67" y="91"/>
                  </a:lnTo>
                  <a:lnTo>
                    <a:pt x="60" y="81"/>
                  </a:lnTo>
                  <a:lnTo>
                    <a:pt x="54" y="85"/>
                  </a:lnTo>
                  <a:lnTo>
                    <a:pt x="48" y="87"/>
                  </a:lnTo>
                  <a:lnTo>
                    <a:pt x="23" y="64"/>
                  </a:lnTo>
                  <a:lnTo>
                    <a:pt x="14" y="62"/>
                  </a:lnTo>
                  <a:lnTo>
                    <a:pt x="2" y="64"/>
                  </a:lnTo>
                  <a:lnTo>
                    <a:pt x="2" y="54"/>
                  </a:lnTo>
                  <a:lnTo>
                    <a:pt x="0" y="52"/>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0" name="Freeform 82"/>
            <p:cNvSpPr>
              <a:spLocks/>
            </p:cNvSpPr>
            <p:nvPr/>
          </p:nvSpPr>
          <p:spPr bwMode="auto">
            <a:xfrm>
              <a:off x="1429" y="3455"/>
              <a:ext cx="94" cy="90"/>
            </a:xfrm>
            <a:custGeom>
              <a:avLst/>
              <a:gdLst>
                <a:gd name="T0" fmla="*/ 0 w 94"/>
                <a:gd name="T1" fmla="*/ 50 h 90"/>
                <a:gd name="T2" fmla="*/ 23 w 94"/>
                <a:gd name="T3" fmla="*/ 32 h 90"/>
                <a:gd name="T4" fmla="*/ 23 w 94"/>
                <a:gd name="T5" fmla="*/ 15 h 90"/>
                <a:gd name="T6" fmla="*/ 44 w 94"/>
                <a:gd name="T7" fmla="*/ 0 h 90"/>
                <a:gd name="T8" fmla="*/ 56 w 94"/>
                <a:gd name="T9" fmla="*/ 7 h 90"/>
                <a:gd name="T10" fmla="*/ 83 w 94"/>
                <a:gd name="T11" fmla="*/ 7 h 90"/>
                <a:gd name="T12" fmla="*/ 83 w 94"/>
                <a:gd name="T13" fmla="*/ 17 h 90"/>
                <a:gd name="T14" fmla="*/ 94 w 94"/>
                <a:gd name="T15" fmla="*/ 27 h 90"/>
                <a:gd name="T16" fmla="*/ 85 w 94"/>
                <a:gd name="T17" fmla="*/ 40 h 90"/>
                <a:gd name="T18" fmla="*/ 94 w 94"/>
                <a:gd name="T19" fmla="*/ 54 h 90"/>
                <a:gd name="T20" fmla="*/ 90 w 94"/>
                <a:gd name="T21" fmla="*/ 57 h 90"/>
                <a:gd name="T22" fmla="*/ 65 w 94"/>
                <a:gd name="T23" fmla="*/ 65 h 90"/>
                <a:gd name="T24" fmla="*/ 65 w 94"/>
                <a:gd name="T25" fmla="*/ 84 h 90"/>
                <a:gd name="T26" fmla="*/ 48 w 94"/>
                <a:gd name="T27" fmla="*/ 90 h 90"/>
                <a:gd name="T28" fmla="*/ 33 w 94"/>
                <a:gd name="T29" fmla="*/ 84 h 90"/>
                <a:gd name="T30" fmla="*/ 21 w 94"/>
                <a:gd name="T31" fmla="*/ 88 h 90"/>
                <a:gd name="T32" fmla="*/ 4 w 94"/>
                <a:gd name="T33" fmla="*/ 77 h 90"/>
                <a:gd name="T34" fmla="*/ 4 w 94"/>
                <a:gd name="T35" fmla="*/ 77 h 90"/>
                <a:gd name="T36" fmla="*/ 2 w 94"/>
                <a:gd name="T37" fmla="*/ 67 h 90"/>
                <a:gd name="T38" fmla="*/ 6 w 94"/>
                <a:gd name="T39" fmla="*/ 65 h 90"/>
                <a:gd name="T40" fmla="*/ 6 w 94"/>
                <a:gd name="T41" fmla="*/ 52 h 90"/>
                <a:gd name="T42" fmla="*/ 0 w 94"/>
                <a:gd name="T43" fmla="*/ 5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90">
                  <a:moveTo>
                    <a:pt x="0" y="50"/>
                  </a:moveTo>
                  <a:lnTo>
                    <a:pt x="23" y="32"/>
                  </a:lnTo>
                  <a:lnTo>
                    <a:pt x="23" y="15"/>
                  </a:lnTo>
                  <a:lnTo>
                    <a:pt x="44" y="0"/>
                  </a:lnTo>
                  <a:lnTo>
                    <a:pt x="56" y="7"/>
                  </a:lnTo>
                  <a:lnTo>
                    <a:pt x="83" y="7"/>
                  </a:lnTo>
                  <a:lnTo>
                    <a:pt x="83" y="17"/>
                  </a:lnTo>
                  <a:lnTo>
                    <a:pt x="94" y="27"/>
                  </a:lnTo>
                  <a:lnTo>
                    <a:pt x="85" y="40"/>
                  </a:lnTo>
                  <a:lnTo>
                    <a:pt x="94" y="54"/>
                  </a:lnTo>
                  <a:lnTo>
                    <a:pt x="90" y="57"/>
                  </a:lnTo>
                  <a:lnTo>
                    <a:pt x="65" y="65"/>
                  </a:lnTo>
                  <a:lnTo>
                    <a:pt x="65" y="84"/>
                  </a:lnTo>
                  <a:lnTo>
                    <a:pt x="48" y="90"/>
                  </a:lnTo>
                  <a:lnTo>
                    <a:pt x="33" y="84"/>
                  </a:lnTo>
                  <a:lnTo>
                    <a:pt x="21" y="88"/>
                  </a:lnTo>
                  <a:lnTo>
                    <a:pt x="4" y="77"/>
                  </a:lnTo>
                  <a:lnTo>
                    <a:pt x="4" y="77"/>
                  </a:lnTo>
                  <a:lnTo>
                    <a:pt x="2" y="67"/>
                  </a:lnTo>
                  <a:lnTo>
                    <a:pt x="6" y="65"/>
                  </a:lnTo>
                  <a:lnTo>
                    <a:pt x="6" y="52"/>
                  </a:lnTo>
                  <a:lnTo>
                    <a:pt x="0" y="5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1" name="Freeform 83"/>
            <p:cNvSpPr>
              <a:spLocks/>
            </p:cNvSpPr>
            <p:nvPr/>
          </p:nvSpPr>
          <p:spPr bwMode="auto">
            <a:xfrm>
              <a:off x="1464" y="3409"/>
              <a:ext cx="142" cy="103"/>
            </a:xfrm>
            <a:custGeom>
              <a:avLst/>
              <a:gdLst>
                <a:gd name="T0" fmla="*/ 55 w 142"/>
                <a:gd name="T1" fmla="*/ 13 h 103"/>
                <a:gd name="T2" fmla="*/ 71 w 142"/>
                <a:gd name="T3" fmla="*/ 34 h 103"/>
                <a:gd name="T4" fmla="*/ 86 w 142"/>
                <a:gd name="T5" fmla="*/ 28 h 103"/>
                <a:gd name="T6" fmla="*/ 92 w 142"/>
                <a:gd name="T7" fmla="*/ 34 h 103"/>
                <a:gd name="T8" fmla="*/ 101 w 142"/>
                <a:gd name="T9" fmla="*/ 23 h 103"/>
                <a:gd name="T10" fmla="*/ 113 w 142"/>
                <a:gd name="T11" fmla="*/ 36 h 103"/>
                <a:gd name="T12" fmla="*/ 126 w 142"/>
                <a:gd name="T13" fmla="*/ 36 h 103"/>
                <a:gd name="T14" fmla="*/ 128 w 142"/>
                <a:gd name="T15" fmla="*/ 53 h 103"/>
                <a:gd name="T16" fmla="*/ 142 w 142"/>
                <a:gd name="T17" fmla="*/ 57 h 103"/>
                <a:gd name="T18" fmla="*/ 140 w 142"/>
                <a:gd name="T19" fmla="*/ 80 h 103"/>
                <a:gd name="T20" fmla="*/ 140 w 142"/>
                <a:gd name="T21" fmla="*/ 94 h 103"/>
                <a:gd name="T22" fmla="*/ 130 w 142"/>
                <a:gd name="T23" fmla="*/ 96 h 103"/>
                <a:gd name="T24" fmla="*/ 126 w 142"/>
                <a:gd name="T25" fmla="*/ 88 h 103"/>
                <a:gd name="T26" fmla="*/ 107 w 142"/>
                <a:gd name="T27" fmla="*/ 88 h 103"/>
                <a:gd name="T28" fmla="*/ 98 w 142"/>
                <a:gd name="T29" fmla="*/ 82 h 103"/>
                <a:gd name="T30" fmla="*/ 88 w 142"/>
                <a:gd name="T31" fmla="*/ 90 h 103"/>
                <a:gd name="T32" fmla="*/ 69 w 142"/>
                <a:gd name="T33" fmla="*/ 98 h 103"/>
                <a:gd name="T34" fmla="*/ 55 w 142"/>
                <a:gd name="T35" fmla="*/ 103 h 103"/>
                <a:gd name="T36" fmla="*/ 59 w 142"/>
                <a:gd name="T37" fmla="*/ 100 h 103"/>
                <a:gd name="T38" fmla="*/ 50 w 142"/>
                <a:gd name="T39" fmla="*/ 86 h 103"/>
                <a:gd name="T40" fmla="*/ 59 w 142"/>
                <a:gd name="T41" fmla="*/ 73 h 103"/>
                <a:gd name="T42" fmla="*/ 48 w 142"/>
                <a:gd name="T43" fmla="*/ 63 h 103"/>
                <a:gd name="T44" fmla="*/ 48 w 142"/>
                <a:gd name="T45" fmla="*/ 53 h 103"/>
                <a:gd name="T46" fmla="*/ 21 w 142"/>
                <a:gd name="T47" fmla="*/ 53 h 103"/>
                <a:gd name="T48" fmla="*/ 9 w 142"/>
                <a:gd name="T49" fmla="*/ 46 h 103"/>
                <a:gd name="T50" fmla="*/ 0 w 142"/>
                <a:gd name="T51" fmla="*/ 34 h 103"/>
                <a:gd name="T52" fmla="*/ 11 w 142"/>
                <a:gd name="T53" fmla="*/ 23 h 103"/>
                <a:gd name="T54" fmla="*/ 9 w 142"/>
                <a:gd name="T55" fmla="*/ 11 h 103"/>
                <a:gd name="T56" fmla="*/ 28 w 142"/>
                <a:gd name="T57" fmla="*/ 11 h 103"/>
                <a:gd name="T58" fmla="*/ 34 w 142"/>
                <a:gd name="T59" fmla="*/ 0 h 103"/>
                <a:gd name="T60" fmla="*/ 55 w 142"/>
                <a:gd name="T6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2" h="103">
                  <a:moveTo>
                    <a:pt x="55" y="13"/>
                  </a:moveTo>
                  <a:lnTo>
                    <a:pt x="71" y="34"/>
                  </a:lnTo>
                  <a:lnTo>
                    <a:pt x="86" y="28"/>
                  </a:lnTo>
                  <a:lnTo>
                    <a:pt x="92" y="34"/>
                  </a:lnTo>
                  <a:lnTo>
                    <a:pt x="101" y="23"/>
                  </a:lnTo>
                  <a:lnTo>
                    <a:pt x="113" y="36"/>
                  </a:lnTo>
                  <a:lnTo>
                    <a:pt x="126" y="36"/>
                  </a:lnTo>
                  <a:lnTo>
                    <a:pt x="128" y="53"/>
                  </a:lnTo>
                  <a:lnTo>
                    <a:pt x="142" y="57"/>
                  </a:lnTo>
                  <a:lnTo>
                    <a:pt x="140" y="80"/>
                  </a:lnTo>
                  <a:lnTo>
                    <a:pt x="140" y="94"/>
                  </a:lnTo>
                  <a:lnTo>
                    <a:pt x="130" y="96"/>
                  </a:lnTo>
                  <a:lnTo>
                    <a:pt x="126" y="88"/>
                  </a:lnTo>
                  <a:lnTo>
                    <a:pt x="107" y="88"/>
                  </a:lnTo>
                  <a:lnTo>
                    <a:pt x="98" y="82"/>
                  </a:lnTo>
                  <a:lnTo>
                    <a:pt x="88" y="90"/>
                  </a:lnTo>
                  <a:lnTo>
                    <a:pt x="69" y="98"/>
                  </a:lnTo>
                  <a:lnTo>
                    <a:pt x="55" y="103"/>
                  </a:lnTo>
                  <a:lnTo>
                    <a:pt x="59" y="100"/>
                  </a:lnTo>
                  <a:lnTo>
                    <a:pt x="50" y="86"/>
                  </a:lnTo>
                  <a:lnTo>
                    <a:pt x="59" y="73"/>
                  </a:lnTo>
                  <a:lnTo>
                    <a:pt x="48" y="63"/>
                  </a:lnTo>
                  <a:lnTo>
                    <a:pt x="48" y="53"/>
                  </a:lnTo>
                  <a:lnTo>
                    <a:pt x="21" y="53"/>
                  </a:lnTo>
                  <a:lnTo>
                    <a:pt x="9" y="46"/>
                  </a:lnTo>
                  <a:lnTo>
                    <a:pt x="0" y="34"/>
                  </a:lnTo>
                  <a:lnTo>
                    <a:pt x="11" y="23"/>
                  </a:lnTo>
                  <a:lnTo>
                    <a:pt x="9" y="11"/>
                  </a:lnTo>
                  <a:lnTo>
                    <a:pt x="28" y="11"/>
                  </a:lnTo>
                  <a:lnTo>
                    <a:pt x="34" y="0"/>
                  </a:lnTo>
                  <a:lnTo>
                    <a:pt x="55" y="13"/>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2" name="Freeform 84"/>
            <p:cNvSpPr>
              <a:spLocks/>
            </p:cNvSpPr>
            <p:nvPr/>
          </p:nvSpPr>
          <p:spPr bwMode="auto">
            <a:xfrm>
              <a:off x="1621" y="3434"/>
              <a:ext cx="137" cy="167"/>
            </a:xfrm>
            <a:custGeom>
              <a:avLst/>
              <a:gdLst>
                <a:gd name="T0" fmla="*/ 100 w 137"/>
                <a:gd name="T1" fmla="*/ 153 h 167"/>
                <a:gd name="T2" fmla="*/ 94 w 137"/>
                <a:gd name="T3" fmla="*/ 138 h 167"/>
                <a:gd name="T4" fmla="*/ 94 w 137"/>
                <a:gd name="T5" fmla="*/ 125 h 167"/>
                <a:gd name="T6" fmla="*/ 119 w 137"/>
                <a:gd name="T7" fmla="*/ 117 h 167"/>
                <a:gd name="T8" fmla="*/ 123 w 137"/>
                <a:gd name="T9" fmla="*/ 90 h 167"/>
                <a:gd name="T10" fmla="*/ 125 w 137"/>
                <a:gd name="T11" fmla="*/ 73 h 167"/>
                <a:gd name="T12" fmla="*/ 135 w 137"/>
                <a:gd name="T13" fmla="*/ 63 h 167"/>
                <a:gd name="T14" fmla="*/ 137 w 137"/>
                <a:gd name="T15" fmla="*/ 30 h 167"/>
                <a:gd name="T16" fmla="*/ 125 w 137"/>
                <a:gd name="T17" fmla="*/ 28 h 167"/>
                <a:gd name="T18" fmla="*/ 129 w 137"/>
                <a:gd name="T19" fmla="*/ 15 h 167"/>
                <a:gd name="T20" fmla="*/ 108 w 137"/>
                <a:gd name="T21" fmla="*/ 11 h 167"/>
                <a:gd name="T22" fmla="*/ 91 w 137"/>
                <a:gd name="T23" fmla="*/ 0 h 167"/>
                <a:gd name="T24" fmla="*/ 73 w 137"/>
                <a:gd name="T25" fmla="*/ 23 h 167"/>
                <a:gd name="T26" fmla="*/ 66 w 137"/>
                <a:gd name="T27" fmla="*/ 44 h 167"/>
                <a:gd name="T28" fmla="*/ 54 w 137"/>
                <a:gd name="T29" fmla="*/ 46 h 167"/>
                <a:gd name="T30" fmla="*/ 41 w 137"/>
                <a:gd name="T31" fmla="*/ 38 h 167"/>
                <a:gd name="T32" fmla="*/ 27 w 137"/>
                <a:gd name="T33" fmla="*/ 46 h 167"/>
                <a:gd name="T34" fmla="*/ 25 w 137"/>
                <a:gd name="T35" fmla="*/ 71 h 167"/>
                <a:gd name="T36" fmla="*/ 10 w 137"/>
                <a:gd name="T37" fmla="*/ 96 h 167"/>
                <a:gd name="T38" fmla="*/ 0 w 137"/>
                <a:gd name="T39" fmla="*/ 107 h 167"/>
                <a:gd name="T40" fmla="*/ 0 w 137"/>
                <a:gd name="T41" fmla="*/ 107 h 167"/>
                <a:gd name="T42" fmla="*/ 16 w 137"/>
                <a:gd name="T43" fmla="*/ 113 h 167"/>
                <a:gd name="T44" fmla="*/ 29 w 137"/>
                <a:gd name="T45" fmla="*/ 125 h 167"/>
                <a:gd name="T46" fmla="*/ 41 w 137"/>
                <a:gd name="T47" fmla="*/ 132 h 167"/>
                <a:gd name="T48" fmla="*/ 52 w 137"/>
                <a:gd name="T49" fmla="*/ 136 h 167"/>
                <a:gd name="T50" fmla="*/ 52 w 137"/>
                <a:gd name="T51" fmla="*/ 144 h 167"/>
                <a:gd name="T52" fmla="*/ 60 w 137"/>
                <a:gd name="T53" fmla="*/ 150 h 167"/>
                <a:gd name="T54" fmla="*/ 50 w 137"/>
                <a:gd name="T55" fmla="*/ 161 h 167"/>
                <a:gd name="T56" fmla="*/ 66 w 137"/>
                <a:gd name="T57" fmla="*/ 167 h 167"/>
                <a:gd name="T58" fmla="*/ 100 w 137"/>
                <a:gd name="T59" fmla="*/ 15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67">
                  <a:moveTo>
                    <a:pt x="100" y="153"/>
                  </a:moveTo>
                  <a:lnTo>
                    <a:pt x="94" y="138"/>
                  </a:lnTo>
                  <a:lnTo>
                    <a:pt x="94" y="125"/>
                  </a:lnTo>
                  <a:lnTo>
                    <a:pt x="119" y="117"/>
                  </a:lnTo>
                  <a:lnTo>
                    <a:pt x="123" y="90"/>
                  </a:lnTo>
                  <a:lnTo>
                    <a:pt x="125" y="73"/>
                  </a:lnTo>
                  <a:lnTo>
                    <a:pt x="135" y="63"/>
                  </a:lnTo>
                  <a:lnTo>
                    <a:pt x="137" y="30"/>
                  </a:lnTo>
                  <a:lnTo>
                    <a:pt x="125" y="28"/>
                  </a:lnTo>
                  <a:lnTo>
                    <a:pt x="129" y="15"/>
                  </a:lnTo>
                  <a:lnTo>
                    <a:pt x="108" y="11"/>
                  </a:lnTo>
                  <a:lnTo>
                    <a:pt x="91" y="0"/>
                  </a:lnTo>
                  <a:lnTo>
                    <a:pt x="73" y="23"/>
                  </a:lnTo>
                  <a:lnTo>
                    <a:pt x="66" y="44"/>
                  </a:lnTo>
                  <a:lnTo>
                    <a:pt x="54" y="46"/>
                  </a:lnTo>
                  <a:lnTo>
                    <a:pt x="41" y="38"/>
                  </a:lnTo>
                  <a:lnTo>
                    <a:pt x="27" y="46"/>
                  </a:lnTo>
                  <a:lnTo>
                    <a:pt x="25" y="71"/>
                  </a:lnTo>
                  <a:lnTo>
                    <a:pt x="10" y="96"/>
                  </a:lnTo>
                  <a:lnTo>
                    <a:pt x="0" y="107"/>
                  </a:lnTo>
                  <a:lnTo>
                    <a:pt x="0" y="107"/>
                  </a:lnTo>
                  <a:lnTo>
                    <a:pt x="16" y="113"/>
                  </a:lnTo>
                  <a:lnTo>
                    <a:pt x="29" y="125"/>
                  </a:lnTo>
                  <a:lnTo>
                    <a:pt x="41" y="132"/>
                  </a:lnTo>
                  <a:lnTo>
                    <a:pt x="52" y="136"/>
                  </a:lnTo>
                  <a:lnTo>
                    <a:pt x="52" y="144"/>
                  </a:lnTo>
                  <a:lnTo>
                    <a:pt x="60" y="150"/>
                  </a:lnTo>
                  <a:lnTo>
                    <a:pt x="50" y="161"/>
                  </a:lnTo>
                  <a:lnTo>
                    <a:pt x="66" y="167"/>
                  </a:lnTo>
                  <a:lnTo>
                    <a:pt x="100" y="153"/>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3" name="Freeform 85"/>
            <p:cNvSpPr>
              <a:spLocks/>
            </p:cNvSpPr>
            <p:nvPr/>
          </p:nvSpPr>
          <p:spPr bwMode="auto">
            <a:xfrm>
              <a:off x="3194" y="3676"/>
              <a:ext cx="605" cy="538"/>
            </a:xfrm>
            <a:custGeom>
              <a:avLst/>
              <a:gdLst>
                <a:gd name="T0" fmla="*/ 23 w 290"/>
                <a:gd name="T1" fmla="*/ 178 h 258"/>
                <a:gd name="T2" fmla="*/ 28 w 290"/>
                <a:gd name="T3" fmla="*/ 185 h 258"/>
                <a:gd name="T4" fmla="*/ 45 w 290"/>
                <a:gd name="T5" fmla="*/ 192 h 258"/>
                <a:gd name="T6" fmla="*/ 67 w 290"/>
                <a:gd name="T7" fmla="*/ 202 h 258"/>
                <a:gd name="T8" fmla="*/ 85 w 290"/>
                <a:gd name="T9" fmla="*/ 210 h 258"/>
                <a:gd name="T10" fmla="*/ 97 w 290"/>
                <a:gd name="T11" fmla="*/ 222 h 258"/>
                <a:gd name="T12" fmla="*/ 107 w 290"/>
                <a:gd name="T13" fmla="*/ 223 h 258"/>
                <a:gd name="T14" fmla="*/ 113 w 290"/>
                <a:gd name="T15" fmla="*/ 212 h 258"/>
                <a:gd name="T16" fmla="*/ 133 w 290"/>
                <a:gd name="T17" fmla="*/ 184 h 258"/>
                <a:gd name="T18" fmla="*/ 161 w 290"/>
                <a:gd name="T19" fmla="*/ 129 h 258"/>
                <a:gd name="T20" fmla="*/ 157 w 290"/>
                <a:gd name="T21" fmla="*/ 110 h 258"/>
                <a:gd name="T22" fmla="*/ 158 w 290"/>
                <a:gd name="T23" fmla="*/ 69 h 258"/>
                <a:gd name="T24" fmla="*/ 146 w 290"/>
                <a:gd name="T25" fmla="*/ 51 h 258"/>
                <a:gd name="T26" fmla="*/ 161 w 290"/>
                <a:gd name="T27" fmla="*/ 48 h 258"/>
                <a:gd name="T28" fmla="*/ 166 w 290"/>
                <a:gd name="T29" fmla="*/ 38 h 258"/>
                <a:gd name="T30" fmla="*/ 182 w 290"/>
                <a:gd name="T31" fmla="*/ 37 h 258"/>
                <a:gd name="T32" fmla="*/ 186 w 290"/>
                <a:gd name="T33" fmla="*/ 25 h 258"/>
                <a:gd name="T34" fmla="*/ 198 w 290"/>
                <a:gd name="T35" fmla="*/ 32 h 258"/>
                <a:gd name="T36" fmla="*/ 206 w 290"/>
                <a:gd name="T37" fmla="*/ 32 h 258"/>
                <a:gd name="T38" fmla="*/ 219 w 290"/>
                <a:gd name="T39" fmla="*/ 26 h 258"/>
                <a:gd name="T40" fmla="*/ 232 w 290"/>
                <a:gd name="T41" fmla="*/ 25 h 258"/>
                <a:gd name="T42" fmla="*/ 236 w 290"/>
                <a:gd name="T43" fmla="*/ 13 h 258"/>
                <a:gd name="T44" fmla="*/ 249 w 290"/>
                <a:gd name="T45" fmla="*/ 0 h 258"/>
                <a:gd name="T46" fmla="*/ 250 w 290"/>
                <a:gd name="T47" fmla="*/ 11 h 258"/>
                <a:gd name="T48" fmla="*/ 255 w 290"/>
                <a:gd name="T49" fmla="*/ 23 h 258"/>
                <a:gd name="T50" fmla="*/ 265 w 290"/>
                <a:gd name="T51" fmla="*/ 40 h 258"/>
                <a:gd name="T52" fmla="*/ 273 w 290"/>
                <a:gd name="T53" fmla="*/ 50 h 258"/>
                <a:gd name="T54" fmla="*/ 289 w 290"/>
                <a:gd name="T55" fmla="*/ 59 h 258"/>
                <a:gd name="T56" fmla="*/ 288 w 290"/>
                <a:gd name="T57" fmla="*/ 75 h 258"/>
                <a:gd name="T58" fmla="*/ 265 w 290"/>
                <a:gd name="T59" fmla="*/ 99 h 258"/>
                <a:gd name="T60" fmla="*/ 255 w 290"/>
                <a:gd name="T61" fmla="*/ 114 h 258"/>
                <a:gd name="T62" fmla="*/ 266 w 290"/>
                <a:gd name="T63" fmla="*/ 129 h 258"/>
                <a:gd name="T64" fmla="*/ 252 w 290"/>
                <a:gd name="T65" fmla="*/ 153 h 258"/>
                <a:gd name="T66" fmla="*/ 233 w 290"/>
                <a:gd name="T67" fmla="*/ 170 h 258"/>
                <a:gd name="T68" fmla="*/ 221 w 290"/>
                <a:gd name="T69" fmla="*/ 190 h 258"/>
                <a:gd name="T70" fmla="*/ 195 w 290"/>
                <a:gd name="T71" fmla="*/ 200 h 258"/>
                <a:gd name="T72" fmla="*/ 184 w 290"/>
                <a:gd name="T73" fmla="*/ 208 h 258"/>
                <a:gd name="T74" fmla="*/ 184 w 290"/>
                <a:gd name="T75" fmla="*/ 229 h 258"/>
                <a:gd name="T76" fmla="*/ 182 w 290"/>
                <a:gd name="T77" fmla="*/ 237 h 258"/>
                <a:gd name="T78" fmla="*/ 176 w 290"/>
                <a:gd name="T79" fmla="*/ 246 h 258"/>
                <a:gd name="T80" fmla="*/ 156 w 290"/>
                <a:gd name="T81" fmla="*/ 238 h 258"/>
                <a:gd name="T82" fmla="*/ 122 w 290"/>
                <a:gd name="T83" fmla="*/ 245 h 258"/>
                <a:gd name="T84" fmla="*/ 102 w 290"/>
                <a:gd name="T85" fmla="*/ 257 h 258"/>
                <a:gd name="T86" fmla="*/ 73 w 290"/>
                <a:gd name="T87" fmla="*/ 243 h 258"/>
                <a:gd name="T88" fmla="*/ 58 w 290"/>
                <a:gd name="T89" fmla="*/ 225 h 258"/>
                <a:gd name="T90" fmla="*/ 35 w 290"/>
                <a:gd name="T91" fmla="*/ 219 h 258"/>
                <a:gd name="T92" fmla="*/ 11 w 290"/>
                <a:gd name="T93" fmla="*/ 215 h 258"/>
                <a:gd name="T94" fmla="*/ 0 w 290"/>
                <a:gd name="T95" fmla="*/ 205 h 258"/>
                <a:gd name="T96" fmla="*/ 9 w 290"/>
                <a:gd name="T97" fmla="*/ 19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 h="258">
                  <a:moveTo>
                    <a:pt x="9" y="191"/>
                  </a:moveTo>
                  <a:cubicBezTo>
                    <a:pt x="23" y="178"/>
                    <a:pt x="23" y="178"/>
                    <a:pt x="23" y="178"/>
                  </a:cubicBezTo>
                  <a:cubicBezTo>
                    <a:pt x="29" y="182"/>
                    <a:pt x="29" y="182"/>
                    <a:pt x="29" y="182"/>
                  </a:cubicBezTo>
                  <a:cubicBezTo>
                    <a:pt x="28" y="185"/>
                    <a:pt x="28" y="185"/>
                    <a:pt x="28" y="185"/>
                  </a:cubicBezTo>
                  <a:cubicBezTo>
                    <a:pt x="36" y="191"/>
                    <a:pt x="36" y="191"/>
                    <a:pt x="36" y="191"/>
                  </a:cubicBezTo>
                  <a:cubicBezTo>
                    <a:pt x="45" y="192"/>
                    <a:pt x="45" y="192"/>
                    <a:pt x="45" y="192"/>
                  </a:cubicBezTo>
                  <a:cubicBezTo>
                    <a:pt x="60" y="204"/>
                    <a:pt x="60" y="204"/>
                    <a:pt x="60" y="204"/>
                  </a:cubicBezTo>
                  <a:cubicBezTo>
                    <a:pt x="67" y="202"/>
                    <a:pt x="67" y="202"/>
                    <a:pt x="67" y="202"/>
                  </a:cubicBezTo>
                  <a:cubicBezTo>
                    <a:pt x="77" y="211"/>
                    <a:pt x="77" y="211"/>
                    <a:pt x="77" y="211"/>
                  </a:cubicBezTo>
                  <a:cubicBezTo>
                    <a:pt x="85" y="210"/>
                    <a:pt x="85" y="210"/>
                    <a:pt x="85" y="210"/>
                  </a:cubicBezTo>
                  <a:cubicBezTo>
                    <a:pt x="88" y="221"/>
                    <a:pt x="88" y="221"/>
                    <a:pt x="88" y="221"/>
                  </a:cubicBezTo>
                  <a:cubicBezTo>
                    <a:pt x="97" y="222"/>
                    <a:pt x="97" y="222"/>
                    <a:pt x="97" y="222"/>
                  </a:cubicBezTo>
                  <a:cubicBezTo>
                    <a:pt x="102" y="228"/>
                    <a:pt x="102" y="228"/>
                    <a:pt x="102" y="228"/>
                  </a:cubicBezTo>
                  <a:cubicBezTo>
                    <a:pt x="107" y="223"/>
                    <a:pt x="107" y="223"/>
                    <a:pt x="107" y="223"/>
                  </a:cubicBezTo>
                  <a:cubicBezTo>
                    <a:pt x="112" y="223"/>
                    <a:pt x="112" y="223"/>
                    <a:pt x="112" y="223"/>
                  </a:cubicBezTo>
                  <a:cubicBezTo>
                    <a:pt x="113" y="212"/>
                    <a:pt x="113" y="212"/>
                    <a:pt x="113" y="212"/>
                  </a:cubicBezTo>
                  <a:cubicBezTo>
                    <a:pt x="130" y="194"/>
                    <a:pt x="130" y="194"/>
                    <a:pt x="130" y="194"/>
                  </a:cubicBezTo>
                  <a:cubicBezTo>
                    <a:pt x="133" y="184"/>
                    <a:pt x="133" y="184"/>
                    <a:pt x="133" y="184"/>
                  </a:cubicBezTo>
                  <a:cubicBezTo>
                    <a:pt x="159" y="156"/>
                    <a:pt x="159" y="156"/>
                    <a:pt x="159" y="156"/>
                  </a:cubicBezTo>
                  <a:cubicBezTo>
                    <a:pt x="161" y="129"/>
                    <a:pt x="161" y="129"/>
                    <a:pt x="161" y="129"/>
                  </a:cubicBezTo>
                  <a:cubicBezTo>
                    <a:pt x="166" y="113"/>
                    <a:pt x="166" y="113"/>
                    <a:pt x="166" y="113"/>
                  </a:cubicBezTo>
                  <a:cubicBezTo>
                    <a:pt x="157" y="110"/>
                    <a:pt x="157" y="110"/>
                    <a:pt x="157" y="110"/>
                  </a:cubicBezTo>
                  <a:cubicBezTo>
                    <a:pt x="152" y="78"/>
                    <a:pt x="152" y="78"/>
                    <a:pt x="152" y="78"/>
                  </a:cubicBezTo>
                  <a:cubicBezTo>
                    <a:pt x="158" y="69"/>
                    <a:pt x="158" y="69"/>
                    <a:pt x="158" y="69"/>
                  </a:cubicBezTo>
                  <a:cubicBezTo>
                    <a:pt x="149" y="63"/>
                    <a:pt x="149" y="63"/>
                    <a:pt x="149" y="63"/>
                  </a:cubicBezTo>
                  <a:cubicBezTo>
                    <a:pt x="146" y="51"/>
                    <a:pt x="146" y="51"/>
                    <a:pt x="146" y="51"/>
                  </a:cubicBezTo>
                  <a:cubicBezTo>
                    <a:pt x="154" y="46"/>
                    <a:pt x="154" y="46"/>
                    <a:pt x="154" y="46"/>
                  </a:cubicBezTo>
                  <a:cubicBezTo>
                    <a:pt x="161" y="48"/>
                    <a:pt x="161" y="48"/>
                    <a:pt x="161" y="48"/>
                  </a:cubicBezTo>
                  <a:cubicBezTo>
                    <a:pt x="162" y="39"/>
                    <a:pt x="162" y="39"/>
                    <a:pt x="162" y="39"/>
                  </a:cubicBezTo>
                  <a:cubicBezTo>
                    <a:pt x="166" y="38"/>
                    <a:pt x="166" y="38"/>
                    <a:pt x="166" y="38"/>
                  </a:cubicBezTo>
                  <a:cubicBezTo>
                    <a:pt x="174" y="40"/>
                    <a:pt x="174" y="40"/>
                    <a:pt x="174" y="40"/>
                  </a:cubicBezTo>
                  <a:cubicBezTo>
                    <a:pt x="182" y="37"/>
                    <a:pt x="182" y="37"/>
                    <a:pt x="182" y="37"/>
                  </a:cubicBezTo>
                  <a:cubicBezTo>
                    <a:pt x="181" y="31"/>
                    <a:pt x="181" y="31"/>
                    <a:pt x="181" y="31"/>
                  </a:cubicBezTo>
                  <a:cubicBezTo>
                    <a:pt x="186" y="25"/>
                    <a:pt x="186" y="25"/>
                    <a:pt x="186" y="25"/>
                  </a:cubicBezTo>
                  <a:cubicBezTo>
                    <a:pt x="188" y="32"/>
                    <a:pt x="188" y="32"/>
                    <a:pt x="188" y="32"/>
                  </a:cubicBezTo>
                  <a:cubicBezTo>
                    <a:pt x="198" y="32"/>
                    <a:pt x="198" y="32"/>
                    <a:pt x="198" y="32"/>
                  </a:cubicBezTo>
                  <a:cubicBezTo>
                    <a:pt x="203" y="27"/>
                    <a:pt x="203" y="27"/>
                    <a:pt x="203" y="27"/>
                  </a:cubicBezTo>
                  <a:cubicBezTo>
                    <a:pt x="206" y="32"/>
                    <a:pt x="206" y="32"/>
                    <a:pt x="206" y="32"/>
                  </a:cubicBezTo>
                  <a:cubicBezTo>
                    <a:pt x="216" y="32"/>
                    <a:pt x="216" y="32"/>
                    <a:pt x="216" y="32"/>
                  </a:cubicBezTo>
                  <a:cubicBezTo>
                    <a:pt x="219" y="26"/>
                    <a:pt x="219" y="26"/>
                    <a:pt x="219" y="26"/>
                  </a:cubicBezTo>
                  <a:cubicBezTo>
                    <a:pt x="226" y="31"/>
                    <a:pt x="226" y="31"/>
                    <a:pt x="226" y="31"/>
                  </a:cubicBezTo>
                  <a:cubicBezTo>
                    <a:pt x="232" y="25"/>
                    <a:pt x="232" y="25"/>
                    <a:pt x="232" y="25"/>
                  </a:cubicBezTo>
                  <a:cubicBezTo>
                    <a:pt x="238" y="25"/>
                    <a:pt x="238" y="25"/>
                    <a:pt x="238" y="25"/>
                  </a:cubicBezTo>
                  <a:cubicBezTo>
                    <a:pt x="236" y="13"/>
                    <a:pt x="236" y="13"/>
                    <a:pt x="236" y="13"/>
                  </a:cubicBezTo>
                  <a:cubicBezTo>
                    <a:pt x="244" y="6"/>
                    <a:pt x="244" y="6"/>
                    <a:pt x="244" y="6"/>
                  </a:cubicBezTo>
                  <a:cubicBezTo>
                    <a:pt x="249" y="0"/>
                    <a:pt x="249" y="0"/>
                    <a:pt x="249" y="0"/>
                  </a:cubicBezTo>
                  <a:cubicBezTo>
                    <a:pt x="257" y="4"/>
                    <a:pt x="257" y="4"/>
                    <a:pt x="257" y="4"/>
                  </a:cubicBezTo>
                  <a:cubicBezTo>
                    <a:pt x="250" y="11"/>
                    <a:pt x="250" y="11"/>
                    <a:pt x="250" y="11"/>
                  </a:cubicBezTo>
                  <a:cubicBezTo>
                    <a:pt x="248" y="19"/>
                    <a:pt x="248" y="19"/>
                    <a:pt x="248" y="19"/>
                  </a:cubicBezTo>
                  <a:cubicBezTo>
                    <a:pt x="255" y="23"/>
                    <a:pt x="255" y="23"/>
                    <a:pt x="255" y="23"/>
                  </a:cubicBezTo>
                  <a:cubicBezTo>
                    <a:pt x="258" y="33"/>
                    <a:pt x="258" y="33"/>
                    <a:pt x="258" y="33"/>
                  </a:cubicBezTo>
                  <a:cubicBezTo>
                    <a:pt x="265" y="40"/>
                    <a:pt x="265" y="40"/>
                    <a:pt x="265" y="40"/>
                  </a:cubicBezTo>
                  <a:cubicBezTo>
                    <a:pt x="267" y="50"/>
                    <a:pt x="267" y="50"/>
                    <a:pt x="267" y="50"/>
                  </a:cubicBezTo>
                  <a:cubicBezTo>
                    <a:pt x="273" y="50"/>
                    <a:pt x="273" y="50"/>
                    <a:pt x="273" y="50"/>
                  </a:cubicBezTo>
                  <a:cubicBezTo>
                    <a:pt x="278" y="49"/>
                    <a:pt x="278" y="49"/>
                    <a:pt x="278" y="49"/>
                  </a:cubicBezTo>
                  <a:cubicBezTo>
                    <a:pt x="289" y="59"/>
                    <a:pt x="289" y="59"/>
                    <a:pt x="289" y="59"/>
                  </a:cubicBezTo>
                  <a:cubicBezTo>
                    <a:pt x="290" y="70"/>
                    <a:pt x="290" y="70"/>
                    <a:pt x="290" y="70"/>
                  </a:cubicBezTo>
                  <a:cubicBezTo>
                    <a:pt x="288" y="75"/>
                    <a:pt x="288" y="75"/>
                    <a:pt x="288" y="75"/>
                  </a:cubicBezTo>
                  <a:cubicBezTo>
                    <a:pt x="279" y="77"/>
                    <a:pt x="279" y="77"/>
                    <a:pt x="279" y="77"/>
                  </a:cubicBezTo>
                  <a:cubicBezTo>
                    <a:pt x="265" y="99"/>
                    <a:pt x="265" y="99"/>
                    <a:pt x="265" y="99"/>
                  </a:cubicBezTo>
                  <a:cubicBezTo>
                    <a:pt x="257" y="106"/>
                    <a:pt x="257" y="106"/>
                    <a:pt x="257" y="106"/>
                  </a:cubicBezTo>
                  <a:cubicBezTo>
                    <a:pt x="255" y="114"/>
                    <a:pt x="255" y="114"/>
                    <a:pt x="255" y="114"/>
                  </a:cubicBezTo>
                  <a:cubicBezTo>
                    <a:pt x="261" y="123"/>
                    <a:pt x="261" y="123"/>
                    <a:pt x="261" y="123"/>
                  </a:cubicBezTo>
                  <a:cubicBezTo>
                    <a:pt x="266" y="129"/>
                    <a:pt x="266" y="129"/>
                    <a:pt x="266" y="129"/>
                  </a:cubicBezTo>
                  <a:cubicBezTo>
                    <a:pt x="265" y="139"/>
                    <a:pt x="265" y="139"/>
                    <a:pt x="265" y="139"/>
                  </a:cubicBezTo>
                  <a:cubicBezTo>
                    <a:pt x="252" y="153"/>
                    <a:pt x="252" y="153"/>
                    <a:pt x="252" y="153"/>
                  </a:cubicBezTo>
                  <a:cubicBezTo>
                    <a:pt x="235" y="160"/>
                    <a:pt x="235" y="160"/>
                    <a:pt x="235" y="160"/>
                  </a:cubicBezTo>
                  <a:cubicBezTo>
                    <a:pt x="233" y="170"/>
                    <a:pt x="233" y="170"/>
                    <a:pt x="233" y="170"/>
                  </a:cubicBezTo>
                  <a:cubicBezTo>
                    <a:pt x="224" y="178"/>
                    <a:pt x="224" y="178"/>
                    <a:pt x="224" y="178"/>
                  </a:cubicBezTo>
                  <a:cubicBezTo>
                    <a:pt x="221" y="190"/>
                    <a:pt x="221" y="190"/>
                    <a:pt x="221" y="190"/>
                  </a:cubicBezTo>
                  <a:cubicBezTo>
                    <a:pt x="209" y="189"/>
                    <a:pt x="209" y="189"/>
                    <a:pt x="209" y="189"/>
                  </a:cubicBezTo>
                  <a:cubicBezTo>
                    <a:pt x="195" y="200"/>
                    <a:pt x="195" y="200"/>
                    <a:pt x="195" y="200"/>
                  </a:cubicBezTo>
                  <a:cubicBezTo>
                    <a:pt x="184" y="200"/>
                    <a:pt x="184" y="200"/>
                    <a:pt x="184" y="200"/>
                  </a:cubicBezTo>
                  <a:cubicBezTo>
                    <a:pt x="184" y="208"/>
                    <a:pt x="184" y="208"/>
                    <a:pt x="184" y="208"/>
                  </a:cubicBezTo>
                  <a:cubicBezTo>
                    <a:pt x="183" y="214"/>
                    <a:pt x="183" y="214"/>
                    <a:pt x="183" y="214"/>
                  </a:cubicBezTo>
                  <a:cubicBezTo>
                    <a:pt x="184" y="229"/>
                    <a:pt x="184" y="229"/>
                    <a:pt x="184" y="229"/>
                  </a:cubicBezTo>
                  <a:cubicBezTo>
                    <a:pt x="191" y="229"/>
                    <a:pt x="191" y="229"/>
                    <a:pt x="191" y="229"/>
                  </a:cubicBezTo>
                  <a:cubicBezTo>
                    <a:pt x="182" y="237"/>
                    <a:pt x="182" y="237"/>
                    <a:pt x="182" y="237"/>
                  </a:cubicBezTo>
                  <a:cubicBezTo>
                    <a:pt x="181" y="244"/>
                    <a:pt x="181" y="244"/>
                    <a:pt x="181" y="244"/>
                  </a:cubicBezTo>
                  <a:cubicBezTo>
                    <a:pt x="180" y="243"/>
                    <a:pt x="177" y="245"/>
                    <a:pt x="176" y="246"/>
                  </a:cubicBezTo>
                  <a:cubicBezTo>
                    <a:pt x="173" y="247"/>
                    <a:pt x="165" y="248"/>
                    <a:pt x="164" y="244"/>
                  </a:cubicBezTo>
                  <a:cubicBezTo>
                    <a:pt x="164" y="239"/>
                    <a:pt x="159" y="238"/>
                    <a:pt x="156" y="238"/>
                  </a:cubicBezTo>
                  <a:cubicBezTo>
                    <a:pt x="153" y="237"/>
                    <a:pt x="152" y="244"/>
                    <a:pt x="146" y="241"/>
                  </a:cubicBezTo>
                  <a:cubicBezTo>
                    <a:pt x="139" y="237"/>
                    <a:pt x="127" y="243"/>
                    <a:pt x="122" y="245"/>
                  </a:cubicBezTo>
                  <a:cubicBezTo>
                    <a:pt x="117" y="246"/>
                    <a:pt x="115" y="252"/>
                    <a:pt x="112" y="253"/>
                  </a:cubicBezTo>
                  <a:cubicBezTo>
                    <a:pt x="109" y="253"/>
                    <a:pt x="104" y="258"/>
                    <a:pt x="102" y="257"/>
                  </a:cubicBezTo>
                  <a:cubicBezTo>
                    <a:pt x="100" y="257"/>
                    <a:pt x="86" y="254"/>
                    <a:pt x="80" y="251"/>
                  </a:cubicBezTo>
                  <a:cubicBezTo>
                    <a:pt x="74" y="247"/>
                    <a:pt x="74" y="247"/>
                    <a:pt x="73" y="243"/>
                  </a:cubicBezTo>
                  <a:cubicBezTo>
                    <a:pt x="72" y="239"/>
                    <a:pt x="70" y="234"/>
                    <a:pt x="68" y="228"/>
                  </a:cubicBezTo>
                  <a:cubicBezTo>
                    <a:pt x="67" y="223"/>
                    <a:pt x="63" y="225"/>
                    <a:pt x="58" y="225"/>
                  </a:cubicBezTo>
                  <a:cubicBezTo>
                    <a:pt x="52" y="225"/>
                    <a:pt x="48" y="224"/>
                    <a:pt x="47" y="223"/>
                  </a:cubicBezTo>
                  <a:cubicBezTo>
                    <a:pt x="47" y="222"/>
                    <a:pt x="41" y="219"/>
                    <a:pt x="35" y="219"/>
                  </a:cubicBezTo>
                  <a:cubicBezTo>
                    <a:pt x="29" y="220"/>
                    <a:pt x="27" y="220"/>
                    <a:pt x="22" y="219"/>
                  </a:cubicBezTo>
                  <a:cubicBezTo>
                    <a:pt x="16" y="218"/>
                    <a:pt x="15" y="218"/>
                    <a:pt x="11" y="215"/>
                  </a:cubicBezTo>
                  <a:cubicBezTo>
                    <a:pt x="9" y="213"/>
                    <a:pt x="7" y="214"/>
                    <a:pt x="6" y="216"/>
                  </a:cubicBezTo>
                  <a:cubicBezTo>
                    <a:pt x="0" y="205"/>
                    <a:pt x="0" y="205"/>
                    <a:pt x="0" y="205"/>
                  </a:cubicBezTo>
                  <a:cubicBezTo>
                    <a:pt x="4" y="198"/>
                    <a:pt x="4" y="198"/>
                    <a:pt x="4" y="198"/>
                  </a:cubicBezTo>
                  <a:lnTo>
                    <a:pt x="9" y="191"/>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4" name="Freeform 86"/>
            <p:cNvSpPr>
              <a:spLocks noEditPoints="1"/>
            </p:cNvSpPr>
            <p:nvPr/>
          </p:nvSpPr>
          <p:spPr bwMode="auto">
            <a:xfrm>
              <a:off x="2836" y="4039"/>
              <a:ext cx="377" cy="248"/>
            </a:xfrm>
            <a:custGeom>
              <a:avLst/>
              <a:gdLst>
                <a:gd name="T0" fmla="*/ 0 w 181"/>
                <a:gd name="T1" fmla="*/ 67 h 119"/>
                <a:gd name="T2" fmla="*/ 13 w 181"/>
                <a:gd name="T3" fmla="*/ 68 h 119"/>
                <a:gd name="T4" fmla="*/ 21 w 181"/>
                <a:gd name="T5" fmla="*/ 62 h 119"/>
                <a:gd name="T6" fmla="*/ 21 w 181"/>
                <a:gd name="T7" fmla="*/ 53 h 119"/>
                <a:gd name="T8" fmla="*/ 27 w 181"/>
                <a:gd name="T9" fmla="*/ 52 h 119"/>
                <a:gd name="T10" fmla="*/ 39 w 181"/>
                <a:gd name="T11" fmla="*/ 59 h 119"/>
                <a:gd name="T12" fmla="*/ 53 w 181"/>
                <a:gd name="T13" fmla="*/ 60 h 119"/>
                <a:gd name="T14" fmla="*/ 66 w 181"/>
                <a:gd name="T15" fmla="*/ 59 h 119"/>
                <a:gd name="T16" fmla="*/ 78 w 181"/>
                <a:gd name="T17" fmla="*/ 50 h 119"/>
                <a:gd name="T18" fmla="*/ 85 w 181"/>
                <a:gd name="T19" fmla="*/ 50 h 119"/>
                <a:gd name="T20" fmla="*/ 85 w 181"/>
                <a:gd name="T21" fmla="*/ 40 h 119"/>
                <a:gd name="T22" fmla="*/ 91 w 181"/>
                <a:gd name="T23" fmla="*/ 35 h 119"/>
                <a:gd name="T24" fmla="*/ 90 w 181"/>
                <a:gd name="T25" fmla="*/ 29 h 119"/>
                <a:gd name="T26" fmla="*/ 98 w 181"/>
                <a:gd name="T27" fmla="*/ 26 h 119"/>
                <a:gd name="T28" fmla="*/ 100 w 181"/>
                <a:gd name="T29" fmla="*/ 13 h 119"/>
                <a:gd name="T30" fmla="*/ 108 w 181"/>
                <a:gd name="T31" fmla="*/ 11 h 119"/>
                <a:gd name="T32" fmla="*/ 114 w 181"/>
                <a:gd name="T33" fmla="*/ 11 h 119"/>
                <a:gd name="T34" fmla="*/ 117 w 181"/>
                <a:gd name="T35" fmla="*/ 8 h 119"/>
                <a:gd name="T36" fmla="*/ 127 w 181"/>
                <a:gd name="T37" fmla="*/ 6 h 119"/>
                <a:gd name="T38" fmla="*/ 133 w 181"/>
                <a:gd name="T39" fmla="*/ 4 h 119"/>
                <a:gd name="T40" fmla="*/ 135 w 181"/>
                <a:gd name="T41" fmla="*/ 0 h 119"/>
                <a:gd name="T42" fmla="*/ 144 w 181"/>
                <a:gd name="T43" fmla="*/ 2 h 119"/>
                <a:gd name="T44" fmla="*/ 155 w 181"/>
                <a:gd name="T45" fmla="*/ 5 h 119"/>
                <a:gd name="T46" fmla="*/ 164 w 181"/>
                <a:gd name="T47" fmla="*/ 12 h 119"/>
                <a:gd name="T48" fmla="*/ 176 w 181"/>
                <a:gd name="T49" fmla="*/ 10 h 119"/>
                <a:gd name="T50" fmla="*/ 181 w 181"/>
                <a:gd name="T51" fmla="*/ 17 h 119"/>
                <a:gd name="T52" fmla="*/ 176 w 181"/>
                <a:gd name="T53" fmla="*/ 24 h 119"/>
                <a:gd name="T54" fmla="*/ 172 w 181"/>
                <a:gd name="T55" fmla="*/ 31 h 119"/>
                <a:gd name="T56" fmla="*/ 178 w 181"/>
                <a:gd name="T57" fmla="*/ 42 h 119"/>
                <a:gd name="T58" fmla="*/ 178 w 181"/>
                <a:gd name="T59" fmla="*/ 45 h 119"/>
                <a:gd name="T60" fmla="*/ 172 w 181"/>
                <a:gd name="T61" fmla="*/ 51 h 119"/>
                <a:gd name="T62" fmla="*/ 167 w 181"/>
                <a:gd name="T63" fmla="*/ 59 h 119"/>
                <a:gd name="T64" fmla="*/ 162 w 181"/>
                <a:gd name="T65" fmla="*/ 72 h 119"/>
                <a:gd name="T66" fmla="*/ 169 w 181"/>
                <a:gd name="T67" fmla="*/ 85 h 119"/>
                <a:gd name="T68" fmla="*/ 171 w 181"/>
                <a:gd name="T69" fmla="*/ 99 h 119"/>
                <a:gd name="T70" fmla="*/ 163 w 181"/>
                <a:gd name="T71" fmla="*/ 107 h 119"/>
                <a:gd name="T72" fmla="*/ 152 w 181"/>
                <a:gd name="T73" fmla="*/ 109 h 119"/>
                <a:gd name="T74" fmla="*/ 144 w 181"/>
                <a:gd name="T75" fmla="*/ 108 h 119"/>
                <a:gd name="T76" fmla="*/ 135 w 181"/>
                <a:gd name="T77" fmla="*/ 106 h 119"/>
                <a:gd name="T78" fmla="*/ 126 w 181"/>
                <a:gd name="T79" fmla="*/ 109 h 119"/>
                <a:gd name="T80" fmla="*/ 114 w 181"/>
                <a:gd name="T81" fmla="*/ 108 h 119"/>
                <a:gd name="T82" fmla="*/ 101 w 181"/>
                <a:gd name="T83" fmla="*/ 101 h 119"/>
                <a:gd name="T84" fmla="*/ 99 w 181"/>
                <a:gd name="T85" fmla="*/ 92 h 119"/>
                <a:gd name="T86" fmla="*/ 88 w 181"/>
                <a:gd name="T87" fmla="*/ 91 h 119"/>
                <a:gd name="T88" fmla="*/ 80 w 181"/>
                <a:gd name="T89" fmla="*/ 92 h 119"/>
                <a:gd name="T90" fmla="*/ 69 w 181"/>
                <a:gd name="T91" fmla="*/ 88 h 119"/>
                <a:gd name="T92" fmla="*/ 61 w 181"/>
                <a:gd name="T93" fmla="*/ 87 h 119"/>
                <a:gd name="T94" fmla="*/ 55 w 181"/>
                <a:gd name="T95" fmla="*/ 90 h 119"/>
                <a:gd name="T96" fmla="*/ 47 w 181"/>
                <a:gd name="T97" fmla="*/ 94 h 119"/>
                <a:gd name="T98" fmla="*/ 41 w 181"/>
                <a:gd name="T99" fmla="*/ 97 h 119"/>
                <a:gd name="T100" fmla="*/ 34 w 181"/>
                <a:gd name="T101" fmla="*/ 102 h 119"/>
                <a:gd name="T102" fmla="*/ 24 w 181"/>
                <a:gd name="T103" fmla="*/ 107 h 119"/>
                <a:gd name="T104" fmla="*/ 16 w 181"/>
                <a:gd name="T105" fmla="*/ 112 h 119"/>
                <a:gd name="T106" fmla="*/ 13 w 181"/>
                <a:gd name="T107" fmla="*/ 114 h 119"/>
                <a:gd name="T108" fmla="*/ 11 w 181"/>
                <a:gd name="T109" fmla="*/ 112 h 119"/>
                <a:gd name="T110" fmla="*/ 5 w 181"/>
                <a:gd name="T111" fmla="*/ 105 h 119"/>
                <a:gd name="T112" fmla="*/ 14 w 181"/>
                <a:gd name="T113" fmla="*/ 101 h 119"/>
                <a:gd name="T114" fmla="*/ 14 w 181"/>
                <a:gd name="T115" fmla="*/ 96 h 119"/>
                <a:gd name="T116" fmla="*/ 2 w 181"/>
                <a:gd name="T117" fmla="*/ 83 h 119"/>
                <a:gd name="T118" fmla="*/ 0 w 181"/>
                <a:gd name="T119" fmla="*/ 67 h 119"/>
                <a:gd name="T120" fmla="*/ 13 w 181"/>
                <a:gd name="T121" fmla="*/ 119 h 119"/>
                <a:gd name="T122" fmla="*/ 13 w 181"/>
                <a:gd name="T123" fmla="*/ 119 h 119"/>
                <a:gd name="T124" fmla="*/ 13 w 181"/>
                <a:gd name="T1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19">
                  <a:moveTo>
                    <a:pt x="0" y="67"/>
                  </a:moveTo>
                  <a:cubicBezTo>
                    <a:pt x="13" y="68"/>
                    <a:pt x="13" y="68"/>
                    <a:pt x="13" y="68"/>
                  </a:cubicBezTo>
                  <a:cubicBezTo>
                    <a:pt x="21" y="62"/>
                    <a:pt x="21" y="62"/>
                    <a:pt x="21" y="62"/>
                  </a:cubicBezTo>
                  <a:cubicBezTo>
                    <a:pt x="21" y="53"/>
                    <a:pt x="21" y="53"/>
                    <a:pt x="21" y="53"/>
                  </a:cubicBezTo>
                  <a:cubicBezTo>
                    <a:pt x="27" y="52"/>
                    <a:pt x="27" y="52"/>
                    <a:pt x="27" y="52"/>
                  </a:cubicBezTo>
                  <a:cubicBezTo>
                    <a:pt x="39" y="59"/>
                    <a:pt x="39" y="59"/>
                    <a:pt x="39" y="59"/>
                  </a:cubicBezTo>
                  <a:cubicBezTo>
                    <a:pt x="53" y="60"/>
                    <a:pt x="53" y="60"/>
                    <a:pt x="53" y="60"/>
                  </a:cubicBezTo>
                  <a:cubicBezTo>
                    <a:pt x="66" y="59"/>
                    <a:pt x="66" y="59"/>
                    <a:pt x="66" y="59"/>
                  </a:cubicBezTo>
                  <a:cubicBezTo>
                    <a:pt x="78" y="50"/>
                    <a:pt x="78" y="50"/>
                    <a:pt x="78" y="50"/>
                  </a:cubicBezTo>
                  <a:cubicBezTo>
                    <a:pt x="85" y="50"/>
                    <a:pt x="85" y="50"/>
                    <a:pt x="85" y="50"/>
                  </a:cubicBezTo>
                  <a:cubicBezTo>
                    <a:pt x="85" y="40"/>
                    <a:pt x="85" y="40"/>
                    <a:pt x="85" y="40"/>
                  </a:cubicBezTo>
                  <a:cubicBezTo>
                    <a:pt x="91" y="35"/>
                    <a:pt x="91" y="35"/>
                    <a:pt x="91" y="35"/>
                  </a:cubicBezTo>
                  <a:cubicBezTo>
                    <a:pt x="90" y="29"/>
                    <a:pt x="90" y="29"/>
                    <a:pt x="90" y="29"/>
                  </a:cubicBezTo>
                  <a:cubicBezTo>
                    <a:pt x="98" y="26"/>
                    <a:pt x="98" y="26"/>
                    <a:pt x="98" y="26"/>
                  </a:cubicBezTo>
                  <a:cubicBezTo>
                    <a:pt x="100" y="13"/>
                    <a:pt x="100" y="13"/>
                    <a:pt x="100" y="13"/>
                  </a:cubicBezTo>
                  <a:cubicBezTo>
                    <a:pt x="108" y="11"/>
                    <a:pt x="108" y="11"/>
                    <a:pt x="108" y="11"/>
                  </a:cubicBezTo>
                  <a:cubicBezTo>
                    <a:pt x="114" y="11"/>
                    <a:pt x="114" y="11"/>
                    <a:pt x="114" y="11"/>
                  </a:cubicBezTo>
                  <a:cubicBezTo>
                    <a:pt x="117" y="8"/>
                    <a:pt x="117" y="8"/>
                    <a:pt x="117" y="8"/>
                  </a:cubicBezTo>
                  <a:cubicBezTo>
                    <a:pt x="127" y="6"/>
                    <a:pt x="127" y="6"/>
                    <a:pt x="127" y="6"/>
                  </a:cubicBezTo>
                  <a:cubicBezTo>
                    <a:pt x="133" y="4"/>
                    <a:pt x="133" y="4"/>
                    <a:pt x="133" y="4"/>
                  </a:cubicBezTo>
                  <a:cubicBezTo>
                    <a:pt x="135" y="0"/>
                    <a:pt x="135" y="0"/>
                    <a:pt x="135" y="0"/>
                  </a:cubicBezTo>
                  <a:cubicBezTo>
                    <a:pt x="144" y="2"/>
                    <a:pt x="144" y="2"/>
                    <a:pt x="144" y="2"/>
                  </a:cubicBezTo>
                  <a:cubicBezTo>
                    <a:pt x="155" y="5"/>
                    <a:pt x="155" y="5"/>
                    <a:pt x="155" y="5"/>
                  </a:cubicBezTo>
                  <a:cubicBezTo>
                    <a:pt x="164" y="12"/>
                    <a:pt x="164" y="12"/>
                    <a:pt x="164" y="12"/>
                  </a:cubicBezTo>
                  <a:cubicBezTo>
                    <a:pt x="176" y="10"/>
                    <a:pt x="176" y="10"/>
                    <a:pt x="176" y="10"/>
                  </a:cubicBezTo>
                  <a:cubicBezTo>
                    <a:pt x="181" y="17"/>
                    <a:pt x="181" y="17"/>
                    <a:pt x="181" y="17"/>
                  </a:cubicBezTo>
                  <a:cubicBezTo>
                    <a:pt x="176" y="24"/>
                    <a:pt x="176" y="24"/>
                    <a:pt x="176" y="24"/>
                  </a:cubicBezTo>
                  <a:cubicBezTo>
                    <a:pt x="172" y="31"/>
                    <a:pt x="172" y="31"/>
                    <a:pt x="172" y="31"/>
                  </a:cubicBezTo>
                  <a:cubicBezTo>
                    <a:pt x="178" y="42"/>
                    <a:pt x="178" y="42"/>
                    <a:pt x="178" y="42"/>
                  </a:cubicBezTo>
                  <a:cubicBezTo>
                    <a:pt x="178" y="43"/>
                    <a:pt x="178" y="44"/>
                    <a:pt x="178" y="45"/>
                  </a:cubicBezTo>
                  <a:cubicBezTo>
                    <a:pt x="178" y="48"/>
                    <a:pt x="175" y="48"/>
                    <a:pt x="172" y="51"/>
                  </a:cubicBezTo>
                  <a:cubicBezTo>
                    <a:pt x="168" y="53"/>
                    <a:pt x="170" y="58"/>
                    <a:pt x="167" y="59"/>
                  </a:cubicBezTo>
                  <a:cubicBezTo>
                    <a:pt x="164" y="60"/>
                    <a:pt x="162" y="68"/>
                    <a:pt x="162" y="72"/>
                  </a:cubicBezTo>
                  <a:cubicBezTo>
                    <a:pt x="162" y="77"/>
                    <a:pt x="164" y="80"/>
                    <a:pt x="169" y="85"/>
                  </a:cubicBezTo>
                  <a:cubicBezTo>
                    <a:pt x="173" y="91"/>
                    <a:pt x="175" y="97"/>
                    <a:pt x="171" y="99"/>
                  </a:cubicBezTo>
                  <a:cubicBezTo>
                    <a:pt x="167" y="101"/>
                    <a:pt x="168" y="102"/>
                    <a:pt x="163" y="107"/>
                  </a:cubicBezTo>
                  <a:cubicBezTo>
                    <a:pt x="158" y="112"/>
                    <a:pt x="154" y="112"/>
                    <a:pt x="152" y="109"/>
                  </a:cubicBezTo>
                  <a:cubicBezTo>
                    <a:pt x="150" y="106"/>
                    <a:pt x="146" y="108"/>
                    <a:pt x="144" y="108"/>
                  </a:cubicBezTo>
                  <a:cubicBezTo>
                    <a:pt x="142" y="108"/>
                    <a:pt x="136" y="108"/>
                    <a:pt x="135" y="106"/>
                  </a:cubicBezTo>
                  <a:cubicBezTo>
                    <a:pt x="133" y="104"/>
                    <a:pt x="128" y="106"/>
                    <a:pt x="126" y="109"/>
                  </a:cubicBezTo>
                  <a:cubicBezTo>
                    <a:pt x="123" y="111"/>
                    <a:pt x="119" y="109"/>
                    <a:pt x="114" y="108"/>
                  </a:cubicBezTo>
                  <a:cubicBezTo>
                    <a:pt x="110" y="108"/>
                    <a:pt x="103" y="104"/>
                    <a:pt x="101" y="101"/>
                  </a:cubicBezTo>
                  <a:cubicBezTo>
                    <a:pt x="100" y="98"/>
                    <a:pt x="100" y="94"/>
                    <a:pt x="99" y="92"/>
                  </a:cubicBezTo>
                  <a:cubicBezTo>
                    <a:pt x="99" y="91"/>
                    <a:pt x="90" y="92"/>
                    <a:pt x="88" y="91"/>
                  </a:cubicBezTo>
                  <a:cubicBezTo>
                    <a:pt x="87" y="90"/>
                    <a:pt x="82" y="92"/>
                    <a:pt x="80" y="92"/>
                  </a:cubicBezTo>
                  <a:cubicBezTo>
                    <a:pt x="79" y="92"/>
                    <a:pt x="71" y="90"/>
                    <a:pt x="69" y="88"/>
                  </a:cubicBezTo>
                  <a:cubicBezTo>
                    <a:pt x="66" y="85"/>
                    <a:pt x="65" y="87"/>
                    <a:pt x="61" y="87"/>
                  </a:cubicBezTo>
                  <a:cubicBezTo>
                    <a:pt x="58" y="87"/>
                    <a:pt x="57" y="90"/>
                    <a:pt x="55" y="90"/>
                  </a:cubicBezTo>
                  <a:cubicBezTo>
                    <a:pt x="53" y="90"/>
                    <a:pt x="48" y="92"/>
                    <a:pt x="47" y="94"/>
                  </a:cubicBezTo>
                  <a:cubicBezTo>
                    <a:pt x="45" y="96"/>
                    <a:pt x="44" y="97"/>
                    <a:pt x="41" y="97"/>
                  </a:cubicBezTo>
                  <a:cubicBezTo>
                    <a:pt x="38" y="98"/>
                    <a:pt x="37" y="101"/>
                    <a:pt x="34" y="102"/>
                  </a:cubicBezTo>
                  <a:cubicBezTo>
                    <a:pt x="32" y="103"/>
                    <a:pt x="27" y="105"/>
                    <a:pt x="24" y="107"/>
                  </a:cubicBezTo>
                  <a:cubicBezTo>
                    <a:pt x="22" y="108"/>
                    <a:pt x="20" y="112"/>
                    <a:pt x="16" y="112"/>
                  </a:cubicBezTo>
                  <a:cubicBezTo>
                    <a:pt x="15" y="112"/>
                    <a:pt x="14" y="113"/>
                    <a:pt x="13" y="114"/>
                  </a:cubicBezTo>
                  <a:cubicBezTo>
                    <a:pt x="11" y="112"/>
                    <a:pt x="11" y="112"/>
                    <a:pt x="11" y="112"/>
                  </a:cubicBezTo>
                  <a:cubicBezTo>
                    <a:pt x="5" y="105"/>
                    <a:pt x="5" y="105"/>
                    <a:pt x="5" y="105"/>
                  </a:cubicBezTo>
                  <a:cubicBezTo>
                    <a:pt x="14" y="101"/>
                    <a:pt x="14" y="101"/>
                    <a:pt x="14" y="101"/>
                  </a:cubicBezTo>
                  <a:cubicBezTo>
                    <a:pt x="14" y="96"/>
                    <a:pt x="14" y="96"/>
                    <a:pt x="14" y="96"/>
                  </a:cubicBezTo>
                  <a:cubicBezTo>
                    <a:pt x="2" y="83"/>
                    <a:pt x="2" y="83"/>
                    <a:pt x="2" y="83"/>
                  </a:cubicBezTo>
                  <a:cubicBezTo>
                    <a:pt x="0" y="67"/>
                    <a:pt x="0" y="67"/>
                    <a:pt x="0" y="67"/>
                  </a:cubicBezTo>
                  <a:close/>
                  <a:moveTo>
                    <a:pt x="13" y="119"/>
                  </a:moveTo>
                  <a:cubicBezTo>
                    <a:pt x="13" y="119"/>
                    <a:pt x="13" y="119"/>
                    <a:pt x="13" y="119"/>
                  </a:cubicBezTo>
                  <a:cubicBezTo>
                    <a:pt x="13" y="119"/>
                    <a:pt x="13" y="119"/>
                    <a:pt x="13" y="119"/>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5" name="Freeform 87"/>
            <p:cNvSpPr>
              <a:spLocks/>
            </p:cNvSpPr>
            <p:nvPr/>
          </p:nvSpPr>
          <p:spPr bwMode="auto">
            <a:xfrm>
              <a:off x="2646" y="4110"/>
              <a:ext cx="219" cy="212"/>
            </a:xfrm>
            <a:custGeom>
              <a:avLst/>
              <a:gdLst>
                <a:gd name="T0" fmla="*/ 1 w 105"/>
                <a:gd name="T1" fmla="*/ 57 h 102"/>
                <a:gd name="T2" fmla="*/ 0 w 105"/>
                <a:gd name="T3" fmla="*/ 65 h 102"/>
                <a:gd name="T4" fmla="*/ 8 w 105"/>
                <a:gd name="T5" fmla="*/ 69 h 102"/>
                <a:gd name="T6" fmla="*/ 16 w 105"/>
                <a:gd name="T7" fmla="*/ 78 h 102"/>
                <a:gd name="T8" fmla="*/ 18 w 105"/>
                <a:gd name="T9" fmla="*/ 86 h 102"/>
                <a:gd name="T10" fmla="*/ 29 w 105"/>
                <a:gd name="T11" fmla="*/ 88 h 102"/>
                <a:gd name="T12" fmla="*/ 38 w 105"/>
                <a:gd name="T13" fmla="*/ 88 h 102"/>
                <a:gd name="T14" fmla="*/ 46 w 105"/>
                <a:gd name="T15" fmla="*/ 82 h 102"/>
                <a:gd name="T16" fmla="*/ 46 w 105"/>
                <a:gd name="T17" fmla="*/ 88 h 102"/>
                <a:gd name="T18" fmla="*/ 52 w 105"/>
                <a:gd name="T19" fmla="*/ 95 h 102"/>
                <a:gd name="T20" fmla="*/ 62 w 105"/>
                <a:gd name="T21" fmla="*/ 102 h 102"/>
                <a:gd name="T22" fmla="*/ 72 w 105"/>
                <a:gd name="T23" fmla="*/ 99 h 102"/>
                <a:gd name="T24" fmla="*/ 79 w 105"/>
                <a:gd name="T25" fmla="*/ 92 h 102"/>
                <a:gd name="T26" fmla="*/ 91 w 105"/>
                <a:gd name="T27" fmla="*/ 92 h 102"/>
                <a:gd name="T28" fmla="*/ 104 w 105"/>
                <a:gd name="T29" fmla="*/ 85 h 102"/>
                <a:gd name="T30" fmla="*/ 104 w 105"/>
                <a:gd name="T31" fmla="*/ 80 h 102"/>
                <a:gd name="T32" fmla="*/ 102 w 105"/>
                <a:gd name="T33" fmla="*/ 78 h 102"/>
                <a:gd name="T34" fmla="*/ 96 w 105"/>
                <a:gd name="T35" fmla="*/ 71 h 102"/>
                <a:gd name="T36" fmla="*/ 105 w 105"/>
                <a:gd name="T37" fmla="*/ 67 h 102"/>
                <a:gd name="T38" fmla="*/ 105 w 105"/>
                <a:gd name="T39" fmla="*/ 62 h 102"/>
                <a:gd name="T40" fmla="*/ 93 w 105"/>
                <a:gd name="T41" fmla="*/ 49 h 102"/>
                <a:gd name="T42" fmla="*/ 91 w 105"/>
                <a:gd name="T43" fmla="*/ 33 h 102"/>
                <a:gd name="T44" fmla="*/ 85 w 105"/>
                <a:gd name="T45" fmla="*/ 33 h 102"/>
                <a:gd name="T46" fmla="*/ 82 w 105"/>
                <a:gd name="T47" fmla="*/ 41 h 102"/>
                <a:gd name="T48" fmla="*/ 76 w 105"/>
                <a:gd name="T49" fmla="*/ 40 h 102"/>
                <a:gd name="T50" fmla="*/ 70 w 105"/>
                <a:gd name="T51" fmla="*/ 34 h 102"/>
                <a:gd name="T52" fmla="*/ 73 w 105"/>
                <a:gd name="T53" fmla="*/ 31 h 102"/>
                <a:gd name="T54" fmla="*/ 73 w 105"/>
                <a:gd name="T55" fmla="*/ 24 h 102"/>
                <a:gd name="T56" fmla="*/ 81 w 105"/>
                <a:gd name="T57" fmla="*/ 14 h 102"/>
                <a:gd name="T58" fmla="*/ 81 w 105"/>
                <a:gd name="T59" fmla="*/ 9 h 102"/>
                <a:gd name="T60" fmla="*/ 76 w 105"/>
                <a:gd name="T61" fmla="*/ 8 h 102"/>
                <a:gd name="T62" fmla="*/ 69 w 105"/>
                <a:gd name="T63" fmla="*/ 4 h 102"/>
                <a:gd name="T64" fmla="*/ 63 w 105"/>
                <a:gd name="T65" fmla="*/ 5 h 102"/>
                <a:gd name="T66" fmla="*/ 57 w 105"/>
                <a:gd name="T67" fmla="*/ 0 h 102"/>
                <a:gd name="T68" fmla="*/ 50 w 105"/>
                <a:gd name="T69" fmla="*/ 5 h 102"/>
                <a:gd name="T70" fmla="*/ 54 w 105"/>
                <a:gd name="T71" fmla="*/ 11 h 102"/>
                <a:gd name="T72" fmla="*/ 48 w 105"/>
                <a:gd name="T73" fmla="*/ 18 h 102"/>
                <a:gd name="T74" fmla="*/ 43 w 105"/>
                <a:gd name="T75" fmla="*/ 20 h 102"/>
                <a:gd name="T76" fmla="*/ 38 w 105"/>
                <a:gd name="T77" fmla="*/ 16 h 102"/>
                <a:gd name="T78" fmla="*/ 34 w 105"/>
                <a:gd name="T79" fmla="*/ 19 h 102"/>
                <a:gd name="T80" fmla="*/ 33 w 105"/>
                <a:gd name="T81" fmla="*/ 26 h 102"/>
                <a:gd name="T82" fmla="*/ 24 w 105"/>
                <a:gd name="T83" fmla="*/ 34 h 102"/>
                <a:gd name="T84" fmla="*/ 17 w 105"/>
                <a:gd name="T85" fmla="*/ 34 h 102"/>
                <a:gd name="T86" fmla="*/ 0 w 105"/>
                <a:gd name="T87" fmla="*/ 41 h 102"/>
                <a:gd name="T88" fmla="*/ 7 w 105"/>
                <a:gd name="T89" fmla="*/ 49 h 102"/>
                <a:gd name="T90" fmla="*/ 9 w 105"/>
                <a:gd name="T91" fmla="*/ 56 h 102"/>
                <a:gd name="T92" fmla="*/ 1 w 105"/>
                <a:gd name="T93"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5" h="102">
                  <a:moveTo>
                    <a:pt x="1" y="57"/>
                  </a:moveTo>
                  <a:cubicBezTo>
                    <a:pt x="1" y="61"/>
                    <a:pt x="0" y="64"/>
                    <a:pt x="0" y="65"/>
                  </a:cubicBezTo>
                  <a:cubicBezTo>
                    <a:pt x="0" y="67"/>
                    <a:pt x="6" y="67"/>
                    <a:pt x="8" y="69"/>
                  </a:cubicBezTo>
                  <a:cubicBezTo>
                    <a:pt x="11" y="71"/>
                    <a:pt x="15" y="74"/>
                    <a:pt x="16" y="78"/>
                  </a:cubicBezTo>
                  <a:cubicBezTo>
                    <a:pt x="16" y="81"/>
                    <a:pt x="18" y="86"/>
                    <a:pt x="18" y="86"/>
                  </a:cubicBezTo>
                  <a:cubicBezTo>
                    <a:pt x="18" y="86"/>
                    <a:pt x="28" y="86"/>
                    <a:pt x="29" y="88"/>
                  </a:cubicBezTo>
                  <a:cubicBezTo>
                    <a:pt x="30" y="89"/>
                    <a:pt x="36" y="91"/>
                    <a:pt x="38" y="88"/>
                  </a:cubicBezTo>
                  <a:cubicBezTo>
                    <a:pt x="40" y="85"/>
                    <a:pt x="45" y="81"/>
                    <a:pt x="46" y="82"/>
                  </a:cubicBezTo>
                  <a:cubicBezTo>
                    <a:pt x="46" y="83"/>
                    <a:pt x="46" y="86"/>
                    <a:pt x="46" y="88"/>
                  </a:cubicBezTo>
                  <a:cubicBezTo>
                    <a:pt x="46" y="89"/>
                    <a:pt x="50" y="92"/>
                    <a:pt x="52" y="95"/>
                  </a:cubicBezTo>
                  <a:cubicBezTo>
                    <a:pt x="54" y="98"/>
                    <a:pt x="58" y="102"/>
                    <a:pt x="62" y="102"/>
                  </a:cubicBezTo>
                  <a:cubicBezTo>
                    <a:pt x="65" y="102"/>
                    <a:pt x="71" y="101"/>
                    <a:pt x="72" y="99"/>
                  </a:cubicBezTo>
                  <a:cubicBezTo>
                    <a:pt x="74" y="96"/>
                    <a:pt x="76" y="92"/>
                    <a:pt x="79" y="92"/>
                  </a:cubicBezTo>
                  <a:cubicBezTo>
                    <a:pt x="83" y="92"/>
                    <a:pt x="87" y="92"/>
                    <a:pt x="91" y="92"/>
                  </a:cubicBezTo>
                  <a:cubicBezTo>
                    <a:pt x="94" y="92"/>
                    <a:pt x="104" y="87"/>
                    <a:pt x="104" y="85"/>
                  </a:cubicBezTo>
                  <a:cubicBezTo>
                    <a:pt x="104" y="84"/>
                    <a:pt x="104" y="82"/>
                    <a:pt x="104" y="80"/>
                  </a:cubicBezTo>
                  <a:cubicBezTo>
                    <a:pt x="102" y="78"/>
                    <a:pt x="102" y="78"/>
                    <a:pt x="102" y="78"/>
                  </a:cubicBezTo>
                  <a:cubicBezTo>
                    <a:pt x="96" y="71"/>
                    <a:pt x="96" y="71"/>
                    <a:pt x="96" y="71"/>
                  </a:cubicBezTo>
                  <a:cubicBezTo>
                    <a:pt x="105" y="67"/>
                    <a:pt x="105" y="67"/>
                    <a:pt x="105" y="67"/>
                  </a:cubicBezTo>
                  <a:cubicBezTo>
                    <a:pt x="105" y="62"/>
                    <a:pt x="105" y="62"/>
                    <a:pt x="105" y="62"/>
                  </a:cubicBezTo>
                  <a:cubicBezTo>
                    <a:pt x="93" y="49"/>
                    <a:pt x="93" y="49"/>
                    <a:pt x="93" y="49"/>
                  </a:cubicBezTo>
                  <a:cubicBezTo>
                    <a:pt x="91" y="33"/>
                    <a:pt x="91" y="33"/>
                    <a:pt x="91" y="33"/>
                  </a:cubicBezTo>
                  <a:cubicBezTo>
                    <a:pt x="85" y="33"/>
                    <a:pt x="85" y="33"/>
                    <a:pt x="85" y="33"/>
                  </a:cubicBezTo>
                  <a:cubicBezTo>
                    <a:pt x="82" y="41"/>
                    <a:pt x="82" y="41"/>
                    <a:pt x="82" y="41"/>
                  </a:cubicBezTo>
                  <a:cubicBezTo>
                    <a:pt x="76" y="40"/>
                    <a:pt x="76" y="40"/>
                    <a:pt x="76" y="40"/>
                  </a:cubicBezTo>
                  <a:cubicBezTo>
                    <a:pt x="70" y="34"/>
                    <a:pt x="70" y="34"/>
                    <a:pt x="70" y="34"/>
                  </a:cubicBezTo>
                  <a:cubicBezTo>
                    <a:pt x="73" y="31"/>
                    <a:pt x="73" y="31"/>
                    <a:pt x="73" y="31"/>
                  </a:cubicBezTo>
                  <a:cubicBezTo>
                    <a:pt x="73" y="24"/>
                    <a:pt x="73" y="24"/>
                    <a:pt x="73" y="24"/>
                  </a:cubicBezTo>
                  <a:cubicBezTo>
                    <a:pt x="81" y="14"/>
                    <a:pt x="81" y="14"/>
                    <a:pt x="81" y="14"/>
                  </a:cubicBezTo>
                  <a:cubicBezTo>
                    <a:pt x="81" y="9"/>
                    <a:pt x="81" y="9"/>
                    <a:pt x="81" y="9"/>
                  </a:cubicBezTo>
                  <a:cubicBezTo>
                    <a:pt x="76" y="8"/>
                    <a:pt x="76" y="8"/>
                    <a:pt x="76" y="8"/>
                  </a:cubicBezTo>
                  <a:cubicBezTo>
                    <a:pt x="69" y="4"/>
                    <a:pt x="69" y="4"/>
                    <a:pt x="69" y="4"/>
                  </a:cubicBezTo>
                  <a:cubicBezTo>
                    <a:pt x="63" y="5"/>
                    <a:pt x="63" y="5"/>
                    <a:pt x="63" y="5"/>
                  </a:cubicBezTo>
                  <a:cubicBezTo>
                    <a:pt x="57" y="0"/>
                    <a:pt x="57" y="0"/>
                    <a:pt x="57" y="0"/>
                  </a:cubicBezTo>
                  <a:cubicBezTo>
                    <a:pt x="50" y="5"/>
                    <a:pt x="50" y="5"/>
                    <a:pt x="50" y="5"/>
                  </a:cubicBezTo>
                  <a:cubicBezTo>
                    <a:pt x="54" y="11"/>
                    <a:pt x="54" y="11"/>
                    <a:pt x="54" y="11"/>
                  </a:cubicBezTo>
                  <a:cubicBezTo>
                    <a:pt x="48" y="18"/>
                    <a:pt x="48" y="18"/>
                    <a:pt x="48" y="18"/>
                  </a:cubicBezTo>
                  <a:cubicBezTo>
                    <a:pt x="43" y="20"/>
                    <a:pt x="43" y="20"/>
                    <a:pt x="43" y="20"/>
                  </a:cubicBezTo>
                  <a:cubicBezTo>
                    <a:pt x="38" y="16"/>
                    <a:pt x="38" y="16"/>
                    <a:pt x="38" y="16"/>
                  </a:cubicBezTo>
                  <a:cubicBezTo>
                    <a:pt x="34" y="19"/>
                    <a:pt x="34" y="19"/>
                    <a:pt x="34" y="19"/>
                  </a:cubicBezTo>
                  <a:cubicBezTo>
                    <a:pt x="33" y="26"/>
                    <a:pt x="33" y="26"/>
                    <a:pt x="33" y="26"/>
                  </a:cubicBezTo>
                  <a:cubicBezTo>
                    <a:pt x="24" y="34"/>
                    <a:pt x="24" y="34"/>
                    <a:pt x="24" y="34"/>
                  </a:cubicBezTo>
                  <a:cubicBezTo>
                    <a:pt x="17" y="34"/>
                    <a:pt x="17" y="34"/>
                    <a:pt x="17" y="34"/>
                  </a:cubicBezTo>
                  <a:cubicBezTo>
                    <a:pt x="0" y="41"/>
                    <a:pt x="0" y="41"/>
                    <a:pt x="0" y="41"/>
                  </a:cubicBezTo>
                  <a:cubicBezTo>
                    <a:pt x="7" y="49"/>
                    <a:pt x="7" y="49"/>
                    <a:pt x="7" y="49"/>
                  </a:cubicBezTo>
                  <a:cubicBezTo>
                    <a:pt x="9" y="56"/>
                    <a:pt x="9" y="56"/>
                    <a:pt x="9" y="56"/>
                  </a:cubicBezTo>
                  <a:lnTo>
                    <a:pt x="1" y="5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6" name="Freeform 88"/>
            <p:cNvSpPr>
              <a:spLocks/>
            </p:cNvSpPr>
            <p:nvPr/>
          </p:nvSpPr>
          <p:spPr bwMode="auto">
            <a:xfrm>
              <a:off x="2792" y="3941"/>
              <a:ext cx="152" cy="254"/>
            </a:xfrm>
            <a:custGeom>
              <a:avLst/>
              <a:gdLst>
                <a:gd name="T0" fmla="*/ 42 w 152"/>
                <a:gd name="T1" fmla="*/ 0 h 254"/>
                <a:gd name="T2" fmla="*/ 58 w 152"/>
                <a:gd name="T3" fmla="*/ 29 h 254"/>
                <a:gd name="T4" fmla="*/ 71 w 152"/>
                <a:gd name="T5" fmla="*/ 29 h 254"/>
                <a:gd name="T6" fmla="*/ 79 w 152"/>
                <a:gd name="T7" fmla="*/ 23 h 254"/>
                <a:gd name="T8" fmla="*/ 106 w 152"/>
                <a:gd name="T9" fmla="*/ 29 h 254"/>
                <a:gd name="T10" fmla="*/ 115 w 152"/>
                <a:gd name="T11" fmla="*/ 25 h 254"/>
                <a:gd name="T12" fmla="*/ 121 w 152"/>
                <a:gd name="T13" fmla="*/ 35 h 254"/>
                <a:gd name="T14" fmla="*/ 115 w 152"/>
                <a:gd name="T15" fmla="*/ 48 h 254"/>
                <a:gd name="T16" fmla="*/ 129 w 152"/>
                <a:gd name="T17" fmla="*/ 62 h 254"/>
                <a:gd name="T18" fmla="*/ 129 w 152"/>
                <a:gd name="T19" fmla="*/ 81 h 254"/>
                <a:gd name="T20" fmla="*/ 148 w 152"/>
                <a:gd name="T21" fmla="*/ 96 h 254"/>
                <a:gd name="T22" fmla="*/ 146 w 152"/>
                <a:gd name="T23" fmla="*/ 114 h 254"/>
                <a:gd name="T24" fmla="*/ 152 w 152"/>
                <a:gd name="T25" fmla="*/ 127 h 254"/>
                <a:gd name="T26" fmla="*/ 133 w 152"/>
                <a:gd name="T27" fmla="*/ 144 h 254"/>
                <a:gd name="T28" fmla="*/ 135 w 152"/>
                <a:gd name="T29" fmla="*/ 154 h 254"/>
                <a:gd name="T30" fmla="*/ 110 w 152"/>
                <a:gd name="T31" fmla="*/ 177 h 254"/>
                <a:gd name="T32" fmla="*/ 100 w 152"/>
                <a:gd name="T33" fmla="*/ 206 h 254"/>
                <a:gd name="T34" fmla="*/ 87 w 152"/>
                <a:gd name="T35" fmla="*/ 208 h 254"/>
                <a:gd name="T36" fmla="*/ 87 w 152"/>
                <a:gd name="T37" fmla="*/ 227 h 254"/>
                <a:gd name="T38" fmla="*/ 71 w 152"/>
                <a:gd name="T39" fmla="*/ 239 h 254"/>
                <a:gd name="T40" fmla="*/ 44 w 152"/>
                <a:gd name="T41" fmla="*/ 237 h 254"/>
                <a:gd name="T42" fmla="*/ 31 w 152"/>
                <a:gd name="T43" fmla="*/ 237 h 254"/>
                <a:gd name="T44" fmla="*/ 25 w 152"/>
                <a:gd name="T45" fmla="*/ 254 h 254"/>
                <a:gd name="T46" fmla="*/ 12 w 152"/>
                <a:gd name="T47" fmla="*/ 252 h 254"/>
                <a:gd name="T48" fmla="*/ 0 w 152"/>
                <a:gd name="T49" fmla="*/ 239 h 254"/>
                <a:gd name="T50" fmla="*/ 6 w 152"/>
                <a:gd name="T51" fmla="*/ 233 h 254"/>
                <a:gd name="T52" fmla="*/ 6 w 152"/>
                <a:gd name="T53" fmla="*/ 219 h 254"/>
                <a:gd name="T54" fmla="*/ 23 w 152"/>
                <a:gd name="T55" fmla="*/ 198 h 254"/>
                <a:gd name="T56" fmla="*/ 33 w 152"/>
                <a:gd name="T57" fmla="*/ 202 h 254"/>
                <a:gd name="T58" fmla="*/ 33 w 152"/>
                <a:gd name="T59" fmla="*/ 185 h 254"/>
                <a:gd name="T60" fmla="*/ 54 w 152"/>
                <a:gd name="T61" fmla="*/ 169 h 254"/>
                <a:gd name="T62" fmla="*/ 44 w 152"/>
                <a:gd name="T63" fmla="*/ 152 h 254"/>
                <a:gd name="T64" fmla="*/ 50 w 152"/>
                <a:gd name="T65" fmla="*/ 137 h 254"/>
                <a:gd name="T66" fmla="*/ 35 w 152"/>
                <a:gd name="T67" fmla="*/ 123 h 254"/>
                <a:gd name="T68" fmla="*/ 50 w 152"/>
                <a:gd name="T69" fmla="*/ 104 h 254"/>
                <a:gd name="T70" fmla="*/ 50 w 152"/>
                <a:gd name="T71" fmla="*/ 81 h 254"/>
                <a:gd name="T72" fmla="*/ 58 w 152"/>
                <a:gd name="T73" fmla="*/ 71 h 254"/>
                <a:gd name="T74" fmla="*/ 42 w 152"/>
                <a:gd name="T75" fmla="*/ 69 h 254"/>
                <a:gd name="T76" fmla="*/ 29 w 152"/>
                <a:gd name="T77" fmla="*/ 73 h 254"/>
                <a:gd name="T78" fmla="*/ 23 w 152"/>
                <a:gd name="T79" fmla="*/ 69 h 254"/>
                <a:gd name="T80" fmla="*/ 37 w 152"/>
                <a:gd name="T81" fmla="*/ 58 h 254"/>
                <a:gd name="T82" fmla="*/ 37 w 152"/>
                <a:gd name="T83" fmla="*/ 33 h 254"/>
                <a:gd name="T84" fmla="*/ 29 w 152"/>
                <a:gd name="T85" fmla="*/ 8 h 254"/>
                <a:gd name="T86" fmla="*/ 42 w 152"/>
                <a:gd name="T8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2" h="254">
                  <a:moveTo>
                    <a:pt x="42" y="0"/>
                  </a:moveTo>
                  <a:lnTo>
                    <a:pt x="58" y="29"/>
                  </a:lnTo>
                  <a:lnTo>
                    <a:pt x="71" y="29"/>
                  </a:lnTo>
                  <a:lnTo>
                    <a:pt x="79" y="23"/>
                  </a:lnTo>
                  <a:lnTo>
                    <a:pt x="106" y="29"/>
                  </a:lnTo>
                  <a:lnTo>
                    <a:pt x="115" y="25"/>
                  </a:lnTo>
                  <a:lnTo>
                    <a:pt x="121" y="35"/>
                  </a:lnTo>
                  <a:lnTo>
                    <a:pt x="115" y="48"/>
                  </a:lnTo>
                  <a:lnTo>
                    <a:pt x="129" y="62"/>
                  </a:lnTo>
                  <a:lnTo>
                    <a:pt x="129" y="81"/>
                  </a:lnTo>
                  <a:lnTo>
                    <a:pt x="148" y="96"/>
                  </a:lnTo>
                  <a:lnTo>
                    <a:pt x="146" y="114"/>
                  </a:lnTo>
                  <a:lnTo>
                    <a:pt x="152" y="127"/>
                  </a:lnTo>
                  <a:lnTo>
                    <a:pt x="133" y="144"/>
                  </a:lnTo>
                  <a:lnTo>
                    <a:pt x="135" y="154"/>
                  </a:lnTo>
                  <a:lnTo>
                    <a:pt x="110" y="177"/>
                  </a:lnTo>
                  <a:lnTo>
                    <a:pt x="100" y="206"/>
                  </a:lnTo>
                  <a:lnTo>
                    <a:pt x="87" y="208"/>
                  </a:lnTo>
                  <a:lnTo>
                    <a:pt x="87" y="227"/>
                  </a:lnTo>
                  <a:lnTo>
                    <a:pt x="71" y="239"/>
                  </a:lnTo>
                  <a:lnTo>
                    <a:pt x="44" y="237"/>
                  </a:lnTo>
                  <a:lnTo>
                    <a:pt x="31" y="237"/>
                  </a:lnTo>
                  <a:lnTo>
                    <a:pt x="25" y="254"/>
                  </a:lnTo>
                  <a:lnTo>
                    <a:pt x="12" y="252"/>
                  </a:lnTo>
                  <a:lnTo>
                    <a:pt x="0" y="239"/>
                  </a:lnTo>
                  <a:lnTo>
                    <a:pt x="6" y="233"/>
                  </a:lnTo>
                  <a:lnTo>
                    <a:pt x="6" y="219"/>
                  </a:lnTo>
                  <a:lnTo>
                    <a:pt x="23" y="198"/>
                  </a:lnTo>
                  <a:lnTo>
                    <a:pt x="33" y="202"/>
                  </a:lnTo>
                  <a:lnTo>
                    <a:pt x="33" y="185"/>
                  </a:lnTo>
                  <a:lnTo>
                    <a:pt x="54" y="169"/>
                  </a:lnTo>
                  <a:lnTo>
                    <a:pt x="44" y="152"/>
                  </a:lnTo>
                  <a:lnTo>
                    <a:pt x="50" y="137"/>
                  </a:lnTo>
                  <a:lnTo>
                    <a:pt x="35" y="123"/>
                  </a:lnTo>
                  <a:lnTo>
                    <a:pt x="50" y="104"/>
                  </a:lnTo>
                  <a:lnTo>
                    <a:pt x="50" y="81"/>
                  </a:lnTo>
                  <a:lnTo>
                    <a:pt x="58" y="71"/>
                  </a:lnTo>
                  <a:lnTo>
                    <a:pt x="42" y="69"/>
                  </a:lnTo>
                  <a:lnTo>
                    <a:pt x="29" y="73"/>
                  </a:lnTo>
                  <a:lnTo>
                    <a:pt x="23" y="69"/>
                  </a:lnTo>
                  <a:lnTo>
                    <a:pt x="37" y="58"/>
                  </a:lnTo>
                  <a:lnTo>
                    <a:pt x="37" y="33"/>
                  </a:lnTo>
                  <a:lnTo>
                    <a:pt x="29" y="8"/>
                  </a:lnTo>
                  <a:lnTo>
                    <a:pt x="42" y="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7" name="Freeform 89"/>
            <p:cNvSpPr>
              <a:spLocks noEditPoints="1"/>
            </p:cNvSpPr>
            <p:nvPr/>
          </p:nvSpPr>
          <p:spPr bwMode="auto">
            <a:xfrm>
              <a:off x="4203" y="1755"/>
              <a:ext cx="598" cy="756"/>
            </a:xfrm>
            <a:custGeom>
              <a:avLst/>
              <a:gdLst>
                <a:gd name="T0" fmla="*/ 7 w 287"/>
                <a:gd name="T1" fmla="*/ 247 h 363"/>
                <a:gd name="T2" fmla="*/ 23 w 287"/>
                <a:gd name="T3" fmla="*/ 214 h 363"/>
                <a:gd name="T4" fmla="*/ 38 w 287"/>
                <a:gd name="T5" fmla="*/ 203 h 363"/>
                <a:gd name="T6" fmla="*/ 42 w 287"/>
                <a:gd name="T7" fmla="*/ 213 h 363"/>
                <a:gd name="T8" fmla="*/ 54 w 287"/>
                <a:gd name="T9" fmla="*/ 191 h 363"/>
                <a:gd name="T10" fmla="*/ 27 w 287"/>
                <a:gd name="T11" fmla="*/ 181 h 363"/>
                <a:gd name="T12" fmla="*/ 47 w 287"/>
                <a:gd name="T13" fmla="*/ 153 h 363"/>
                <a:gd name="T14" fmla="*/ 76 w 287"/>
                <a:gd name="T15" fmla="*/ 114 h 363"/>
                <a:gd name="T16" fmla="*/ 117 w 287"/>
                <a:gd name="T17" fmla="*/ 85 h 363"/>
                <a:gd name="T18" fmla="*/ 155 w 287"/>
                <a:gd name="T19" fmla="*/ 58 h 363"/>
                <a:gd name="T20" fmla="*/ 179 w 287"/>
                <a:gd name="T21" fmla="*/ 61 h 363"/>
                <a:gd name="T22" fmla="*/ 168 w 287"/>
                <a:gd name="T23" fmla="*/ 53 h 363"/>
                <a:gd name="T24" fmla="*/ 172 w 287"/>
                <a:gd name="T25" fmla="*/ 34 h 363"/>
                <a:gd name="T26" fmla="*/ 205 w 287"/>
                <a:gd name="T27" fmla="*/ 2 h 363"/>
                <a:gd name="T28" fmla="*/ 218 w 287"/>
                <a:gd name="T29" fmla="*/ 18 h 363"/>
                <a:gd name="T30" fmla="*/ 224 w 287"/>
                <a:gd name="T31" fmla="*/ 39 h 363"/>
                <a:gd name="T32" fmla="*/ 247 w 287"/>
                <a:gd name="T33" fmla="*/ 45 h 363"/>
                <a:gd name="T34" fmla="*/ 246 w 287"/>
                <a:gd name="T35" fmla="*/ 64 h 363"/>
                <a:gd name="T36" fmla="*/ 226 w 287"/>
                <a:gd name="T37" fmla="*/ 84 h 363"/>
                <a:gd name="T38" fmla="*/ 204 w 287"/>
                <a:gd name="T39" fmla="*/ 107 h 363"/>
                <a:gd name="T40" fmla="*/ 184 w 287"/>
                <a:gd name="T41" fmla="*/ 113 h 363"/>
                <a:gd name="T42" fmla="*/ 187 w 287"/>
                <a:gd name="T43" fmla="*/ 124 h 363"/>
                <a:gd name="T44" fmla="*/ 209 w 287"/>
                <a:gd name="T45" fmla="*/ 135 h 363"/>
                <a:gd name="T46" fmla="*/ 212 w 287"/>
                <a:gd name="T47" fmla="*/ 161 h 363"/>
                <a:gd name="T48" fmla="*/ 202 w 287"/>
                <a:gd name="T49" fmla="*/ 179 h 363"/>
                <a:gd name="T50" fmla="*/ 220 w 287"/>
                <a:gd name="T51" fmla="*/ 168 h 363"/>
                <a:gd name="T52" fmla="*/ 246 w 287"/>
                <a:gd name="T53" fmla="*/ 163 h 363"/>
                <a:gd name="T54" fmla="*/ 272 w 287"/>
                <a:gd name="T55" fmla="*/ 159 h 363"/>
                <a:gd name="T56" fmla="*/ 264 w 287"/>
                <a:gd name="T57" fmla="*/ 191 h 363"/>
                <a:gd name="T58" fmla="*/ 275 w 287"/>
                <a:gd name="T59" fmla="*/ 228 h 363"/>
                <a:gd name="T60" fmla="*/ 264 w 287"/>
                <a:gd name="T61" fmla="*/ 239 h 363"/>
                <a:gd name="T62" fmla="*/ 251 w 287"/>
                <a:gd name="T63" fmla="*/ 254 h 363"/>
                <a:gd name="T64" fmla="*/ 241 w 287"/>
                <a:gd name="T65" fmla="*/ 284 h 363"/>
                <a:gd name="T66" fmla="*/ 224 w 287"/>
                <a:gd name="T67" fmla="*/ 289 h 363"/>
                <a:gd name="T68" fmla="*/ 207 w 287"/>
                <a:gd name="T69" fmla="*/ 289 h 363"/>
                <a:gd name="T70" fmla="*/ 178 w 287"/>
                <a:gd name="T71" fmla="*/ 280 h 363"/>
                <a:gd name="T72" fmla="*/ 161 w 287"/>
                <a:gd name="T73" fmla="*/ 298 h 363"/>
                <a:gd name="T74" fmla="*/ 144 w 287"/>
                <a:gd name="T75" fmla="*/ 312 h 363"/>
                <a:gd name="T76" fmla="*/ 136 w 287"/>
                <a:gd name="T77" fmla="*/ 326 h 363"/>
                <a:gd name="T78" fmla="*/ 124 w 287"/>
                <a:gd name="T79" fmla="*/ 349 h 363"/>
                <a:gd name="T80" fmla="*/ 91 w 287"/>
                <a:gd name="T81" fmla="*/ 357 h 363"/>
                <a:gd name="T82" fmla="*/ 70 w 287"/>
                <a:gd name="T83" fmla="*/ 352 h 363"/>
                <a:gd name="T84" fmla="*/ 59 w 287"/>
                <a:gd name="T85" fmla="*/ 354 h 363"/>
                <a:gd name="T86" fmla="*/ 26 w 287"/>
                <a:gd name="T87" fmla="*/ 346 h 363"/>
                <a:gd name="T88" fmla="*/ 20 w 287"/>
                <a:gd name="T89" fmla="*/ 322 h 363"/>
                <a:gd name="T90" fmla="*/ 26 w 287"/>
                <a:gd name="T91" fmla="*/ 301 h 363"/>
                <a:gd name="T92" fmla="*/ 25 w 287"/>
                <a:gd name="T93" fmla="*/ 278 h 363"/>
                <a:gd name="T94" fmla="*/ 30 w 287"/>
                <a:gd name="T95" fmla="*/ 60 h 363"/>
                <a:gd name="T96" fmla="*/ 30 w 287"/>
                <a:gd name="T97" fmla="*/ 95 h 363"/>
                <a:gd name="T98" fmla="*/ 40 w 287"/>
                <a:gd name="T99" fmla="*/ 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7" h="363">
                  <a:moveTo>
                    <a:pt x="0" y="264"/>
                  </a:moveTo>
                  <a:cubicBezTo>
                    <a:pt x="0" y="263"/>
                    <a:pt x="1" y="263"/>
                    <a:pt x="1" y="262"/>
                  </a:cubicBezTo>
                  <a:cubicBezTo>
                    <a:pt x="4" y="255"/>
                    <a:pt x="5" y="250"/>
                    <a:pt x="7" y="247"/>
                  </a:cubicBezTo>
                  <a:cubicBezTo>
                    <a:pt x="9" y="245"/>
                    <a:pt x="14" y="244"/>
                    <a:pt x="17" y="240"/>
                  </a:cubicBezTo>
                  <a:cubicBezTo>
                    <a:pt x="21" y="235"/>
                    <a:pt x="26" y="231"/>
                    <a:pt x="26" y="227"/>
                  </a:cubicBezTo>
                  <a:cubicBezTo>
                    <a:pt x="27" y="223"/>
                    <a:pt x="25" y="216"/>
                    <a:pt x="23" y="214"/>
                  </a:cubicBezTo>
                  <a:cubicBezTo>
                    <a:pt x="20" y="212"/>
                    <a:pt x="20" y="207"/>
                    <a:pt x="20" y="206"/>
                  </a:cubicBezTo>
                  <a:cubicBezTo>
                    <a:pt x="21" y="204"/>
                    <a:pt x="28" y="197"/>
                    <a:pt x="30" y="197"/>
                  </a:cubicBezTo>
                  <a:cubicBezTo>
                    <a:pt x="31" y="196"/>
                    <a:pt x="38" y="202"/>
                    <a:pt x="38" y="203"/>
                  </a:cubicBezTo>
                  <a:cubicBezTo>
                    <a:pt x="37" y="205"/>
                    <a:pt x="32" y="208"/>
                    <a:pt x="31" y="211"/>
                  </a:cubicBezTo>
                  <a:cubicBezTo>
                    <a:pt x="29" y="213"/>
                    <a:pt x="34" y="213"/>
                    <a:pt x="36" y="214"/>
                  </a:cubicBezTo>
                  <a:cubicBezTo>
                    <a:pt x="38" y="215"/>
                    <a:pt x="39" y="215"/>
                    <a:pt x="42" y="213"/>
                  </a:cubicBezTo>
                  <a:cubicBezTo>
                    <a:pt x="46" y="210"/>
                    <a:pt x="48" y="206"/>
                    <a:pt x="51" y="207"/>
                  </a:cubicBezTo>
                  <a:cubicBezTo>
                    <a:pt x="54" y="208"/>
                    <a:pt x="59" y="207"/>
                    <a:pt x="61" y="203"/>
                  </a:cubicBezTo>
                  <a:cubicBezTo>
                    <a:pt x="62" y="200"/>
                    <a:pt x="61" y="192"/>
                    <a:pt x="54" y="191"/>
                  </a:cubicBezTo>
                  <a:cubicBezTo>
                    <a:pt x="47" y="189"/>
                    <a:pt x="42" y="191"/>
                    <a:pt x="40" y="192"/>
                  </a:cubicBezTo>
                  <a:cubicBezTo>
                    <a:pt x="39" y="193"/>
                    <a:pt x="37" y="191"/>
                    <a:pt x="35" y="188"/>
                  </a:cubicBezTo>
                  <a:cubicBezTo>
                    <a:pt x="32" y="185"/>
                    <a:pt x="27" y="182"/>
                    <a:pt x="27" y="181"/>
                  </a:cubicBezTo>
                  <a:cubicBezTo>
                    <a:pt x="27" y="180"/>
                    <a:pt x="29" y="177"/>
                    <a:pt x="33" y="174"/>
                  </a:cubicBezTo>
                  <a:cubicBezTo>
                    <a:pt x="37" y="170"/>
                    <a:pt x="42" y="162"/>
                    <a:pt x="44" y="161"/>
                  </a:cubicBezTo>
                  <a:cubicBezTo>
                    <a:pt x="47" y="161"/>
                    <a:pt x="46" y="156"/>
                    <a:pt x="47" y="153"/>
                  </a:cubicBezTo>
                  <a:cubicBezTo>
                    <a:pt x="49" y="151"/>
                    <a:pt x="54" y="143"/>
                    <a:pt x="54" y="139"/>
                  </a:cubicBezTo>
                  <a:cubicBezTo>
                    <a:pt x="53" y="135"/>
                    <a:pt x="53" y="134"/>
                    <a:pt x="60" y="130"/>
                  </a:cubicBezTo>
                  <a:cubicBezTo>
                    <a:pt x="66" y="125"/>
                    <a:pt x="75" y="118"/>
                    <a:pt x="76" y="114"/>
                  </a:cubicBezTo>
                  <a:cubicBezTo>
                    <a:pt x="77" y="111"/>
                    <a:pt x="84" y="105"/>
                    <a:pt x="89" y="101"/>
                  </a:cubicBezTo>
                  <a:cubicBezTo>
                    <a:pt x="95" y="98"/>
                    <a:pt x="98" y="99"/>
                    <a:pt x="102" y="94"/>
                  </a:cubicBezTo>
                  <a:cubicBezTo>
                    <a:pt x="106" y="89"/>
                    <a:pt x="115" y="87"/>
                    <a:pt x="117" y="85"/>
                  </a:cubicBezTo>
                  <a:cubicBezTo>
                    <a:pt x="120" y="83"/>
                    <a:pt x="129" y="76"/>
                    <a:pt x="131" y="73"/>
                  </a:cubicBezTo>
                  <a:cubicBezTo>
                    <a:pt x="133" y="71"/>
                    <a:pt x="143" y="64"/>
                    <a:pt x="146" y="61"/>
                  </a:cubicBezTo>
                  <a:cubicBezTo>
                    <a:pt x="148" y="59"/>
                    <a:pt x="152" y="60"/>
                    <a:pt x="155" y="58"/>
                  </a:cubicBezTo>
                  <a:cubicBezTo>
                    <a:pt x="157" y="56"/>
                    <a:pt x="160" y="56"/>
                    <a:pt x="161" y="57"/>
                  </a:cubicBezTo>
                  <a:cubicBezTo>
                    <a:pt x="162" y="59"/>
                    <a:pt x="167" y="60"/>
                    <a:pt x="170" y="59"/>
                  </a:cubicBezTo>
                  <a:cubicBezTo>
                    <a:pt x="173" y="58"/>
                    <a:pt x="178" y="61"/>
                    <a:pt x="179" y="61"/>
                  </a:cubicBezTo>
                  <a:cubicBezTo>
                    <a:pt x="180" y="60"/>
                    <a:pt x="188" y="55"/>
                    <a:pt x="184" y="54"/>
                  </a:cubicBezTo>
                  <a:cubicBezTo>
                    <a:pt x="181" y="53"/>
                    <a:pt x="180" y="51"/>
                    <a:pt x="176" y="53"/>
                  </a:cubicBezTo>
                  <a:cubicBezTo>
                    <a:pt x="172" y="54"/>
                    <a:pt x="170" y="52"/>
                    <a:pt x="168" y="53"/>
                  </a:cubicBezTo>
                  <a:cubicBezTo>
                    <a:pt x="165" y="53"/>
                    <a:pt x="166" y="49"/>
                    <a:pt x="168" y="46"/>
                  </a:cubicBezTo>
                  <a:cubicBezTo>
                    <a:pt x="170" y="43"/>
                    <a:pt x="172" y="45"/>
                    <a:pt x="173" y="41"/>
                  </a:cubicBezTo>
                  <a:cubicBezTo>
                    <a:pt x="174" y="38"/>
                    <a:pt x="173" y="36"/>
                    <a:pt x="172" y="34"/>
                  </a:cubicBezTo>
                  <a:cubicBezTo>
                    <a:pt x="171" y="33"/>
                    <a:pt x="173" y="28"/>
                    <a:pt x="175" y="25"/>
                  </a:cubicBezTo>
                  <a:cubicBezTo>
                    <a:pt x="177" y="22"/>
                    <a:pt x="181" y="23"/>
                    <a:pt x="184" y="21"/>
                  </a:cubicBezTo>
                  <a:cubicBezTo>
                    <a:pt x="187" y="18"/>
                    <a:pt x="203" y="4"/>
                    <a:pt x="205" y="2"/>
                  </a:cubicBezTo>
                  <a:cubicBezTo>
                    <a:pt x="207" y="0"/>
                    <a:pt x="209" y="4"/>
                    <a:pt x="208" y="7"/>
                  </a:cubicBezTo>
                  <a:cubicBezTo>
                    <a:pt x="208" y="9"/>
                    <a:pt x="210" y="13"/>
                    <a:pt x="212" y="13"/>
                  </a:cubicBezTo>
                  <a:cubicBezTo>
                    <a:pt x="215" y="14"/>
                    <a:pt x="218" y="16"/>
                    <a:pt x="218" y="18"/>
                  </a:cubicBezTo>
                  <a:cubicBezTo>
                    <a:pt x="218" y="20"/>
                    <a:pt x="216" y="24"/>
                    <a:pt x="218" y="26"/>
                  </a:cubicBezTo>
                  <a:cubicBezTo>
                    <a:pt x="219" y="28"/>
                    <a:pt x="220" y="34"/>
                    <a:pt x="219" y="35"/>
                  </a:cubicBezTo>
                  <a:cubicBezTo>
                    <a:pt x="217" y="37"/>
                    <a:pt x="219" y="41"/>
                    <a:pt x="224" y="39"/>
                  </a:cubicBezTo>
                  <a:cubicBezTo>
                    <a:pt x="229" y="37"/>
                    <a:pt x="236" y="42"/>
                    <a:pt x="236" y="45"/>
                  </a:cubicBezTo>
                  <a:cubicBezTo>
                    <a:pt x="236" y="48"/>
                    <a:pt x="238" y="51"/>
                    <a:pt x="241" y="48"/>
                  </a:cubicBezTo>
                  <a:cubicBezTo>
                    <a:pt x="244" y="46"/>
                    <a:pt x="246" y="44"/>
                    <a:pt x="247" y="45"/>
                  </a:cubicBezTo>
                  <a:cubicBezTo>
                    <a:pt x="248" y="47"/>
                    <a:pt x="247" y="50"/>
                    <a:pt x="248" y="52"/>
                  </a:cubicBezTo>
                  <a:cubicBezTo>
                    <a:pt x="248" y="54"/>
                    <a:pt x="252" y="56"/>
                    <a:pt x="251" y="58"/>
                  </a:cubicBezTo>
                  <a:cubicBezTo>
                    <a:pt x="250" y="60"/>
                    <a:pt x="250" y="61"/>
                    <a:pt x="246" y="64"/>
                  </a:cubicBezTo>
                  <a:cubicBezTo>
                    <a:pt x="242" y="67"/>
                    <a:pt x="240" y="67"/>
                    <a:pt x="238" y="70"/>
                  </a:cubicBezTo>
                  <a:cubicBezTo>
                    <a:pt x="235" y="73"/>
                    <a:pt x="232" y="76"/>
                    <a:pt x="230" y="79"/>
                  </a:cubicBezTo>
                  <a:cubicBezTo>
                    <a:pt x="229" y="82"/>
                    <a:pt x="229" y="84"/>
                    <a:pt x="226" y="84"/>
                  </a:cubicBezTo>
                  <a:cubicBezTo>
                    <a:pt x="224" y="85"/>
                    <a:pt x="211" y="81"/>
                    <a:pt x="209" y="85"/>
                  </a:cubicBezTo>
                  <a:cubicBezTo>
                    <a:pt x="206" y="89"/>
                    <a:pt x="201" y="94"/>
                    <a:pt x="203" y="98"/>
                  </a:cubicBezTo>
                  <a:cubicBezTo>
                    <a:pt x="204" y="102"/>
                    <a:pt x="204" y="104"/>
                    <a:pt x="204" y="107"/>
                  </a:cubicBezTo>
                  <a:cubicBezTo>
                    <a:pt x="203" y="111"/>
                    <a:pt x="201" y="114"/>
                    <a:pt x="198" y="113"/>
                  </a:cubicBezTo>
                  <a:cubicBezTo>
                    <a:pt x="196" y="112"/>
                    <a:pt x="193" y="113"/>
                    <a:pt x="192" y="114"/>
                  </a:cubicBezTo>
                  <a:cubicBezTo>
                    <a:pt x="190" y="114"/>
                    <a:pt x="185" y="115"/>
                    <a:pt x="184" y="113"/>
                  </a:cubicBezTo>
                  <a:cubicBezTo>
                    <a:pt x="182" y="112"/>
                    <a:pt x="179" y="111"/>
                    <a:pt x="178" y="113"/>
                  </a:cubicBezTo>
                  <a:cubicBezTo>
                    <a:pt x="177" y="114"/>
                    <a:pt x="180" y="118"/>
                    <a:pt x="180" y="121"/>
                  </a:cubicBezTo>
                  <a:cubicBezTo>
                    <a:pt x="180" y="124"/>
                    <a:pt x="183" y="125"/>
                    <a:pt x="187" y="124"/>
                  </a:cubicBezTo>
                  <a:cubicBezTo>
                    <a:pt x="191" y="123"/>
                    <a:pt x="191" y="120"/>
                    <a:pt x="195" y="122"/>
                  </a:cubicBezTo>
                  <a:cubicBezTo>
                    <a:pt x="198" y="124"/>
                    <a:pt x="200" y="124"/>
                    <a:pt x="204" y="127"/>
                  </a:cubicBezTo>
                  <a:cubicBezTo>
                    <a:pt x="207" y="130"/>
                    <a:pt x="208" y="129"/>
                    <a:pt x="209" y="135"/>
                  </a:cubicBezTo>
                  <a:cubicBezTo>
                    <a:pt x="210" y="141"/>
                    <a:pt x="213" y="139"/>
                    <a:pt x="214" y="145"/>
                  </a:cubicBezTo>
                  <a:cubicBezTo>
                    <a:pt x="216" y="151"/>
                    <a:pt x="216" y="150"/>
                    <a:pt x="216" y="154"/>
                  </a:cubicBezTo>
                  <a:cubicBezTo>
                    <a:pt x="216" y="158"/>
                    <a:pt x="214" y="159"/>
                    <a:pt x="212" y="161"/>
                  </a:cubicBezTo>
                  <a:cubicBezTo>
                    <a:pt x="210" y="163"/>
                    <a:pt x="210" y="165"/>
                    <a:pt x="207" y="167"/>
                  </a:cubicBezTo>
                  <a:cubicBezTo>
                    <a:pt x="203" y="169"/>
                    <a:pt x="199" y="171"/>
                    <a:pt x="199" y="174"/>
                  </a:cubicBezTo>
                  <a:cubicBezTo>
                    <a:pt x="198" y="177"/>
                    <a:pt x="203" y="178"/>
                    <a:pt x="202" y="179"/>
                  </a:cubicBezTo>
                  <a:cubicBezTo>
                    <a:pt x="200" y="181"/>
                    <a:pt x="207" y="179"/>
                    <a:pt x="205" y="176"/>
                  </a:cubicBezTo>
                  <a:cubicBezTo>
                    <a:pt x="203" y="172"/>
                    <a:pt x="207" y="169"/>
                    <a:pt x="208" y="169"/>
                  </a:cubicBezTo>
                  <a:cubicBezTo>
                    <a:pt x="209" y="169"/>
                    <a:pt x="219" y="171"/>
                    <a:pt x="220" y="168"/>
                  </a:cubicBezTo>
                  <a:cubicBezTo>
                    <a:pt x="222" y="164"/>
                    <a:pt x="221" y="159"/>
                    <a:pt x="227" y="161"/>
                  </a:cubicBezTo>
                  <a:cubicBezTo>
                    <a:pt x="233" y="162"/>
                    <a:pt x="230" y="161"/>
                    <a:pt x="234" y="160"/>
                  </a:cubicBezTo>
                  <a:cubicBezTo>
                    <a:pt x="238" y="160"/>
                    <a:pt x="243" y="161"/>
                    <a:pt x="246" y="163"/>
                  </a:cubicBezTo>
                  <a:cubicBezTo>
                    <a:pt x="248" y="165"/>
                    <a:pt x="255" y="161"/>
                    <a:pt x="257" y="159"/>
                  </a:cubicBezTo>
                  <a:cubicBezTo>
                    <a:pt x="258" y="158"/>
                    <a:pt x="263" y="158"/>
                    <a:pt x="264" y="160"/>
                  </a:cubicBezTo>
                  <a:cubicBezTo>
                    <a:pt x="265" y="161"/>
                    <a:pt x="271" y="160"/>
                    <a:pt x="272" y="159"/>
                  </a:cubicBezTo>
                  <a:cubicBezTo>
                    <a:pt x="274" y="158"/>
                    <a:pt x="287" y="168"/>
                    <a:pt x="285" y="171"/>
                  </a:cubicBezTo>
                  <a:cubicBezTo>
                    <a:pt x="283" y="174"/>
                    <a:pt x="275" y="180"/>
                    <a:pt x="272" y="184"/>
                  </a:cubicBezTo>
                  <a:cubicBezTo>
                    <a:pt x="268" y="187"/>
                    <a:pt x="263" y="188"/>
                    <a:pt x="264" y="191"/>
                  </a:cubicBezTo>
                  <a:cubicBezTo>
                    <a:pt x="266" y="195"/>
                    <a:pt x="268" y="200"/>
                    <a:pt x="269" y="203"/>
                  </a:cubicBezTo>
                  <a:cubicBezTo>
                    <a:pt x="271" y="205"/>
                    <a:pt x="274" y="212"/>
                    <a:pt x="273" y="217"/>
                  </a:cubicBezTo>
                  <a:cubicBezTo>
                    <a:pt x="271" y="222"/>
                    <a:pt x="274" y="223"/>
                    <a:pt x="275" y="228"/>
                  </a:cubicBezTo>
                  <a:cubicBezTo>
                    <a:pt x="275" y="230"/>
                    <a:pt x="275" y="231"/>
                    <a:pt x="275" y="232"/>
                  </a:cubicBezTo>
                  <a:cubicBezTo>
                    <a:pt x="271" y="237"/>
                    <a:pt x="271" y="237"/>
                    <a:pt x="271" y="237"/>
                  </a:cubicBezTo>
                  <a:cubicBezTo>
                    <a:pt x="264" y="239"/>
                    <a:pt x="264" y="239"/>
                    <a:pt x="264" y="239"/>
                  </a:cubicBezTo>
                  <a:cubicBezTo>
                    <a:pt x="260" y="235"/>
                    <a:pt x="260" y="235"/>
                    <a:pt x="260" y="235"/>
                  </a:cubicBezTo>
                  <a:cubicBezTo>
                    <a:pt x="254" y="236"/>
                    <a:pt x="254" y="236"/>
                    <a:pt x="254" y="236"/>
                  </a:cubicBezTo>
                  <a:cubicBezTo>
                    <a:pt x="251" y="254"/>
                    <a:pt x="251" y="254"/>
                    <a:pt x="251" y="254"/>
                  </a:cubicBezTo>
                  <a:cubicBezTo>
                    <a:pt x="245" y="262"/>
                    <a:pt x="245" y="262"/>
                    <a:pt x="245" y="262"/>
                  </a:cubicBezTo>
                  <a:cubicBezTo>
                    <a:pt x="249" y="267"/>
                    <a:pt x="249" y="267"/>
                    <a:pt x="249" y="267"/>
                  </a:cubicBezTo>
                  <a:cubicBezTo>
                    <a:pt x="241" y="284"/>
                    <a:pt x="241" y="284"/>
                    <a:pt x="241" y="284"/>
                  </a:cubicBezTo>
                  <a:cubicBezTo>
                    <a:pt x="236" y="286"/>
                    <a:pt x="236" y="286"/>
                    <a:pt x="236" y="286"/>
                  </a:cubicBezTo>
                  <a:cubicBezTo>
                    <a:pt x="233" y="283"/>
                    <a:pt x="233" y="283"/>
                    <a:pt x="233" y="283"/>
                  </a:cubicBezTo>
                  <a:cubicBezTo>
                    <a:pt x="224" y="289"/>
                    <a:pt x="224" y="289"/>
                    <a:pt x="224" y="289"/>
                  </a:cubicBezTo>
                  <a:cubicBezTo>
                    <a:pt x="220" y="290"/>
                    <a:pt x="220" y="290"/>
                    <a:pt x="220" y="290"/>
                  </a:cubicBezTo>
                  <a:cubicBezTo>
                    <a:pt x="213" y="297"/>
                    <a:pt x="213" y="297"/>
                    <a:pt x="213" y="297"/>
                  </a:cubicBezTo>
                  <a:cubicBezTo>
                    <a:pt x="207" y="289"/>
                    <a:pt x="207" y="289"/>
                    <a:pt x="207" y="289"/>
                  </a:cubicBezTo>
                  <a:cubicBezTo>
                    <a:pt x="202" y="277"/>
                    <a:pt x="202" y="277"/>
                    <a:pt x="202" y="277"/>
                  </a:cubicBezTo>
                  <a:cubicBezTo>
                    <a:pt x="190" y="281"/>
                    <a:pt x="190" y="281"/>
                    <a:pt x="190" y="281"/>
                  </a:cubicBezTo>
                  <a:cubicBezTo>
                    <a:pt x="178" y="280"/>
                    <a:pt x="178" y="280"/>
                    <a:pt x="178" y="280"/>
                  </a:cubicBezTo>
                  <a:cubicBezTo>
                    <a:pt x="175" y="288"/>
                    <a:pt x="175" y="288"/>
                    <a:pt x="175" y="288"/>
                  </a:cubicBezTo>
                  <a:cubicBezTo>
                    <a:pt x="162" y="291"/>
                    <a:pt x="162" y="291"/>
                    <a:pt x="162" y="291"/>
                  </a:cubicBezTo>
                  <a:cubicBezTo>
                    <a:pt x="161" y="298"/>
                    <a:pt x="161" y="298"/>
                    <a:pt x="161" y="298"/>
                  </a:cubicBezTo>
                  <a:cubicBezTo>
                    <a:pt x="158" y="307"/>
                    <a:pt x="158" y="307"/>
                    <a:pt x="158" y="307"/>
                  </a:cubicBezTo>
                  <a:cubicBezTo>
                    <a:pt x="149" y="308"/>
                    <a:pt x="149" y="308"/>
                    <a:pt x="149" y="308"/>
                  </a:cubicBezTo>
                  <a:cubicBezTo>
                    <a:pt x="144" y="312"/>
                    <a:pt x="144" y="312"/>
                    <a:pt x="144" y="312"/>
                  </a:cubicBezTo>
                  <a:cubicBezTo>
                    <a:pt x="149" y="314"/>
                    <a:pt x="149" y="314"/>
                    <a:pt x="149" y="314"/>
                  </a:cubicBezTo>
                  <a:cubicBezTo>
                    <a:pt x="140" y="321"/>
                    <a:pt x="140" y="321"/>
                    <a:pt x="140" y="321"/>
                  </a:cubicBezTo>
                  <a:cubicBezTo>
                    <a:pt x="136" y="326"/>
                    <a:pt x="136" y="326"/>
                    <a:pt x="136" y="326"/>
                  </a:cubicBezTo>
                  <a:cubicBezTo>
                    <a:pt x="135" y="336"/>
                    <a:pt x="135" y="336"/>
                    <a:pt x="135" y="336"/>
                  </a:cubicBezTo>
                  <a:cubicBezTo>
                    <a:pt x="135" y="335"/>
                    <a:pt x="135" y="335"/>
                    <a:pt x="135" y="335"/>
                  </a:cubicBezTo>
                  <a:cubicBezTo>
                    <a:pt x="124" y="349"/>
                    <a:pt x="124" y="349"/>
                    <a:pt x="124" y="349"/>
                  </a:cubicBezTo>
                  <a:cubicBezTo>
                    <a:pt x="113" y="347"/>
                    <a:pt x="113" y="347"/>
                    <a:pt x="113" y="347"/>
                  </a:cubicBezTo>
                  <a:cubicBezTo>
                    <a:pt x="109" y="359"/>
                    <a:pt x="109" y="359"/>
                    <a:pt x="109" y="359"/>
                  </a:cubicBezTo>
                  <a:cubicBezTo>
                    <a:pt x="91" y="357"/>
                    <a:pt x="91" y="357"/>
                    <a:pt x="91" y="357"/>
                  </a:cubicBezTo>
                  <a:cubicBezTo>
                    <a:pt x="87" y="362"/>
                    <a:pt x="87" y="362"/>
                    <a:pt x="87" y="362"/>
                  </a:cubicBezTo>
                  <a:cubicBezTo>
                    <a:pt x="80" y="363"/>
                    <a:pt x="80" y="363"/>
                    <a:pt x="80" y="363"/>
                  </a:cubicBezTo>
                  <a:cubicBezTo>
                    <a:pt x="70" y="352"/>
                    <a:pt x="70" y="352"/>
                    <a:pt x="70" y="352"/>
                  </a:cubicBezTo>
                  <a:cubicBezTo>
                    <a:pt x="61" y="356"/>
                    <a:pt x="61" y="356"/>
                    <a:pt x="61" y="356"/>
                  </a:cubicBezTo>
                  <a:cubicBezTo>
                    <a:pt x="65" y="361"/>
                    <a:pt x="65" y="361"/>
                    <a:pt x="65" y="361"/>
                  </a:cubicBezTo>
                  <a:cubicBezTo>
                    <a:pt x="59" y="354"/>
                    <a:pt x="59" y="354"/>
                    <a:pt x="59" y="354"/>
                  </a:cubicBezTo>
                  <a:cubicBezTo>
                    <a:pt x="49" y="345"/>
                    <a:pt x="49" y="345"/>
                    <a:pt x="49" y="345"/>
                  </a:cubicBezTo>
                  <a:cubicBezTo>
                    <a:pt x="39" y="346"/>
                    <a:pt x="39" y="346"/>
                    <a:pt x="39" y="346"/>
                  </a:cubicBezTo>
                  <a:cubicBezTo>
                    <a:pt x="26" y="346"/>
                    <a:pt x="26" y="346"/>
                    <a:pt x="26" y="346"/>
                  </a:cubicBezTo>
                  <a:cubicBezTo>
                    <a:pt x="26" y="338"/>
                    <a:pt x="26" y="338"/>
                    <a:pt x="26" y="338"/>
                  </a:cubicBezTo>
                  <a:cubicBezTo>
                    <a:pt x="19" y="330"/>
                    <a:pt x="19" y="330"/>
                    <a:pt x="19" y="330"/>
                  </a:cubicBezTo>
                  <a:cubicBezTo>
                    <a:pt x="20" y="322"/>
                    <a:pt x="20" y="322"/>
                    <a:pt x="20" y="322"/>
                  </a:cubicBezTo>
                  <a:cubicBezTo>
                    <a:pt x="22" y="317"/>
                    <a:pt x="22" y="317"/>
                    <a:pt x="22" y="317"/>
                  </a:cubicBezTo>
                  <a:cubicBezTo>
                    <a:pt x="26" y="308"/>
                    <a:pt x="26" y="308"/>
                    <a:pt x="26" y="308"/>
                  </a:cubicBezTo>
                  <a:cubicBezTo>
                    <a:pt x="26" y="301"/>
                    <a:pt x="26" y="301"/>
                    <a:pt x="26" y="301"/>
                  </a:cubicBezTo>
                  <a:cubicBezTo>
                    <a:pt x="37" y="291"/>
                    <a:pt x="37" y="291"/>
                    <a:pt x="37" y="291"/>
                  </a:cubicBezTo>
                  <a:cubicBezTo>
                    <a:pt x="30" y="282"/>
                    <a:pt x="30" y="282"/>
                    <a:pt x="30" y="282"/>
                  </a:cubicBezTo>
                  <a:cubicBezTo>
                    <a:pt x="25" y="278"/>
                    <a:pt x="25" y="278"/>
                    <a:pt x="25" y="278"/>
                  </a:cubicBezTo>
                  <a:cubicBezTo>
                    <a:pt x="12" y="271"/>
                    <a:pt x="12" y="271"/>
                    <a:pt x="12" y="271"/>
                  </a:cubicBezTo>
                  <a:cubicBezTo>
                    <a:pt x="0" y="264"/>
                    <a:pt x="0" y="264"/>
                    <a:pt x="0" y="264"/>
                  </a:cubicBezTo>
                  <a:close/>
                  <a:moveTo>
                    <a:pt x="30" y="60"/>
                  </a:moveTo>
                  <a:cubicBezTo>
                    <a:pt x="30" y="60"/>
                    <a:pt x="22" y="65"/>
                    <a:pt x="21" y="70"/>
                  </a:cubicBezTo>
                  <a:cubicBezTo>
                    <a:pt x="20" y="75"/>
                    <a:pt x="19" y="78"/>
                    <a:pt x="21" y="84"/>
                  </a:cubicBezTo>
                  <a:cubicBezTo>
                    <a:pt x="22" y="89"/>
                    <a:pt x="24" y="93"/>
                    <a:pt x="30" y="95"/>
                  </a:cubicBezTo>
                  <a:cubicBezTo>
                    <a:pt x="36" y="98"/>
                    <a:pt x="39" y="93"/>
                    <a:pt x="37" y="88"/>
                  </a:cubicBezTo>
                  <a:cubicBezTo>
                    <a:pt x="35" y="83"/>
                    <a:pt x="37" y="82"/>
                    <a:pt x="38" y="79"/>
                  </a:cubicBezTo>
                  <a:cubicBezTo>
                    <a:pt x="39" y="77"/>
                    <a:pt x="43" y="71"/>
                    <a:pt x="40" y="64"/>
                  </a:cubicBezTo>
                  <a:cubicBezTo>
                    <a:pt x="38" y="57"/>
                    <a:pt x="35" y="58"/>
                    <a:pt x="30" y="60"/>
                  </a:cubicBezTo>
                  <a:close/>
                </a:path>
              </a:pathLst>
            </a:custGeom>
            <a:solidFill>
              <a:schemeClr val="accent4"/>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8" name="Freeform 90"/>
            <p:cNvSpPr>
              <a:spLocks noEditPoints="1"/>
            </p:cNvSpPr>
            <p:nvPr/>
          </p:nvSpPr>
          <p:spPr bwMode="auto">
            <a:xfrm>
              <a:off x="1806" y="2772"/>
              <a:ext cx="519" cy="323"/>
            </a:xfrm>
            <a:custGeom>
              <a:avLst/>
              <a:gdLst>
                <a:gd name="T0" fmla="*/ 0 w 249"/>
                <a:gd name="T1" fmla="*/ 63 h 155"/>
                <a:gd name="T2" fmla="*/ 12 w 249"/>
                <a:gd name="T3" fmla="*/ 38 h 155"/>
                <a:gd name="T4" fmla="*/ 31 w 249"/>
                <a:gd name="T5" fmla="*/ 4 h 155"/>
                <a:gd name="T6" fmla="*/ 53 w 249"/>
                <a:gd name="T7" fmla="*/ 21 h 155"/>
                <a:gd name="T8" fmla="*/ 46 w 249"/>
                <a:gd name="T9" fmla="*/ 46 h 155"/>
                <a:gd name="T10" fmla="*/ 25 w 249"/>
                <a:gd name="T11" fmla="*/ 50 h 155"/>
                <a:gd name="T12" fmla="*/ 30 w 249"/>
                <a:gd name="T13" fmla="*/ 70 h 155"/>
                <a:gd name="T14" fmla="*/ 57 w 249"/>
                <a:gd name="T15" fmla="*/ 59 h 155"/>
                <a:gd name="T16" fmla="*/ 83 w 249"/>
                <a:gd name="T17" fmla="*/ 61 h 155"/>
                <a:gd name="T18" fmla="*/ 116 w 249"/>
                <a:gd name="T19" fmla="*/ 67 h 155"/>
                <a:gd name="T20" fmla="*/ 136 w 249"/>
                <a:gd name="T21" fmla="*/ 61 h 155"/>
                <a:gd name="T22" fmla="*/ 127 w 249"/>
                <a:gd name="T23" fmla="*/ 74 h 155"/>
                <a:gd name="T24" fmla="*/ 133 w 249"/>
                <a:gd name="T25" fmla="*/ 84 h 155"/>
                <a:gd name="T26" fmla="*/ 156 w 249"/>
                <a:gd name="T27" fmla="*/ 83 h 155"/>
                <a:gd name="T28" fmla="*/ 175 w 249"/>
                <a:gd name="T29" fmla="*/ 85 h 155"/>
                <a:gd name="T30" fmla="*/ 182 w 249"/>
                <a:gd name="T31" fmla="*/ 95 h 155"/>
                <a:gd name="T32" fmla="*/ 188 w 249"/>
                <a:gd name="T33" fmla="*/ 97 h 155"/>
                <a:gd name="T34" fmla="*/ 202 w 249"/>
                <a:gd name="T35" fmla="*/ 88 h 155"/>
                <a:gd name="T36" fmla="*/ 198 w 249"/>
                <a:gd name="T37" fmla="*/ 64 h 155"/>
                <a:gd name="T38" fmla="*/ 203 w 249"/>
                <a:gd name="T39" fmla="*/ 45 h 155"/>
                <a:gd name="T40" fmla="*/ 213 w 249"/>
                <a:gd name="T41" fmla="*/ 71 h 155"/>
                <a:gd name="T42" fmla="*/ 238 w 249"/>
                <a:gd name="T43" fmla="*/ 87 h 155"/>
                <a:gd name="T44" fmla="*/ 249 w 249"/>
                <a:gd name="T45" fmla="*/ 105 h 155"/>
                <a:gd name="T46" fmla="*/ 248 w 249"/>
                <a:gd name="T47" fmla="*/ 121 h 155"/>
                <a:gd name="T48" fmla="*/ 246 w 249"/>
                <a:gd name="T49" fmla="*/ 132 h 155"/>
                <a:gd name="T50" fmla="*/ 230 w 249"/>
                <a:gd name="T51" fmla="*/ 134 h 155"/>
                <a:gd name="T52" fmla="*/ 220 w 249"/>
                <a:gd name="T53" fmla="*/ 142 h 155"/>
                <a:gd name="T54" fmla="*/ 201 w 249"/>
                <a:gd name="T55" fmla="*/ 151 h 155"/>
                <a:gd name="T56" fmla="*/ 181 w 249"/>
                <a:gd name="T57" fmla="*/ 152 h 155"/>
                <a:gd name="T58" fmla="*/ 149 w 249"/>
                <a:gd name="T59" fmla="*/ 136 h 155"/>
                <a:gd name="T60" fmla="*/ 130 w 249"/>
                <a:gd name="T61" fmla="*/ 127 h 155"/>
                <a:gd name="T62" fmla="*/ 107 w 249"/>
                <a:gd name="T63" fmla="*/ 113 h 155"/>
                <a:gd name="T64" fmla="*/ 93 w 249"/>
                <a:gd name="T65" fmla="*/ 104 h 155"/>
                <a:gd name="T66" fmla="*/ 77 w 249"/>
                <a:gd name="T67" fmla="*/ 107 h 155"/>
                <a:gd name="T68" fmla="*/ 32 w 249"/>
                <a:gd name="T69" fmla="*/ 100 h 155"/>
                <a:gd name="T70" fmla="*/ 24 w 249"/>
                <a:gd name="T71" fmla="*/ 105 h 155"/>
                <a:gd name="T72" fmla="*/ 15 w 249"/>
                <a:gd name="T73" fmla="*/ 92 h 155"/>
                <a:gd name="T74" fmla="*/ 5 w 249"/>
                <a:gd name="T75" fmla="*/ 77 h 155"/>
                <a:gd name="T76" fmla="*/ 89 w 249"/>
                <a:gd name="T77" fmla="*/ 22 h 155"/>
                <a:gd name="T78" fmla="*/ 97 w 249"/>
                <a:gd name="T79" fmla="*/ 37 h 155"/>
                <a:gd name="T80" fmla="*/ 95 w 249"/>
                <a:gd name="T81" fmla="*/ 1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155">
                  <a:moveTo>
                    <a:pt x="0" y="63"/>
                  </a:moveTo>
                  <a:cubicBezTo>
                    <a:pt x="0" y="63"/>
                    <a:pt x="0" y="63"/>
                    <a:pt x="0" y="63"/>
                  </a:cubicBezTo>
                  <a:cubicBezTo>
                    <a:pt x="4" y="59"/>
                    <a:pt x="11" y="55"/>
                    <a:pt x="10" y="50"/>
                  </a:cubicBezTo>
                  <a:cubicBezTo>
                    <a:pt x="10" y="46"/>
                    <a:pt x="8" y="43"/>
                    <a:pt x="12" y="38"/>
                  </a:cubicBezTo>
                  <a:cubicBezTo>
                    <a:pt x="16" y="34"/>
                    <a:pt x="31" y="26"/>
                    <a:pt x="32" y="23"/>
                  </a:cubicBezTo>
                  <a:cubicBezTo>
                    <a:pt x="34" y="19"/>
                    <a:pt x="32" y="5"/>
                    <a:pt x="31" y="4"/>
                  </a:cubicBezTo>
                  <a:cubicBezTo>
                    <a:pt x="30" y="4"/>
                    <a:pt x="34" y="0"/>
                    <a:pt x="39" y="8"/>
                  </a:cubicBezTo>
                  <a:cubicBezTo>
                    <a:pt x="43" y="16"/>
                    <a:pt x="48" y="18"/>
                    <a:pt x="53" y="21"/>
                  </a:cubicBezTo>
                  <a:cubicBezTo>
                    <a:pt x="58" y="23"/>
                    <a:pt x="55" y="32"/>
                    <a:pt x="52" y="38"/>
                  </a:cubicBezTo>
                  <a:cubicBezTo>
                    <a:pt x="50" y="45"/>
                    <a:pt x="50" y="48"/>
                    <a:pt x="46" y="46"/>
                  </a:cubicBezTo>
                  <a:cubicBezTo>
                    <a:pt x="41" y="43"/>
                    <a:pt x="33" y="42"/>
                    <a:pt x="30" y="43"/>
                  </a:cubicBezTo>
                  <a:cubicBezTo>
                    <a:pt x="26" y="45"/>
                    <a:pt x="23" y="46"/>
                    <a:pt x="25" y="50"/>
                  </a:cubicBezTo>
                  <a:cubicBezTo>
                    <a:pt x="26" y="53"/>
                    <a:pt x="27" y="56"/>
                    <a:pt x="25" y="59"/>
                  </a:cubicBezTo>
                  <a:cubicBezTo>
                    <a:pt x="23" y="63"/>
                    <a:pt x="26" y="68"/>
                    <a:pt x="30" y="70"/>
                  </a:cubicBezTo>
                  <a:cubicBezTo>
                    <a:pt x="33" y="72"/>
                    <a:pt x="44" y="73"/>
                    <a:pt x="46" y="70"/>
                  </a:cubicBezTo>
                  <a:cubicBezTo>
                    <a:pt x="48" y="67"/>
                    <a:pt x="53" y="56"/>
                    <a:pt x="57" y="59"/>
                  </a:cubicBezTo>
                  <a:cubicBezTo>
                    <a:pt x="61" y="62"/>
                    <a:pt x="65" y="65"/>
                    <a:pt x="68" y="62"/>
                  </a:cubicBezTo>
                  <a:cubicBezTo>
                    <a:pt x="71" y="59"/>
                    <a:pt x="78" y="64"/>
                    <a:pt x="83" y="61"/>
                  </a:cubicBezTo>
                  <a:cubicBezTo>
                    <a:pt x="89" y="58"/>
                    <a:pt x="97" y="56"/>
                    <a:pt x="104" y="61"/>
                  </a:cubicBezTo>
                  <a:cubicBezTo>
                    <a:pt x="110" y="65"/>
                    <a:pt x="113" y="72"/>
                    <a:pt x="116" y="67"/>
                  </a:cubicBezTo>
                  <a:cubicBezTo>
                    <a:pt x="118" y="61"/>
                    <a:pt x="120" y="60"/>
                    <a:pt x="123" y="59"/>
                  </a:cubicBezTo>
                  <a:cubicBezTo>
                    <a:pt x="125" y="58"/>
                    <a:pt x="135" y="59"/>
                    <a:pt x="136" y="61"/>
                  </a:cubicBezTo>
                  <a:cubicBezTo>
                    <a:pt x="137" y="63"/>
                    <a:pt x="134" y="65"/>
                    <a:pt x="132" y="67"/>
                  </a:cubicBezTo>
                  <a:cubicBezTo>
                    <a:pt x="130" y="70"/>
                    <a:pt x="128" y="72"/>
                    <a:pt x="127" y="74"/>
                  </a:cubicBezTo>
                  <a:cubicBezTo>
                    <a:pt x="127" y="76"/>
                    <a:pt x="122" y="74"/>
                    <a:pt x="123" y="76"/>
                  </a:cubicBezTo>
                  <a:cubicBezTo>
                    <a:pt x="124" y="78"/>
                    <a:pt x="129" y="87"/>
                    <a:pt x="133" y="84"/>
                  </a:cubicBezTo>
                  <a:cubicBezTo>
                    <a:pt x="138" y="81"/>
                    <a:pt x="138" y="79"/>
                    <a:pt x="144" y="79"/>
                  </a:cubicBezTo>
                  <a:cubicBezTo>
                    <a:pt x="151" y="79"/>
                    <a:pt x="154" y="80"/>
                    <a:pt x="156" y="83"/>
                  </a:cubicBezTo>
                  <a:cubicBezTo>
                    <a:pt x="157" y="86"/>
                    <a:pt x="159" y="90"/>
                    <a:pt x="163" y="88"/>
                  </a:cubicBezTo>
                  <a:cubicBezTo>
                    <a:pt x="167" y="86"/>
                    <a:pt x="172" y="86"/>
                    <a:pt x="175" y="85"/>
                  </a:cubicBezTo>
                  <a:cubicBezTo>
                    <a:pt x="177" y="84"/>
                    <a:pt x="178" y="81"/>
                    <a:pt x="183" y="84"/>
                  </a:cubicBezTo>
                  <a:cubicBezTo>
                    <a:pt x="188" y="88"/>
                    <a:pt x="185" y="91"/>
                    <a:pt x="182" y="95"/>
                  </a:cubicBezTo>
                  <a:cubicBezTo>
                    <a:pt x="178" y="98"/>
                    <a:pt x="180" y="102"/>
                    <a:pt x="182" y="104"/>
                  </a:cubicBezTo>
                  <a:cubicBezTo>
                    <a:pt x="184" y="105"/>
                    <a:pt x="188" y="100"/>
                    <a:pt x="188" y="97"/>
                  </a:cubicBezTo>
                  <a:cubicBezTo>
                    <a:pt x="187" y="94"/>
                    <a:pt x="195" y="96"/>
                    <a:pt x="197" y="98"/>
                  </a:cubicBezTo>
                  <a:cubicBezTo>
                    <a:pt x="200" y="100"/>
                    <a:pt x="204" y="92"/>
                    <a:pt x="202" y="88"/>
                  </a:cubicBezTo>
                  <a:cubicBezTo>
                    <a:pt x="200" y="83"/>
                    <a:pt x="202" y="78"/>
                    <a:pt x="203" y="75"/>
                  </a:cubicBezTo>
                  <a:cubicBezTo>
                    <a:pt x="204" y="71"/>
                    <a:pt x="202" y="68"/>
                    <a:pt x="198" y="64"/>
                  </a:cubicBezTo>
                  <a:cubicBezTo>
                    <a:pt x="195" y="61"/>
                    <a:pt x="191" y="58"/>
                    <a:pt x="193" y="52"/>
                  </a:cubicBezTo>
                  <a:cubicBezTo>
                    <a:pt x="195" y="47"/>
                    <a:pt x="200" y="40"/>
                    <a:pt x="203" y="45"/>
                  </a:cubicBezTo>
                  <a:cubicBezTo>
                    <a:pt x="206" y="50"/>
                    <a:pt x="210" y="61"/>
                    <a:pt x="210" y="64"/>
                  </a:cubicBezTo>
                  <a:cubicBezTo>
                    <a:pt x="209" y="68"/>
                    <a:pt x="210" y="72"/>
                    <a:pt x="213" y="71"/>
                  </a:cubicBezTo>
                  <a:cubicBezTo>
                    <a:pt x="216" y="71"/>
                    <a:pt x="220" y="74"/>
                    <a:pt x="223" y="77"/>
                  </a:cubicBezTo>
                  <a:cubicBezTo>
                    <a:pt x="225" y="80"/>
                    <a:pt x="232" y="79"/>
                    <a:pt x="238" y="87"/>
                  </a:cubicBezTo>
                  <a:cubicBezTo>
                    <a:pt x="244" y="94"/>
                    <a:pt x="243" y="96"/>
                    <a:pt x="247" y="102"/>
                  </a:cubicBezTo>
                  <a:cubicBezTo>
                    <a:pt x="247" y="103"/>
                    <a:pt x="248" y="104"/>
                    <a:pt x="249" y="105"/>
                  </a:cubicBezTo>
                  <a:cubicBezTo>
                    <a:pt x="241" y="116"/>
                    <a:pt x="241" y="116"/>
                    <a:pt x="241" y="116"/>
                  </a:cubicBezTo>
                  <a:cubicBezTo>
                    <a:pt x="248" y="121"/>
                    <a:pt x="248" y="121"/>
                    <a:pt x="248" y="121"/>
                  </a:cubicBezTo>
                  <a:cubicBezTo>
                    <a:pt x="247" y="131"/>
                    <a:pt x="247" y="131"/>
                    <a:pt x="247" y="131"/>
                  </a:cubicBezTo>
                  <a:cubicBezTo>
                    <a:pt x="246" y="132"/>
                    <a:pt x="246" y="132"/>
                    <a:pt x="246" y="132"/>
                  </a:cubicBezTo>
                  <a:cubicBezTo>
                    <a:pt x="238" y="128"/>
                    <a:pt x="238" y="128"/>
                    <a:pt x="238" y="128"/>
                  </a:cubicBezTo>
                  <a:cubicBezTo>
                    <a:pt x="230" y="134"/>
                    <a:pt x="230" y="134"/>
                    <a:pt x="230" y="134"/>
                  </a:cubicBezTo>
                  <a:cubicBezTo>
                    <a:pt x="223" y="135"/>
                    <a:pt x="223" y="135"/>
                    <a:pt x="223" y="135"/>
                  </a:cubicBezTo>
                  <a:cubicBezTo>
                    <a:pt x="220" y="142"/>
                    <a:pt x="220" y="142"/>
                    <a:pt x="220" y="142"/>
                  </a:cubicBezTo>
                  <a:cubicBezTo>
                    <a:pt x="210" y="140"/>
                    <a:pt x="210" y="140"/>
                    <a:pt x="210" y="140"/>
                  </a:cubicBezTo>
                  <a:cubicBezTo>
                    <a:pt x="201" y="151"/>
                    <a:pt x="201" y="151"/>
                    <a:pt x="201" y="151"/>
                  </a:cubicBezTo>
                  <a:cubicBezTo>
                    <a:pt x="185" y="155"/>
                    <a:pt x="185" y="155"/>
                    <a:pt x="185" y="155"/>
                  </a:cubicBezTo>
                  <a:cubicBezTo>
                    <a:pt x="181" y="152"/>
                    <a:pt x="181" y="152"/>
                    <a:pt x="181" y="152"/>
                  </a:cubicBezTo>
                  <a:cubicBezTo>
                    <a:pt x="172" y="152"/>
                    <a:pt x="172" y="152"/>
                    <a:pt x="172" y="152"/>
                  </a:cubicBezTo>
                  <a:cubicBezTo>
                    <a:pt x="149" y="136"/>
                    <a:pt x="149" y="136"/>
                    <a:pt x="149" y="136"/>
                  </a:cubicBezTo>
                  <a:cubicBezTo>
                    <a:pt x="136" y="134"/>
                    <a:pt x="136" y="134"/>
                    <a:pt x="136" y="134"/>
                  </a:cubicBezTo>
                  <a:cubicBezTo>
                    <a:pt x="130" y="127"/>
                    <a:pt x="130" y="127"/>
                    <a:pt x="130" y="127"/>
                  </a:cubicBezTo>
                  <a:cubicBezTo>
                    <a:pt x="122" y="124"/>
                    <a:pt x="122" y="124"/>
                    <a:pt x="122" y="124"/>
                  </a:cubicBezTo>
                  <a:cubicBezTo>
                    <a:pt x="107" y="113"/>
                    <a:pt x="107" y="113"/>
                    <a:pt x="107" y="113"/>
                  </a:cubicBezTo>
                  <a:cubicBezTo>
                    <a:pt x="99" y="111"/>
                    <a:pt x="99" y="111"/>
                    <a:pt x="99" y="111"/>
                  </a:cubicBezTo>
                  <a:cubicBezTo>
                    <a:pt x="93" y="104"/>
                    <a:pt x="93" y="104"/>
                    <a:pt x="93" y="104"/>
                  </a:cubicBezTo>
                  <a:cubicBezTo>
                    <a:pt x="80" y="103"/>
                    <a:pt x="80" y="103"/>
                    <a:pt x="80" y="103"/>
                  </a:cubicBezTo>
                  <a:cubicBezTo>
                    <a:pt x="77" y="107"/>
                    <a:pt x="77" y="107"/>
                    <a:pt x="77" y="107"/>
                  </a:cubicBezTo>
                  <a:cubicBezTo>
                    <a:pt x="41" y="106"/>
                    <a:pt x="41" y="106"/>
                    <a:pt x="41" y="106"/>
                  </a:cubicBezTo>
                  <a:cubicBezTo>
                    <a:pt x="32" y="100"/>
                    <a:pt x="32" y="100"/>
                    <a:pt x="32" y="100"/>
                  </a:cubicBezTo>
                  <a:cubicBezTo>
                    <a:pt x="30" y="105"/>
                    <a:pt x="30" y="105"/>
                    <a:pt x="30" y="105"/>
                  </a:cubicBezTo>
                  <a:cubicBezTo>
                    <a:pt x="24" y="105"/>
                    <a:pt x="24" y="105"/>
                    <a:pt x="24" y="105"/>
                  </a:cubicBezTo>
                  <a:cubicBezTo>
                    <a:pt x="16" y="98"/>
                    <a:pt x="16" y="98"/>
                    <a:pt x="16" y="98"/>
                  </a:cubicBezTo>
                  <a:cubicBezTo>
                    <a:pt x="15" y="92"/>
                    <a:pt x="15" y="92"/>
                    <a:pt x="15" y="92"/>
                  </a:cubicBezTo>
                  <a:cubicBezTo>
                    <a:pt x="6" y="83"/>
                    <a:pt x="6" y="83"/>
                    <a:pt x="6" y="83"/>
                  </a:cubicBezTo>
                  <a:cubicBezTo>
                    <a:pt x="5" y="77"/>
                    <a:pt x="5" y="77"/>
                    <a:pt x="5" y="77"/>
                  </a:cubicBezTo>
                  <a:cubicBezTo>
                    <a:pt x="0" y="63"/>
                    <a:pt x="0" y="63"/>
                    <a:pt x="0" y="63"/>
                  </a:cubicBezTo>
                  <a:close/>
                  <a:moveTo>
                    <a:pt x="89" y="22"/>
                  </a:moveTo>
                  <a:cubicBezTo>
                    <a:pt x="82" y="27"/>
                    <a:pt x="82" y="27"/>
                    <a:pt x="82" y="33"/>
                  </a:cubicBezTo>
                  <a:cubicBezTo>
                    <a:pt x="82" y="39"/>
                    <a:pt x="89" y="38"/>
                    <a:pt x="97" y="37"/>
                  </a:cubicBezTo>
                  <a:cubicBezTo>
                    <a:pt x="104" y="36"/>
                    <a:pt x="106" y="31"/>
                    <a:pt x="105" y="28"/>
                  </a:cubicBezTo>
                  <a:cubicBezTo>
                    <a:pt x="104" y="24"/>
                    <a:pt x="100" y="19"/>
                    <a:pt x="95" y="19"/>
                  </a:cubicBezTo>
                  <a:cubicBezTo>
                    <a:pt x="91" y="19"/>
                    <a:pt x="89" y="22"/>
                    <a:pt x="89" y="22"/>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49" name="Freeform 91"/>
            <p:cNvSpPr>
              <a:spLocks noEditPoints="1"/>
            </p:cNvSpPr>
            <p:nvPr/>
          </p:nvSpPr>
          <p:spPr bwMode="auto">
            <a:xfrm>
              <a:off x="2158" y="2757"/>
              <a:ext cx="611" cy="763"/>
            </a:xfrm>
            <a:custGeom>
              <a:avLst/>
              <a:gdLst>
                <a:gd name="T0" fmla="*/ 104 w 293"/>
                <a:gd name="T1" fmla="*/ 148 h 366"/>
                <a:gd name="T2" fmla="*/ 101 w 293"/>
                <a:gd name="T3" fmla="*/ 100 h 366"/>
                <a:gd name="T4" fmla="*/ 119 w 293"/>
                <a:gd name="T5" fmla="*/ 58 h 366"/>
                <a:gd name="T6" fmla="*/ 172 w 293"/>
                <a:gd name="T7" fmla="*/ 22 h 366"/>
                <a:gd name="T8" fmla="*/ 171 w 293"/>
                <a:gd name="T9" fmla="*/ 80 h 366"/>
                <a:gd name="T10" fmla="*/ 158 w 293"/>
                <a:gd name="T11" fmla="*/ 150 h 366"/>
                <a:gd name="T12" fmla="*/ 135 w 293"/>
                <a:gd name="T13" fmla="*/ 192 h 366"/>
                <a:gd name="T14" fmla="*/ 102 w 293"/>
                <a:gd name="T15" fmla="*/ 208 h 366"/>
                <a:gd name="T16" fmla="*/ 137 w 293"/>
                <a:gd name="T17" fmla="*/ 212 h 366"/>
                <a:gd name="T18" fmla="*/ 172 w 293"/>
                <a:gd name="T19" fmla="*/ 159 h 366"/>
                <a:gd name="T20" fmla="*/ 201 w 293"/>
                <a:gd name="T21" fmla="*/ 173 h 366"/>
                <a:gd name="T22" fmla="*/ 199 w 293"/>
                <a:gd name="T23" fmla="*/ 188 h 366"/>
                <a:gd name="T24" fmla="*/ 195 w 293"/>
                <a:gd name="T25" fmla="*/ 146 h 366"/>
                <a:gd name="T26" fmla="*/ 167 w 293"/>
                <a:gd name="T27" fmla="*/ 123 h 366"/>
                <a:gd name="T28" fmla="*/ 181 w 293"/>
                <a:gd name="T29" fmla="*/ 65 h 366"/>
                <a:gd name="T30" fmla="*/ 208 w 293"/>
                <a:gd name="T31" fmla="*/ 41 h 366"/>
                <a:gd name="T32" fmla="*/ 216 w 293"/>
                <a:gd name="T33" fmla="*/ 87 h 366"/>
                <a:gd name="T34" fmla="*/ 209 w 293"/>
                <a:gd name="T35" fmla="*/ 62 h 366"/>
                <a:gd name="T36" fmla="*/ 233 w 293"/>
                <a:gd name="T37" fmla="*/ 54 h 366"/>
                <a:gd name="T38" fmla="*/ 246 w 293"/>
                <a:gd name="T39" fmla="*/ 81 h 366"/>
                <a:gd name="T40" fmla="*/ 248 w 293"/>
                <a:gd name="T41" fmla="*/ 98 h 366"/>
                <a:gd name="T42" fmla="*/ 227 w 293"/>
                <a:gd name="T43" fmla="*/ 138 h 366"/>
                <a:gd name="T44" fmla="*/ 245 w 293"/>
                <a:gd name="T45" fmla="*/ 156 h 366"/>
                <a:gd name="T46" fmla="*/ 258 w 293"/>
                <a:gd name="T47" fmla="*/ 156 h 366"/>
                <a:gd name="T48" fmla="*/ 260 w 293"/>
                <a:gd name="T49" fmla="*/ 176 h 366"/>
                <a:gd name="T50" fmla="*/ 251 w 293"/>
                <a:gd name="T51" fmla="*/ 203 h 366"/>
                <a:gd name="T52" fmla="*/ 255 w 293"/>
                <a:gd name="T53" fmla="*/ 224 h 366"/>
                <a:gd name="T54" fmla="*/ 263 w 293"/>
                <a:gd name="T55" fmla="*/ 243 h 366"/>
                <a:gd name="T56" fmla="*/ 268 w 293"/>
                <a:gd name="T57" fmla="*/ 260 h 366"/>
                <a:gd name="T58" fmla="*/ 274 w 293"/>
                <a:gd name="T59" fmla="*/ 289 h 366"/>
                <a:gd name="T60" fmla="*/ 290 w 293"/>
                <a:gd name="T61" fmla="*/ 305 h 366"/>
                <a:gd name="T62" fmla="*/ 284 w 293"/>
                <a:gd name="T63" fmla="*/ 335 h 366"/>
                <a:gd name="T64" fmla="*/ 268 w 293"/>
                <a:gd name="T65" fmla="*/ 366 h 366"/>
                <a:gd name="T66" fmla="*/ 245 w 293"/>
                <a:gd name="T67" fmla="*/ 352 h 366"/>
                <a:gd name="T68" fmla="*/ 224 w 293"/>
                <a:gd name="T69" fmla="*/ 336 h 366"/>
                <a:gd name="T70" fmla="*/ 171 w 293"/>
                <a:gd name="T71" fmla="*/ 340 h 366"/>
                <a:gd name="T72" fmla="*/ 150 w 293"/>
                <a:gd name="T73" fmla="*/ 326 h 366"/>
                <a:gd name="T74" fmla="*/ 127 w 293"/>
                <a:gd name="T75" fmla="*/ 319 h 366"/>
                <a:gd name="T76" fmla="*/ 104 w 293"/>
                <a:gd name="T77" fmla="*/ 298 h 366"/>
                <a:gd name="T78" fmla="*/ 79 w 293"/>
                <a:gd name="T79" fmla="*/ 267 h 366"/>
                <a:gd name="T80" fmla="*/ 56 w 293"/>
                <a:gd name="T81" fmla="*/ 272 h 366"/>
                <a:gd name="T82" fmla="*/ 31 w 293"/>
                <a:gd name="T83" fmla="*/ 251 h 366"/>
                <a:gd name="T84" fmla="*/ 9 w 293"/>
                <a:gd name="T85" fmla="*/ 216 h 366"/>
                <a:gd name="T86" fmla="*/ 35 w 293"/>
                <a:gd name="T87" fmla="*/ 183 h 366"/>
                <a:gd name="T88" fmla="*/ 67 w 293"/>
                <a:gd name="T89" fmla="*/ 169 h 366"/>
                <a:gd name="T90" fmla="*/ 70 w 293"/>
                <a:gd name="T91" fmla="*/ 150 h 366"/>
                <a:gd name="T92" fmla="*/ 72 w 293"/>
                <a:gd name="T93" fmla="*/ 123 h 366"/>
                <a:gd name="T94" fmla="*/ 178 w 293"/>
                <a:gd name="T95" fmla="*/ 1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3" h="366">
                  <a:moveTo>
                    <a:pt x="80" y="112"/>
                  </a:moveTo>
                  <a:cubicBezTo>
                    <a:pt x="83" y="116"/>
                    <a:pt x="87" y="117"/>
                    <a:pt x="90" y="122"/>
                  </a:cubicBezTo>
                  <a:cubicBezTo>
                    <a:pt x="94" y="128"/>
                    <a:pt x="97" y="131"/>
                    <a:pt x="98" y="138"/>
                  </a:cubicBezTo>
                  <a:cubicBezTo>
                    <a:pt x="100" y="145"/>
                    <a:pt x="102" y="152"/>
                    <a:pt x="104" y="148"/>
                  </a:cubicBezTo>
                  <a:cubicBezTo>
                    <a:pt x="107" y="144"/>
                    <a:pt x="113" y="141"/>
                    <a:pt x="112" y="135"/>
                  </a:cubicBezTo>
                  <a:cubicBezTo>
                    <a:pt x="111" y="130"/>
                    <a:pt x="111" y="119"/>
                    <a:pt x="111" y="115"/>
                  </a:cubicBezTo>
                  <a:cubicBezTo>
                    <a:pt x="112" y="111"/>
                    <a:pt x="108" y="105"/>
                    <a:pt x="104" y="106"/>
                  </a:cubicBezTo>
                  <a:cubicBezTo>
                    <a:pt x="101" y="107"/>
                    <a:pt x="97" y="104"/>
                    <a:pt x="101" y="100"/>
                  </a:cubicBezTo>
                  <a:cubicBezTo>
                    <a:pt x="105" y="96"/>
                    <a:pt x="110" y="96"/>
                    <a:pt x="110" y="92"/>
                  </a:cubicBezTo>
                  <a:cubicBezTo>
                    <a:pt x="111" y="87"/>
                    <a:pt x="112" y="82"/>
                    <a:pt x="114" y="79"/>
                  </a:cubicBezTo>
                  <a:cubicBezTo>
                    <a:pt x="116" y="77"/>
                    <a:pt x="109" y="77"/>
                    <a:pt x="110" y="70"/>
                  </a:cubicBezTo>
                  <a:cubicBezTo>
                    <a:pt x="111" y="63"/>
                    <a:pt x="113" y="59"/>
                    <a:pt x="119" y="58"/>
                  </a:cubicBezTo>
                  <a:cubicBezTo>
                    <a:pt x="126" y="57"/>
                    <a:pt x="130" y="55"/>
                    <a:pt x="133" y="51"/>
                  </a:cubicBezTo>
                  <a:cubicBezTo>
                    <a:pt x="135" y="47"/>
                    <a:pt x="149" y="31"/>
                    <a:pt x="151" y="24"/>
                  </a:cubicBezTo>
                  <a:cubicBezTo>
                    <a:pt x="153" y="18"/>
                    <a:pt x="155" y="13"/>
                    <a:pt x="158" y="17"/>
                  </a:cubicBezTo>
                  <a:cubicBezTo>
                    <a:pt x="162" y="21"/>
                    <a:pt x="167" y="22"/>
                    <a:pt x="172" y="22"/>
                  </a:cubicBezTo>
                  <a:cubicBezTo>
                    <a:pt x="177" y="22"/>
                    <a:pt x="183" y="29"/>
                    <a:pt x="184" y="33"/>
                  </a:cubicBezTo>
                  <a:cubicBezTo>
                    <a:pt x="184" y="38"/>
                    <a:pt x="182" y="45"/>
                    <a:pt x="179" y="50"/>
                  </a:cubicBezTo>
                  <a:cubicBezTo>
                    <a:pt x="176" y="55"/>
                    <a:pt x="165" y="64"/>
                    <a:pt x="166" y="68"/>
                  </a:cubicBezTo>
                  <a:cubicBezTo>
                    <a:pt x="166" y="73"/>
                    <a:pt x="171" y="75"/>
                    <a:pt x="171" y="80"/>
                  </a:cubicBezTo>
                  <a:cubicBezTo>
                    <a:pt x="171" y="85"/>
                    <a:pt x="167" y="99"/>
                    <a:pt x="164" y="103"/>
                  </a:cubicBezTo>
                  <a:cubicBezTo>
                    <a:pt x="160" y="107"/>
                    <a:pt x="161" y="114"/>
                    <a:pt x="160" y="120"/>
                  </a:cubicBezTo>
                  <a:cubicBezTo>
                    <a:pt x="159" y="125"/>
                    <a:pt x="153" y="134"/>
                    <a:pt x="153" y="135"/>
                  </a:cubicBezTo>
                  <a:cubicBezTo>
                    <a:pt x="153" y="137"/>
                    <a:pt x="156" y="147"/>
                    <a:pt x="158" y="150"/>
                  </a:cubicBezTo>
                  <a:cubicBezTo>
                    <a:pt x="159" y="152"/>
                    <a:pt x="161" y="161"/>
                    <a:pt x="158" y="162"/>
                  </a:cubicBezTo>
                  <a:cubicBezTo>
                    <a:pt x="154" y="164"/>
                    <a:pt x="154" y="168"/>
                    <a:pt x="153" y="174"/>
                  </a:cubicBezTo>
                  <a:cubicBezTo>
                    <a:pt x="153" y="181"/>
                    <a:pt x="146" y="182"/>
                    <a:pt x="144" y="184"/>
                  </a:cubicBezTo>
                  <a:cubicBezTo>
                    <a:pt x="141" y="186"/>
                    <a:pt x="139" y="187"/>
                    <a:pt x="135" y="192"/>
                  </a:cubicBezTo>
                  <a:cubicBezTo>
                    <a:pt x="130" y="197"/>
                    <a:pt x="121" y="201"/>
                    <a:pt x="117" y="201"/>
                  </a:cubicBezTo>
                  <a:cubicBezTo>
                    <a:pt x="112" y="201"/>
                    <a:pt x="111" y="202"/>
                    <a:pt x="106" y="198"/>
                  </a:cubicBezTo>
                  <a:cubicBezTo>
                    <a:pt x="101" y="195"/>
                    <a:pt x="99" y="193"/>
                    <a:pt x="96" y="199"/>
                  </a:cubicBezTo>
                  <a:cubicBezTo>
                    <a:pt x="94" y="205"/>
                    <a:pt x="99" y="205"/>
                    <a:pt x="102" y="208"/>
                  </a:cubicBezTo>
                  <a:cubicBezTo>
                    <a:pt x="104" y="212"/>
                    <a:pt x="109" y="212"/>
                    <a:pt x="110" y="214"/>
                  </a:cubicBezTo>
                  <a:cubicBezTo>
                    <a:pt x="111" y="217"/>
                    <a:pt x="117" y="213"/>
                    <a:pt x="119" y="216"/>
                  </a:cubicBezTo>
                  <a:cubicBezTo>
                    <a:pt x="121" y="220"/>
                    <a:pt x="125" y="223"/>
                    <a:pt x="129" y="219"/>
                  </a:cubicBezTo>
                  <a:cubicBezTo>
                    <a:pt x="133" y="216"/>
                    <a:pt x="133" y="212"/>
                    <a:pt x="137" y="212"/>
                  </a:cubicBezTo>
                  <a:cubicBezTo>
                    <a:pt x="141" y="212"/>
                    <a:pt x="155" y="206"/>
                    <a:pt x="156" y="201"/>
                  </a:cubicBezTo>
                  <a:cubicBezTo>
                    <a:pt x="156" y="196"/>
                    <a:pt x="160" y="193"/>
                    <a:pt x="164" y="190"/>
                  </a:cubicBezTo>
                  <a:cubicBezTo>
                    <a:pt x="168" y="187"/>
                    <a:pt x="168" y="183"/>
                    <a:pt x="170" y="178"/>
                  </a:cubicBezTo>
                  <a:cubicBezTo>
                    <a:pt x="172" y="173"/>
                    <a:pt x="172" y="163"/>
                    <a:pt x="172" y="159"/>
                  </a:cubicBezTo>
                  <a:cubicBezTo>
                    <a:pt x="173" y="155"/>
                    <a:pt x="180" y="153"/>
                    <a:pt x="183" y="153"/>
                  </a:cubicBezTo>
                  <a:cubicBezTo>
                    <a:pt x="185" y="153"/>
                    <a:pt x="194" y="150"/>
                    <a:pt x="195" y="154"/>
                  </a:cubicBezTo>
                  <a:cubicBezTo>
                    <a:pt x="197" y="158"/>
                    <a:pt x="198" y="161"/>
                    <a:pt x="199" y="164"/>
                  </a:cubicBezTo>
                  <a:cubicBezTo>
                    <a:pt x="201" y="166"/>
                    <a:pt x="203" y="169"/>
                    <a:pt x="201" y="173"/>
                  </a:cubicBezTo>
                  <a:cubicBezTo>
                    <a:pt x="200" y="176"/>
                    <a:pt x="196" y="182"/>
                    <a:pt x="196" y="187"/>
                  </a:cubicBezTo>
                  <a:cubicBezTo>
                    <a:pt x="196" y="193"/>
                    <a:pt x="196" y="197"/>
                    <a:pt x="204" y="198"/>
                  </a:cubicBezTo>
                  <a:cubicBezTo>
                    <a:pt x="212" y="200"/>
                    <a:pt x="216" y="198"/>
                    <a:pt x="214" y="195"/>
                  </a:cubicBezTo>
                  <a:cubicBezTo>
                    <a:pt x="211" y="193"/>
                    <a:pt x="198" y="194"/>
                    <a:pt x="199" y="188"/>
                  </a:cubicBezTo>
                  <a:cubicBezTo>
                    <a:pt x="201" y="181"/>
                    <a:pt x="202" y="180"/>
                    <a:pt x="206" y="179"/>
                  </a:cubicBezTo>
                  <a:cubicBezTo>
                    <a:pt x="211" y="178"/>
                    <a:pt x="210" y="174"/>
                    <a:pt x="209" y="170"/>
                  </a:cubicBezTo>
                  <a:cubicBezTo>
                    <a:pt x="209" y="166"/>
                    <a:pt x="208" y="159"/>
                    <a:pt x="209" y="157"/>
                  </a:cubicBezTo>
                  <a:cubicBezTo>
                    <a:pt x="210" y="154"/>
                    <a:pt x="199" y="150"/>
                    <a:pt x="195" y="146"/>
                  </a:cubicBezTo>
                  <a:cubicBezTo>
                    <a:pt x="191" y="141"/>
                    <a:pt x="185" y="142"/>
                    <a:pt x="183" y="144"/>
                  </a:cubicBezTo>
                  <a:cubicBezTo>
                    <a:pt x="180" y="147"/>
                    <a:pt x="180" y="141"/>
                    <a:pt x="172" y="142"/>
                  </a:cubicBezTo>
                  <a:cubicBezTo>
                    <a:pt x="165" y="143"/>
                    <a:pt x="169" y="139"/>
                    <a:pt x="171" y="135"/>
                  </a:cubicBezTo>
                  <a:cubicBezTo>
                    <a:pt x="173" y="131"/>
                    <a:pt x="166" y="126"/>
                    <a:pt x="167" y="123"/>
                  </a:cubicBezTo>
                  <a:cubicBezTo>
                    <a:pt x="168" y="120"/>
                    <a:pt x="174" y="111"/>
                    <a:pt x="177" y="107"/>
                  </a:cubicBezTo>
                  <a:cubicBezTo>
                    <a:pt x="180" y="103"/>
                    <a:pt x="182" y="95"/>
                    <a:pt x="181" y="90"/>
                  </a:cubicBezTo>
                  <a:cubicBezTo>
                    <a:pt x="180" y="84"/>
                    <a:pt x="180" y="76"/>
                    <a:pt x="178" y="73"/>
                  </a:cubicBezTo>
                  <a:cubicBezTo>
                    <a:pt x="176" y="71"/>
                    <a:pt x="179" y="68"/>
                    <a:pt x="181" y="65"/>
                  </a:cubicBezTo>
                  <a:cubicBezTo>
                    <a:pt x="184" y="63"/>
                    <a:pt x="191" y="58"/>
                    <a:pt x="195" y="56"/>
                  </a:cubicBezTo>
                  <a:cubicBezTo>
                    <a:pt x="199" y="53"/>
                    <a:pt x="202" y="52"/>
                    <a:pt x="202" y="48"/>
                  </a:cubicBezTo>
                  <a:cubicBezTo>
                    <a:pt x="202" y="44"/>
                    <a:pt x="200" y="35"/>
                    <a:pt x="203" y="33"/>
                  </a:cubicBezTo>
                  <a:cubicBezTo>
                    <a:pt x="206" y="31"/>
                    <a:pt x="208" y="34"/>
                    <a:pt x="208" y="41"/>
                  </a:cubicBezTo>
                  <a:cubicBezTo>
                    <a:pt x="207" y="48"/>
                    <a:pt x="207" y="54"/>
                    <a:pt x="204" y="58"/>
                  </a:cubicBezTo>
                  <a:cubicBezTo>
                    <a:pt x="200" y="62"/>
                    <a:pt x="201" y="69"/>
                    <a:pt x="200" y="73"/>
                  </a:cubicBezTo>
                  <a:cubicBezTo>
                    <a:pt x="198" y="77"/>
                    <a:pt x="200" y="79"/>
                    <a:pt x="203" y="82"/>
                  </a:cubicBezTo>
                  <a:cubicBezTo>
                    <a:pt x="205" y="84"/>
                    <a:pt x="211" y="86"/>
                    <a:pt x="216" y="87"/>
                  </a:cubicBezTo>
                  <a:cubicBezTo>
                    <a:pt x="220" y="89"/>
                    <a:pt x="220" y="91"/>
                    <a:pt x="222" y="95"/>
                  </a:cubicBezTo>
                  <a:cubicBezTo>
                    <a:pt x="225" y="98"/>
                    <a:pt x="231" y="94"/>
                    <a:pt x="225" y="89"/>
                  </a:cubicBezTo>
                  <a:cubicBezTo>
                    <a:pt x="220" y="83"/>
                    <a:pt x="215" y="82"/>
                    <a:pt x="211" y="78"/>
                  </a:cubicBezTo>
                  <a:cubicBezTo>
                    <a:pt x="207" y="73"/>
                    <a:pt x="206" y="65"/>
                    <a:pt x="209" y="62"/>
                  </a:cubicBezTo>
                  <a:cubicBezTo>
                    <a:pt x="213" y="58"/>
                    <a:pt x="219" y="61"/>
                    <a:pt x="220" y="66"/>
                  </a:cubicBezTo>
                  <a:cubicBezTo>
                    <a:pt x="220" y="71"/>
                    <a:pt x="230" y="72"/>
                    <a:pt x="228" y="66"/>
                  </a:cubicBezTo>
                  <a:cubicBezTo>
                    <a:pt x="226" y="61"/>
                    <a:pt x="219" y="58"/>
                    <a:pt x="226" y="56"/>
                  </a:cubicBezTo>
                  <a:cubicBezTo>
                    <a:pt x="228" y="55"/>
                    <a:pt x="231" y="54"/>
                    <a:pt x="233" y="54"/>
                  </a:cubicBezTo>
                  <a:cubicBezTo>
                    <a:pt x="232" y="62"/>
                    <a:pt x="232" y="62"/>
                    <a:pt x="232" y="62"/>
                  </a:cubicBezTo>
                  <a:cubicBezTo>
                    <a:pt x="242" y="67"/>
                    <a:pt x="242" y="67"/>
                    <a:pt x="242" y="67"/>
                  </a:cubicBezTo>
                  <a:cubicBezTo>
                    <a:pt x="249" y="73"/>
                    <a:pt x="249" y="73"/>
                    <a:pt x="249" y="73"/>
                  </a:cubicBezTo>
                  <a:cubicBezTo>
                    <a:pt x="246" y="81"/>
                    <a:pt x="246" y="81"/>
                    <a:pt x="246" y="81"/>
                  </a:cubicBezTo>
                  <a:cubicBezTo>
                    <a:pt x="242" y="80"/>
                    <a:pt x="242" y="80"/>
                    <a:pt x="242" y="80"/>
                  </a:cubicBezTo>
                  <a:cubicBezTo>
                    <a:pt x="236" y="88"/>
                    <a:pt x="236" y="88"/>
                    <a:pt x="236" y="88"/>
                  </a:cubicBezTo>
                  <a:cubicBezTo>
                    <a:pt x="240" y="93"/>
                    <a:pt x="240" y="93"/>
                    <a:pt x="240" y="93"/>
                  </a:cubicBezTo>
                  <a:cubicBezTo>
                    <a:pt x="248" y="98"/>
                    <a:pt x="248" y="98"/>
                    <a:pt x="248" y="98"/>
                  </a:cubicBezTo>
                  <a:cubicBezTo>
                    <a:pt x="248" y="117"/>
                    <a:pt x="248" y="117"/>
                    <a:pt x="248" y="117"/>
                  </a:cubicBezTo>
                  <a:cubicBezTo>
                    <a:pt x="241" y="118"/>
                    <a:pt x="241" y="118"/>
                    <a:pt x="241" y="118"/>
                  </a:cubicBezTo>
                  <a:cubicBezTo>
                    <a:pt x="227" y="133"/>
                    <a:pt x="227" y="133"/>
                    <a:pt x="227" y="133"/>
                  </a:cubicBezTo>
                  <a:cubicBezTo>
                    <a:pt x="227" y="138"/>
                    <a:pt x="227" y="138"/>
                    <a:pt x="227" y="138"/>
                  </a:cubicBezTo>
                  <a:cubicBezTo>
                    <a:pt x="235" y="149"/>
                    <a:pt x="235" y="149"/>
                    <a:pt x="235" y="149"/>
                  </a:cubicBezTo>
                  <a:cubicBezTo>
                    <a:pt x="241" y="149"/>
                    <a:pt x="241" y="149"/>
                    <a:pt x="241" y="149"/>
                  </a:cubicBezTo>
                  <a:cubicBezTo>
                    <a:pt x="242" y="151"/>
                    <a:pt x="242" y="151"/>
                    <a:pt x="242" y="151"/>
                  </a:cubicBezTo>
                  <a:cubicBezTo>
                    <a:pt x="245" y="156"/>
                    <a:pt x="245" y="156"/>
                    <a:pt x="245" y="156"/>
                  </a:cubicBezTo>
                  <a:cubicBezTo>
                    <a:pt x="248" y="152"/>
                    <a:pt x="248" y="152"/>
                    <a:pt x="248" y="152"/>
                  </a:cubicBezTo>
                  <a:cubicBezTo>
                    <a:pt x="253" y="153"/>
                    <a:pt x="253" y="153"/>
                    <a:pt x="253" y="153"/>
                  </a:cubicBezTo>
                  <a:cubicBezTo>
                    <a:pt x="258" y="150"/>
                    <a:pt x="258" y="150"/>
                    <a:pt x="258" y="150"/>
                  </a:cubicBezTo>
                  <a:cubicBezTo>
                    <a:pt x="258" y="150"/>
                    <a:pt x="258" y="155"/>
                    <a:pt x="258" y="156"/>
                  </a:cubicBezTo>
                  <a:cubicBezTo>
                    <a:pt x="258" y="157"/>
                    <a:pt x="260" y="157"/>
                    <a:pt x="260" y="157"/>
                  </a:cubicBezTo>
                  <a:cubicBezTo>
                    <a:pt x="261" y="162"/>
                    <a:pt x="261" y="162"/>
                    <a:pt x="261" y="162"/>
                  </a:cubicBezTo>
                  <a:cubicBezTo>
                    <a:pt x="264" y="172"/>
                    <a:pt x="264" y="172"/>
                    <a:pt x="264" y="172"/>
                  </a:cubicBezTo>
                  <a:cubicBezTo>
                    <a:pt x="260" y="176"/>
                    <a:pt x="260" y="176"/>
                    <a:pt x="260" y="176"/>
                  </a:cubicBezTo>
                  <a:cubicBezTo>
                    <a:pt x="262" y="185"/>
                    <a:pt x="262" y="185"/>
                    <a:pt x="262" y="185"/>
                  </a:cubicBezTo>
                  <a:cubicBezTo>
                    <a:pt x="256" y="195"/>
                    <a:pt x="256" y="195"/>
                    <a:pt x="256" y="195"/>
                  </a:cubicBezTo>
                  <a:cubicBezTo>
                    <a:pt x="251" y="195"/>
                    <a:pt x="251" y="195"/>
                    <a:pt x="251" y="195"/>
                  </a:cubicBezTo>
                  <a:cubicBezTo>
                    <a:pt x="251" y="203"/>
                    <a:pt x="251" y="203"/>
                    <a:pt x="251" y="203"/>
                  </a:cubicBezTo>
                  <a:cubicBezTo>
                    <a:pt x="257" y="208"/>
                    <a:pt x="257" y="208"/>
                    <a:pt x="257" y="208"/>
                  </a:cubicBezTo>
                  <a:cubicBezTo>
                    <a:pt x="251" y="215"/>
                    <a:pt x="251" y="215"/>
                    <a:pt x="251" y="215"/>
                  </a:cubicBezTo>
                  <a:cubicBezTo>
                    <a:pt x="254" y="218"/>
                    <a:pt x="254" y="218"/>
                    <a:pt x="254" y="218"/>
                  </a:cubicBezTo>
                  <a:cubicBezTo>
                    <a:pt x="255" y="224"/>
                    <a:pt x="255" y="224"/>
                    <a:pt x="255" y="224"/>
                  </a:cubicBezTo>
                  <a:cubicBezTo>
                    <a:pt x="261" y="227"/>
                    <a:pt x="261" y="227"/>
                    <a:pt x="261" y="227"/>
                  </a:cubicBezTo>
                  <a:cubicBezTo>
                    <a:pt x="265" y="232"/>
                    <a:pt x="265" y="232"/>
                    <a:pt x="265" y="232"/>
                  </a:cubicBezTo>
                  <a:cubicBezTo>
                    <a:pt x="260" y="239"/>
                    <a:pt x="260" y="239"/>
                    <a:pt x="260" y="239"/>
                  </a:cubicBezTo>
                  <a:cubicBezTo>
                    <a:pt x="263" y="243"/>
                    <a:pt x="263" y="243"/>
                    <a:pt x="263" y="243"/>
                  </a:cubicBezTo>
                  <a:cubicBezTo>
                    <a:pt x="264" y="251"/>
                    <a:pt x="264" y="251"/>
                    <a:pt x="264" y="251"/>
                  </a:cubicBezTo>
                  <a:cubicBezTo>
                    <a:pt x="259" y="253"/>
                    <a:pt x="259" y="253"/>
                    <a:pt x="259" y="253"/>
                  </a:cubicBezTo>
                  <a:cubicBezTo>
                    <a:pt x="262" y="261"/>
                    <a:pt x="262" y="261"/>
                    <a:pt x="262" y="261"/>
                  </a:cubicBezTo>
                  <a:cubicBezTo>
                    <a:pt x="268" y="260"/>
                    <a:pt x="268" y="260"/>
                    <a:pt x="268" y="260"/>
                  </a:cubicBezTo>
                  <a:cubicBezTo>
                    <a:pt x="274" y="266"/>
                    <a:pt x="274" y="266"/>
                    <a:pt x="274" y="266"/>
                  </a:cubicBezTo>
                  <a:cubicBezTo>
                    <a:pt x="277" y="277"/>
                    <a:pt x="277" y="277"/>
                    <a:pt x="277" y="277"/>
                  </a:cubicBezTo>
                  <a:cubicBezTo>
                    <a:pt x="271" y="283"/>
                    <a:pt x="271" y="283"/>
                    <a:pt x="271" y="283"/>
                  </a:cubicBezTo>
                  <a:cubicBezTo>
                    <a:pt x="274" y="289"/>
                    <a:pt x="274" y="289"/>
                    <a:pt x="274" y="289"/>
                  </a:cubicBezTo>
                  <a:cubicBezTo>
                    <a:pt x="280" y="289"/>
                    <a:pt x="280" y="289"/>
                    <a:pt x="280" y="289"/>
                  </a:cubicBezTo>
                  <a:cubicBezTo>
                    <a:pt x="286" y="294"/>
                    <a:pt x="286" y="294"/>
                    <a:pt x="286" y="294"/>
                  </a:cubicBezTo>
                  <a:cubicBezTo>
                    <a:pt x="290" y="290"/>
                    <a:pt x="290" y="290"/>
                    <a:pt x="290" y="290"/>
                  </a:cubicBezTo>
                  <a:cubicBezTo>
                    <a:pt x="290" y="305"/>
                    <a:pt x="290" y="305"/>
                    <a:pt x="290" y="305"/>
                  </a:cubicBezTo>
                  <a:cubicBezTo>
                    <a:pt x="293" y="311"/>
                    <a:pt x="293" y="311"/>
                    <a:pt x="293" y="311"/>
                  </a:cubicBezTo>
                  <a:cubicBezTo>
                    <a:pt x="284" y="319"/>
                    <a:pt x="284" y="319"/>
                    <a:pt x="284" y="319"/>
                  </a:cubicBezTo>
                  <a:cubicBezTo>
                    <a:pt x="278" y="328"/>
                    <a:pt x="278" y="328"/>
                    <a:pt x="278" y="328"/>
                  </a:cubicBezTo>
                  <a:cubicBezTo>
                    <a:pt x="284" y="335"/>
                    <a:pt x="284" y="335"/>
                    <a:pt x="284" y="335"/>
                  </a:cubicBezTo>
                  <a:cubicBezTo>
                    <a:pt x="285" y="344"/>
                    <a:pt x="285" y="344"/>
                    <a:pt x="285" y="344"/>
                  </a:cubicBezTo>
                  <a:cubicBezTo>
                    <a:pt x="279" y="348"/>
                    <a:pt x="279" y="348"/>
                    <a:pt x="279" y="348"/>
                  </a:cubicBezTo>
                  <a:cubicBezTo>
                    <a:pt x="278" y="356"/>
                    <a:pt x="278" y="356"/>
                    <a:pt x="278" y="356"/>
                  </a:cubicBezTo>
                  <a:cubicBezTo>
                    <a:pt x="268" y="366"/>
                    <a:pt x="268" y="366"/>
                    <a:pt x="268" y="366"/>
                  </a:cubicBezTo>
                  <a:cubicBezTo>
                    <a:pt x="264" y="361"/>
                    <a:pt x="264" y="361"/>
                    <a:pt x="264" y="361"/>
                  </a:cubicBezTo>
                  <a:cubicBezTo>
                    <a:pt x="257" y="358"/>
                    <a:pt x="257" y="358"/>
                    <a:pt x="257" y="358"/>
                  </a:cubicBezTo>
                  <a:cubicBezTo>
                    <a:pt x="251" y="361"/>
                    <a:pt x="251" y="361"/>
                    <a:pt x="251" y="361"/>
                  </a:cubicBezTo>
                  <a:cubicBezTo>
                    <a:pt x="245" y="352"/>
                    <a:pt x="245" y="352"/>
                    <a:pt x="245" y="352"/>
                  </a:cubicBezTo>
                  <a:cubicBezTo>
                    <a:pt x="238" y="348"/>
                    <a:pt x="238" y="348"/>
                    <a:pt x="238" y="348"/>
                  </a:cubicBezTo>
                  <a:cubicBezTo>
                    <a:pt x="233" y="352"/>
                    <a:pt x="233" y="352"/>
                    <a:pt x="233" y="352"/>
                  </a:cubicBezTo>
                  <a:cubicBezTo>
                    <a:pt x="226" y="343"/>
                    <a:pt x="226" y="343"/>
                    <a:pt x="226" y="343"/>
                  </a:cubicBezTo>
                  <a:cubicBezTo>
                    <a:pt x="224" y="336"/>
                    <a:pt x="224" y="336"/>
                    <a:pt x="224" y="336"/>
                  </a:cubicBezTo>
                  <a:cubicBezTo>
                    <a:pt x="212" y="343"/>
                    <a:pt x="212" y="343"/>
                    <a:pt x="212" y="343"/>
                  </a:cubicBezTo>
                  <a:cubicBezTo>
                    <a:pt x="209" y="348"/>
                    <a:pt x="209" y="348"/>
                    <a:pt x="209" y="348"/>
                  </a:cubicBezTo>
                  <a:cubicBezTo>
                    <a:pt x="183" y="349"/>
                    <a:pt x="183" y="349"/>
                    <a:pt x="183" y="349"/>
                  </a:cubicBezTo>
                  <a:cubicBezTo>
                    <a:pt x="171" y="340"/>
                    <a:pt x="171" y="340"/>
                    <a:pt x="171" y="340"/>
                  </a:cubicBezTo>
                  <a:cubicBezTo>
                    <a:pt x="172" y="334"/>
                    <a:pt x="172" y="334"/>
                    <a:pt x="172" y="334"/>
                  </a:cubicBezTo>
                  <a:cubicBezTo>
                    <a:pt x="162" y="330"/>
                    <a:pt x="162" y="330"/>
                    <a:pt x="162" y="330"/>
                  </a:cubicBezTo>
                  <a:cubicBezTo>
                    <a:pt x="160" y="333"/>
                    <a:pt x="160" y="333"/>
                    <a:pt x="160" y="333"/>
                  </a:cubicBezTo>
                  <a:cubicBezTo>
                    <a:pt x="150" y="326"/>
                    <a:pt x="150" y="326"/>
                    <a:pt x="150" y="326"/>
                  </a:cubicBezTo>
                  <a:cubicBezTo>
                    <a:pt x="146" y="324"/>
                    <a:pt x="146" y="324"/>
                    <a:pt x="146" y="324"/>
                  </a:cubicBezTo>
                  <a:cubicBezTo>
                    <a:pt x="141" y="327"/>
                    <a:pt x="141" y="327"/>
                    <a:pt x="141" y="327"/>
                  </a:cubicBezTo>
                  <a:cubicBezTo>
                    <a:pt x="132" y="319"/>
                    <a:pt x="132" y="319"/>
                    <a:pt x="132" y="319"/>
                  </a:cubicBezTo>
                  <a:cubicBezTo>
                    <a:pt x="127" y="319"/>
                    <a:pt x="127" y="319"/>
                    <a:pt x="127" y="319"/>
                  </a:cubicBezTo>
                  <a:cubicBezTo>
                    <a:pt x="123" y="311"/>
                    <a:pt x="123" y="311"/>
                    <a:pt x="123" y="311"/>
                  </a:cubicBezTo>
                  <a:cubicBezTo>
                    <a:pt x="106" y="313"/>
                    <a:pt x="106" y="313"/>
                    <a:pt x="106" y="313"/>
                  </a:cubicBezTo>
                  <a:cubicBezTo>
                    <a:pt x="102" y="303"/>
                    <a:pt x="102" y="303"/>
                    <a:pt x="102" y="303"/>
                  </a:cubicBezTo>
                  <a:cubicBezTo>
                    <a:pt x="104" y="298"/>
                    <a:pt x="104" y="298"/>
                    <a:pt x="104" y="298"/>
                  </a:cubicBezTo>
                  <a:cubicBezTo>
                    <a:pt x="97" y="291"/>
                    <a:pt x="97" y="291"/>
                    <a:pt x="97" y="291"/>
                  </a:cubicBezTo>
                  <a:cubicBezTo>
                    <a:pt x="95" y="277"/>
                    <a:pt x="95" y="277"/>
                    <a:pt x="95" y="277"/>
                  </a:cubicBezTo>
                  <a:cubicBezTo>
                    <a:pt x="88" y="268"/>
                    <a:pt x="88" y="268"/>
                    <a:pt x="88" y="268"/>
                  </a:cubicBezTo>
                  <a:cubicBezTo>
                    <a:pt x="79" y="267"/>
                    <a:pt x="79" y="267"/>
                    <a:pt x="79" y="267"/>
                  </a:cubicBezTo>
                  <a:cubicBezTo>
                    <a:pt x="73" y="272"/>
                    <a:pt x="73" y="272"/>
                    <a:pt x="73" y="272"/>
                  </a:cubicBezTo>
                  <a:cubicBezTo>
                    <a:pt x="68" y="266"/>
                    <a:pt x="68" y="266"/>
                    <a:pt x="68" y="266"/>
                  </a:cubicBezTo>
                  <a:cubicBezTo>
                    <a:pt x="64" y="272"/>
                    <a:pt x="64" y="272"/>
                    <a:pt x="64" y="272"/>
                  </a:cubicBezTo>
                  <a:cubicBezTo>
                    <a:pt x="56" y="272"/>
                    <a:pt x="56" y="272"/>
                    <a:pt x="56" y="272"/>
                  </a:cubicBezTo>
                  <a:cubicBezTo>
                    <a:pt x="50" y="263"/>
                    <a:pt x="50" y="263"/>
                    <a:pt x="50" y="263"/>
                  </a:cubicBezTo>
                  <a:cubicBezTo>
                    <a:pt x="54" y="256"/>
                    <a:pt x="54" y="256"/>
                    <a:pt x="54" y="256"/>
                  </a:cubicBezTo>
                  <a:cubicBezTo>
                    <a:pt x="44" y="246"/>
                    <a:pt x="44" y="246"/>
                    <a:pt x="44" y="246"/>
                  </a:cubicBezTo>
                  <a:cubicBezTo>
                    <a:pt x="31" y="251"/>
                    <a:pt x="31" y="251"/>
                    <a:pt x="31" y="251"/>
                  </a:cubicBezTo>
                  <a:cubicBezTo>
                    <a:pt x="25" y="247"/>
                    <a:pt x="25" y="247"/>
                    <a:pt x="25" y="247"/>
                  </a:cubicBezTo>
                  <a:cubicBezTo>
                    <a:pt x="12" y="246"/>
                    <a:pt x="12" y="246"/>
                    <a:pt x="12" y="246"/>
                  </a:cubicBezTo>
                  <a:cubicBezTo>
                    <a:pt x="0" y="231"/>
                    <a:pt x="0" y="231"/>
                    <a:pt x="0" y="231"/>
                  </a:cubicBezTo>
                  <a:cubicBezTo>
                    <a:pt x="9" y="216"/>
                    <a:pt x="9" y="216"/>
                    <a:pt x="9" y="216"/>
                  </a:cubicBezTo>
                  <a:cubicBezTo>
                    <a:pt x="10" y="198"/>
                    <a:pt x="10" y="198"/>
                    <a:pt x="10" y="198"/>
                  </a:cubicBezTo>
                  <a:cubicBezTo>
                    <a:pt x="18" y="198"/>
                    <a:pt x="18" y="198"/>
                    <a:pt x="18" y="198"/>
                  </a:cubicBezTo>
                  <a:cubicBezTo>
                    <a:pt x="19" y="191"/>
                    <a:pt x="19" y="191"/>
                    <a:pt x="19" y="191"/>
                  </a:cubicBezTo>
                  <a:cubicBezTo>
                    <a:pt x="35" y="183"/>
                    <a:pt x="35" y="183"/>
                    <a:pt x="35" y="183"/>
                  </a:cubicBezTo>
                  <a:cubicBezTo>
                    <a:pt x="53" y="183"/>
                    <a:pt x="53" y="183"/>
                    <a:pt x="53" y="183"/>
                  </a:cubicBezTo>
                  <a:cubicBezTo>
                    <a:pt x="55" y="175"/>
                    <a:pt x="55" y="175"/>
                    <a:pt x="55" y="175"/>
                  </a:cubicBezTo>
                  <a:cubicBezTo>
                    <a:pt x="60" y="175"/>
                    <a:pt x="60" y="175"/>
                    <a:pt x="60" y="175"/>
                  </a:cubicBezTo>
                  <a:cubicBezTo>
                    <a:pt x="67" y="169"/>
                    <a:pt x="67" y="169"/>
                    <a:pt x="67" y="169"/>
                  </a:cubicBezTo>
                  <a:cubicBezTo>
                    <a:pt x="75" y="165"/>
                    <a:pt x="75" y="165"/>
                    <a:pt x="75" y="165"/>
                  </a:cubicBezTo>
                  <a:cubicBezTo>
                    <a:pt x="69" y="161"/>
                    <a:pt x="69" y="161"/>
                    <a:pt x="69" y="161"/>
                  </a:cubicBezTo>
                  <a:cubicBezTo>
                    <a:pt x="76" y="156"/>
                    <a:pt x="76" y="156"/>
                    <a:pt x="76" y="156"/>
                  </a:cubicBezTo>
                  <a:cubicBezTo>
                    <a:pt x="70" y="150"/>
                    <a:pt x="70" y="150"/>
                    <a:pt x="70" y="150"/>
                  </a:cubicBezTo>
                  <a:cubicBezTo>
                    <a:pt x="72" y="142"/>
                    <a:pt x="72" y="142"/>
                    <a:pt x="72" y="142"/>
                  </a:cubicBezTo>
                  <a:cubicBezTo>
                    <a:pt x="78" y="138"/>
                    <a:pt x="78" y="138"/>
                    <a:pt x="78" y="138"/>
                  </a:cubicBezTo>
                  <a:cubicBezTo>
                    <a:pt x="79" y="128"/>
                    <a:pt x="79" y="128"/>
                    <a:pt x="79" y="128"/>
                  </a:cubicBezTo>
                  <a:cubicBezTo>
                    <a:pt x="72" y="123"/>
                    <a:pt x="72" y="123"/>
                    <a:pt x="72" y="123"/>
                  </a:cubicBezTo>
                  <a:cubicBezTo>
                    <a:pt x="80" y="112"/>
                    <a:pt x="80" y="112"/>
                    <a:pt x="80" y="112"/>
                  </a:cubicBezTo>
                  <a:close/>
                  <a:moveTo>
                    <a:pt x="163" y="12"/>
                  </a:moveTo>
                  <a:cubicBezTo>
                    <a:pt x="163" y="12"/>
                    <a:pt x="164" y="15"/>
                    <a:pt x="169" y="17"/>
                  </a:cubicBezTo>
                  <a:cubicBezTo>
                    <a:pt x="173" y="20"/>
                    <a:pt x="178" y="16"/>
                    <a:pt x="178" y="12"/>
                  </a:cubicBezTo>
                  <a:cubicBezTo>
                    <a:pt x="177" y="8"/>
                    <a:pt x="175" y="10"/>
                    <a:pt x="176" y="7"/>
                  </a:cubicBezTo>
                  <a:cubicBezTo>
                    <a:pt x="177" y="3"/>
                    <a:pt x="169" y="0"/>
                    <a:pt x="167" y="2"/>
                  </a:cubicBezTo>
                  <a:cubicBezTo>
                    <a:pt x="165" y="4"/>
                    <a:pt x="163" y="11"/>
                    <a:pt x="163" y="12"/>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50" name="Freeform 92"/>
            <p:cNvSpPr>
              <a:spLocks/>
            </p:cNvSpPr>
            <p:nvPr/>
          </p:nvSpPr>
          <p:spPr bwMode="auto">
            <a:xfrm>
              <a:off x="2015" y="3170"/>
              <a:ext cx="737" cy="531"/>
            </a:xfrm>
            <a:custGeom>
              <a:avLst/>
              <a:gdLst>
                <a:gd name="T0" fmla="*/ 702 w 737"/>
                <a:gd name="T1" fmla="*/ 373 h 531"/>
                <a:gd name="T2" fmla="*/ 723 w 737"/>
                <a:gd name="T3" fmla="*/ 417 h 531"/>
                <a:gd name="T4" fmla="*/ 687 w 737"/>
                <a:gd name="T5" fmla="*/ 437 h 531"/>
                <a:gd name="T6" fmla="*/ 631 w 737"/>
                <a:gd name="T7" fmla="*/ 435 h 531"/>
                <a:gd name="T8" fmla="*/ 608 w 737"/>
                <a:gd name="T9" fmla="*/ 437 h 531"/>
                <a:gd name="T10" fmla="*/ 579 w 737"/>
                <a:gd name="T11" fmla="*/ 425 h 531"/>
                <a:gd name="T12" fmla="*/ 539 w 737"/>
                <a:gd name="T13" fmla="*/ 429 h 531"/>
                <a:gd name="T14" fmla="*/ 508 w 737"/>
                <a:gd name="T15" fmla="*/ 421 h 531"/>
                <a:gd name="T16" fmla="*/ 469 w 737"/>
                <a:gd name="T17" fmla="*/ 419 h 531"/>
                <a:gd name="T18" fmla="*/ 454 w 737"/>
                <a:gd name="T19" fmla="*/ 477 h 531"/>
                <a:gd name="T20" fmla="*/ 412 w 737"/>
                <a:gd name="T21" fmla="*/ 498 h 531"/>
                <a:gd name="T22" fmla="*/ 389 w 737"/>
                <a:gd name="T23" fmla="*/ 527 h 531"/>
                <a:gd name="T24" fmla="*/ 383 w 737"/>
                <a:gd name="T25" fmla="*/ 525 h 531"/>
                <a:gd name="T26" fmla="*/ 354 w 737"/>
                <a:gd name="T27" fmla="*/ 512 h 531"/>
                <a:gd name="T28" fmla="*/ 331 w 737"/>
                <a:gd name="T29" fmla="*/ 485 h 531"/>
                <a:gd name="T30" fmla="*/ 314 w 737"/>
                <a:gd name="T31" fmla="*/ 471 h 531"/>
                <a:gd name="T32" fmla="*/ 281 w 737"/>
                <a:gd name="T33" fmla="*/ 427 h 531"/>
                <a:gd name="T34" fmla="*/ 239 w 737"/>
                <a:gd name="T35" fmla="*/ 406 h 531"/>
                <a:gd name="T36" fmla="*/ 227 w 737"/>
                <a:gd name="T37" fmla="*/ 421 h 531"/>
                <a:gd name="T38" fmla="*/ 196 w 737"/>
                <a:gd name="T39" fmla="*/ 435 h 531"/>
                <a:gd name="T40" fmla="*/ 162 w 737"/>
                <a:gd name="T41" fmla="*/ 444 h 531"/>
                <a:gd name="T42" fmla="*/ 141 w 737"/>
                <a:gd name="T43" fmla="*/ 439 h 531"/>
                <a:gd name="T44" fmla="*/ 114 w 737"/>
                <a:gd name="T45" fmla="*/ 454 h 531"/>
                <a:gd name="T46" fmla="*/ 96 w 737"/>
                <a:gd name="T47" fmla="*/ 444 h 531"/>
                <a:gd name="T48" fmla="*/ 96 w 737"/>
                <a:gd name="T49" fmla="*/ 412 h 531"/>
                <a:gd name="T50" fmla="*/ 79 w 737"/>
                <a:gd name="T51" fmla="*/ 387 h 531"/>
                <a:gd name="T52" fmla="*/ 58 w 737"/>
                <a:gd name="T53" fmla="*/ 367 h 531"/>
                <a:gd name="T54" fmla="*/ 68 w 737"/>
                <a:gd name="T55" fmla="*/ 346 h 531"/>
                <a:gd name="T56" fmla="*/ 60 w 737"/>
                <a:gd name="T57" fmla="*/ 314 h 531"/>
                <a:gd name="T58" fmla="*/ 66 w 737"/>
                <a:gd name="T59" fmla="*/ 283 h 531"/>
                <a:gd name="T60" fmla="*/ 54 w 737"/>
                <a:gd name="T61" fmla="*/ 252 h 531"/>
                <a:gd name="T62" fmla="*/ 10 w 737"/>
                <a:gd name="T63" fmla="*/ 204 h 531"/>
                <a:gd name="T64" fmla="*/ 0 w 737"/>
                <a:gd name="T65" fmla="*/ 185 h 531"/>
                <a:gd name="T66" fmla="*/ 0 w 737"/>
                <a:gd name="T67" fmla="*/ 175 h 531"/>
                <a:gd name="T68" fmla="*/ 23 w 737"/>
                <a:gd name="T69" fmla="*/ 141 h 531"/>
                <a:gd name="T70" fmla="*/ 23 w 737"/>
                <a:gd name="T71" fmla="*/ 123 h 531"/>
                <a:gd name="T72" fmla="*/ 50 w 737"/>
                <a:gd name="T73" fmla="*/ 96 h 531"/>
                <a:gd name="T74" fmla="*/ 66 w 737"/>
                <a:gd name="T75" fmla="*/ 71 h 531"/>
                <a:gd name="T76" fmla="*/ 96 w 737"/>
                <a:gd name="T77" fmla="*/ 21 h 531"/>
                <a:gd name="T78" fmla="*/ 104 w 737"/>
                <a:gd name="T79" fmla="*/ 33 h 531"/>
                <a:gd name="T80" fmla="*/ 152 w 737"/>
                <a:gd name="T81" fmla="*/ 0 h 531"/>
                <a:gd name="T82" fmla="*/ 162 w 737"/>
                <a:gd name="T83" fmla="*/ 37 h 531"/>
                <a:gd name="T84" fmla="*/ 168 w 737"/>
                <a:gd name="T85" fmla="*/ 100 h 531"/>
                <a:gd name="T86" fmla="*/ 208 w 737"/>
                <a:gd name="T87" fmla="*/ 110 h 531"/>
                <a:gd name="T88" fmla="*/ 256 w 737"/>
                <a:gd name="T89" fmla="*/ 121 h 531"/>
                <a:gd name="T90" fmla="*/ 260 w 737"/>
                <a:gd name="T91" fmla="*/ 154 h 531"/>
                <a:gd name="T92" fmla="*/ 285 w 737"/>
                <a:gd name="T93" fmla="*/ 141 h 531"/>
                <a:gd name="T94" fmla="*/ 308 w 737"/>
                <a:gd name="T95" fmla="*/ 144 h 531"/>
                <a:gd name="T96" fmla="*/ 341 w 737"/>
                <a:gd name="T97" fmla="*/ 164 h 531"/>
                <a:gd name="T98" fmla="*/ 360 w 737"/>
                <a:gd name="T99" fmla="*/ 208 h 531"/>
                <a:gd name="T100" fmla="*/ 364 w 737"/>
                <a:gd name="T101" fmla="*/ 239 h 531"/>
                <a:gd name="T102" fmla="*/ 408 w 737"/>
                <a:gd name="T103" fmla="*/ 252 h 531"/>
                <a:gd name="T104" fmla="*/ 437 w 737"/>
                <a:gd name="T105" fmla="*/ 269 h 531"/>
                <a:gd name="T106" fmla="*/ 456 w 737"/>
                <a:gd name="T107" fmla="*/ 267 h 531"/>
                <a:gd name="T108" fmla="*/ 481 w 737"/>
                <a:gd name="T109" fmla="*/ 275 h 531"/>
                <a:gd name="T110" fmla="*/ 500 w 737"/>
                <a:gd name="T111" fmla="*/ 296 h 531"/>
                <a:gd name="T112" fmla="*/ 579 w 737"/>
                <a:gd name="T113" fmla="*/ 312 h 531"/>
                <a:gd name="T114" fmla="*/ 610 w 737"/>
                <a:gd name="T115" fmla="*/ 287 h 531"/>
                <a:gd name="T116" fmla="*/ 629 w 737"/>
                <a:gd name="T117" fmla="*/ 321 h 531"/>
                <a:gd name="T118" fmla="*/ 654 w 737"/>
                <a:gd name="T119" fmla="*/ 321 h 531"/>
                <a:gd name="T120" fmla="*/ 679 w 737"/>
                <a:gd name="T121" fmla="*/ 333 h 531"/>
                <a:gd name="T122" fmla="*/ 702 w 737"/>
                <a:gd name="T123" fmla="*/ 35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7" h="531">
                  <a:moveTo>
                    <a:pt x="702" y="350"/>
                  </a:moveTo>
                  <a:lnTo>
                    <a:pt x="702" y="373"/>
                  </a:lnTo>
                  <a:lnTo>
                    <a:pt x="737" y="396"/>
                  </a:lnTo>
                  <a:lnTo>
                    <a:pt x="723" y="417"/>
                  </a:lnTo>
                  <a:lnTo>
                    <a:pt x="708" y="421"/>
                  </a:lnTo>
                  <a:lnTo>
                    <a:pt x="687" y="437"/>
                  </a:lnTo>
                  <a:lnTo>
                    <a:pt x="658" y="421"/>
                  </a:lnTo>
                  <a:lnTo>
                    <a:pt x="631" y="435"/>
                  </a:lnTo>
                  <a:lnTo>
                    <a:pt x="627" y="450"/>
                  </a:lnTo>
                  <a:lnTo>
                    <a:pt x="608" y="437"/>
                  </a:lnTo>
                  <a:lnTo>
                    <a:pt x="596" y="442"/>
                  </a:lnTo>
                  <a:lnTo>
                    <a:pt x="579" y="425"/>
                  </a:lnTo>
                  <a:lnTo>
                    <a:pt x="564" y="431"/>
                  </a:lnTo>
                  <a:lnTo>
                    <a:pt x="539" y="429"/>
                  </a:lnTo>
                  <a:lnTo>
                    <a:pt x="533" y="421"/>
                  </a:lnTo>
                  <a:lnTo>
                    <a:pt x="508" y="421"/>
                  </a:lnTo>
                  <a:lnTo>
                    <a:pt x="496" y="414"/>
                  </a:lnTo>
                  <a:lnTo>
                    <a:pt x="469" y="419"/>
                  </a:lnTo>
                  <a:lnTo>
                    <a:pt x="454" y="454"/>
                  </a:lnTo>
                  <a:lnTo>
                    <a:pt x="454" y="477"/>
                  </a:lnTo>
                  <a:lnTo>
                    <a:pt x="435" y="481"/>
                  </a:lnTo>
                  <a:lnTo>
                    <a:pt x="412" y="498"/>
                  </a:lnTo>
                  <a:lnTo>
                    <a:pt x="410" y="510"/>
                  </a:lnTo>
                  <a:lnTo>
                    <a:pt x="389" y="527"/>
                  </a:lnTo>
                  <a:lnTo>
                    <a:pt x="383" y="531"/>
                  </a:lnTo>
                  <a:lnTo>
                    <a:pt x="383" y="525"/>
                  </a:lnTo>
                  <a:lnTo>
                    <a:pt x="369" y="517"/>
                  </a:lnTo>
                  <a:lnTo>
                    <a:pt x="354" y="512"/>
                  </a:lnTo>
                  <a:lnTo>
                    <a:pt x="331" y="500"/>
                  </a:lnTo>
                  <a:lnTo>
                    <a:pt x="331" y="485"/>
                  </a:lnTo>
                  <a:lnTo>
                    <a:pt x="314" y="485"/>
                  </a:lnTo>
                  <a:lnTo>
                    <a:pt x="314" y="471"/>
                  </a:lnTo>
                  <a:lnTo>
                    <a:pt x="306" y="450"/>
                  </a:lnTo>
                  <a:lnTo>
                    <a:pt x="281" y="427"/>
                  </a:lnTo>
                  <a:lnTo>
                    <a:pt x="258" y="423"/>
                  </a:lnTo>
                  <a:lnTo>
                    <a:pt x="239" y="406"/>
                  </a:lnTo>
                  <a:lnTo>
                    <a:pt x="227" y="404"/>
                  </a:lnTo>
                  <a:lnTo>
                    <a:pt x="227" y="421"/>
                  </a:lnTo>
                  <a:lnTo>
                    <a:pt x="208" y="425"/>
                  </a:lnTo>
                  <a:lnTo>
                    <a:pt x="196" y="435"/>
                  </a:lnTo>
                  <a:lnTo>
                    <a:pt x="173" y="435"/>
                  </a:lnTo>
                  <a:lnTo>
                    <a:pt x="162" y="444"/>
                  </a:lnTo>
                  <a:lnTo>
                    <a:pt x="148" y="437"/>
                  </a:lnTo>
                  <a:lnTo>
                    <a:pt x="141" y="439"/>
                  </a:lnTo>
                  <a:lnTo>
                    <a:pt x="139" y="454"/>
                  </a:lnTo>
                  <a:lnTo>
                    <a:pt x="114" y="454"/>
                  </a:lnTo>
                  <a:lnTo>
                    <a:pt x="102" y="450"/>
                  </a:lnTo>
                  <a:lnTo>
                    <a:pt x="96" y="444"/>
                  </a:lnTo>
                  <a:lnTo>
                    <a:pt x="93" y="427"/>
                  </a:lnTo>
                  <a:lnTo>
                    <a:pt x="96" y="412"/>
                  </a:lnTo>
                  <a:lnTo>
                    <a:pt x="83" y="408"/>
                  </a:lnTo>
                  <a:lnTo>
                    <a:pt x="79" y="387"/>
                  </a:lnTo>
                  <a:lnTo>
                    <a:pt x="62" y="381"/>
                  </a:lnTo>
                  <a:lnTo>
                    <a:pt x="58" y="367"/>
                  </a:lnTo>
                  <a:lnTo>
                    <a:pt x="66" y="356"/>
                  </a:lnTo>
                  <a:lnTo>
                    <a:pt x="68" y="346"/>
                  </a:lnTo>
                  <a:lnTo>
                    <a:pt x="58" y="331"/>
                  </a:lnTo>
                  <a:lnTo>
                    <a:pt x="60" y="314"/>
                  </a:lnTo>
                  <a:lnTo>
                    <a:pt x="60" y="294"/>
                  </a:lnTo>
                  <a:lnTo>
                    <a:pt x="66" y="283"/>
                  </a:lnTo>
                  <a:lnTo>
                    <a:pt x="66" y="262"/>
                  </a:lnTo>
                  <a:lnTo>
                    <a:pt x="54" y="252"/>
                  </a:lnTo>
                  <a:lnTo>
                    <a:pt x="48" y="235"/>
                  </a:lnTo>
                  <a:lnTo>
                    <a:pt x="10" y="204"/>
                  </a:lnTo>
                  <a:lnTo>
                    <a:pt x="12" y="194"/>
                  </a:lnTo>
                  <a:lnTo>
                    <a:pt x="0" y="185"/>
                  </a:lnTo>
                  <a:lnTo>
                    <a:pt x="2" y="185"/>
                  </a:lnTo>
                  <a:lnTo>
                    <a:pt x="0" y="175"/>
                  </a:lnTo>
                  <a:lnTo>
                    <a:pt x="18" y="156"/>
                  </a:lnTo>
                  <a:lnTo>
                    <a:pt x="23" y="141"/>
                  </a:lnTo>
                  <a:lnTo>
                    <a:pt x="25" y="137"/>
                  </a:lnTo>
                  <a:lnTo>
                    <a:pt x="23" y="123"/>
                  </a:lnTo>
                  <a:lnTo>
                    <a:pt x="29" y="104"/>
                  </a:lnTo>
                  <a:lnTo>
                    <a:pt x="50" y="96"/>
                  </a:lnTo>
                  <a:lnTo>
                    <a:pt x="50" y="77"/>
                  </a:lnTo>
                  <a:lnTo>
                    <a:pt x="66" y="71"/>
                  </a:lnTo>
                  <a:lnTo>
                    <a:pt x="64" y="52"/>
                  </a:lnTo>
                  <a:lnTo>
                    <a:pt x="96" y="21"/>
                  </a:lnTo>
                  <a:lnTo>
                    <a:pt x="108" y="25"/>
                  </a:lnTo>
                  <a:lnTo>
                    <a:pt x="104" y="33"/>
                  </a:lnTo>
                  <a:lnTo>
                    <a:pt x="118" y="31"/>
                  </a:lnTo>
                  <a:lnTo>
                    <a:pt x="152" y="0"/>
                  </a:lnTo>
                  <a:lnTo>
                    <a:pt x="164" y="0"/>
                  </a:lnTo>
                  <a:lnTo>
                    <a:pt x="162" y="37"/>
                  </a:lnTo>
                  <a:lnTo>
                    <a:pt x="143" y="69"/>
                  </a:lnTo>
                  <a:lnTo>
                    <a:pt x="168" y="100"/>
                  </a:lnTo>
                  <a:lnTo>
                    <a:pt x="196" y="102"/>
                  </a:lnTo>
                  <a:lnTo>
                    <a:pt x="208" y="110"/>
                  </a:lnTo>
                  <a:lnTo>
                    <a:pt x="235" y="100"/>
                  </a:lnTo>
                  <a:lnTo>
                    <a:pt x="256" y="121"/>
                  </a:lnTo>
                  <a:lnTo>
                    <a:pt x="248" y="135"/>
                  </a:lnTo>
                  <a:lnTo>
                    <a:pt x="260" y="154"/>
                  </a:lnTo>
                  <a:lnTo>
                    <a:pt x="277" y="154"/>
                  </a:lnTo>
                  <a:lnTo>
                    <a:pt x="285" y="141"/>
                  </a:lnTo>
                  <a:lnTo>
                    <a:pt x="296" y="154"/>
                  </a:lnTo>
                  <a:lnTo>
                    <a:pt x="308" y="144"/>
                  </a:lnTo>
                  <a:lnTo>
                    <a:pt x="327" y="146"/>
                  </a:lnTo>
                  <a:lnTo>
                    <a:pt x="341" y="164"/>
                  </a:lnTo>
                  <a:lnTo>
                    <a:pt x="346" y="194"/>
                  </a:lnTo>
                  <a:lnTo>
                    <a:pt x="360" y="208"/>
                  </a:lnTo>
                  <a:lnTo>
                    <a:pt x="356" y="219"/>
                  </a:lnTo>
                  <a:lnTo>
                    <a:pt x="364" y="239"/>
                  </a:lnTo>
                  <a:lnTo>
                    <a:pt x="400" y="235"/>
                  </a:lnTo>
                  <a:lnTo>
                    <a:pt x="408" y="252"/>
                  </a:lnTo>
                  <a:lnTo>
                    <a:pt x="419" y="252"/>
                  </a:lnTo>
                  <a:lnTo>
                    <a:pt x="437" y="269"/>
                  </a:lnTo>
                  <a:lnTo>
                    <a:pt x="448" y="262"/>
                  </a:lnTo>
                  <a:lnTo>
                    <a:pt x="456" y="267"/>
                  </a:lnTo>
                  <a:lnTo>
                    <a:pt x="477" y="281"/>
                  </a:lnTo>
                  <a:lnTo>
                    <a:pt x="481" y="275"/>
                  </a:lnTo>
                  <a:lnTo>
                    <a:pt x="502" y="283"/>
                  </a:lnTo>
                  <a:lnTo>
                    <a:pt x="500" y="296"/>
                  </a:lnTo>
                  <a:lnTo>
                    <a:pt x="525" y="314"/>
                  </a:lnTo>
                  <a:lnTo>
                    <a:pt x="579" y="312"/>
                  </a:lnTo>
                  <a:lnTo>
                    <a:pt x="585" y="302"/>
                  </a:lnTo>
                  <a:lnTo>
                    <a:pt x="610" y="287"/>
                  </a:lnTo>
                  <a:lnTo>
                    <a:pt x="614" y="302"/>
                  </a:lnTo>
                  <a:lnTo>
                    <a:pt x="629" y="321"/>
                  </a:lnTo>
                  <a:lnTo>
                    <a:pt x="639" y="312"/>
                  </a:lnTo>
                  <a:lnTo>
                    <a:pt x="654" y="321"/>
                  </a:lnTo>
                  <a:lnTo>
                    <a:pt x="667" y="339"/>
                  </a:lnTo>
                  <a:lnTo>
                    <a:pt x="679" y="333"/>
                  </a:lnTo>
                  <a:lnTo>
                    <a:pt x="694" y="339"/>
                  </a:lnTo>
                  <a:lnTo>
                    <a:pt x="702" y="350"/>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grpSp>
      <p:sp>
        <p:nvSpPr>
          <p:cNvPr id="104" name="TextBox 103"/>
          <p:cNvSpPr txBox="1"/>
          <p:nvPr/>
        </p:nvSpPr>
        <p:spPr>
          <a:xfrm>
            <a:off x="6065245" y="3295420"/>
            <a:ext cx="6161550" cy="369332"/>
          </a:xfrm>
          <a:prstGeom prst="rect">
            <a:avLst/>
          </a:prstGeom>
          <a:noFill/>
        </p:spPr>
        <p:txBody>
          <a:bodyPr wrap="square" rtlCol="0">
            <a:spAutoFit/>
          </a:bodyPr>
          <a:lstStyle/>
          <a:p>
            <a:pPr algn="ctr"/>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105" name="TextBox 104"/>
          <p:cNvSpPr txBox="1"/>
          <p:nvPr/>
        </p:nvSpPr>
        <p:spPr>
          <a:xfrm>
            <a:off x="5209421" y="2436023"/>
            <a:ext cx="7854011" cy="854208"/>
          </a:xfrm>
          <a:prstGeom prst="rect">
            <a:avLst/>
          </a:prstGeom>
          <a:noFill/>
        </p:spPr>
        <p:txBody>
          <a:bodyPr wrap="square" rtlCol="0">
            <a:spAutoFit/>
          </a:bodyPr>
          <a:lstStyle/>
          <a:p>
            <a:pPr algn="ctr"/>
            <a:r>
              <a:rPr lang="en-US" sz="4951" b="1" spc="450" dirty="0">
                <a:solidFill>
                  <a:schemeClr val="tx2"/>
                </a:solidFill>
                <a:latin typeface="Montserrat" charset="0"/>
                <a:ea typeface="Montserrat" charset="0"/>
                <a:cs typeface="Montserrat" charset="0"/>
              </a:rPr>
              <a:t>RUSSIA MAP</a:t>
            </a:r>
          </a:p>
        </p:txBody>
      </p:sp>
      <p:grpSp>
        <p:nvGrpSpPr>
          <p:cNvPr id="106" name="Group 105"/>
          <p:cNvGrpSpPr/>
          <p:nvPr/>
        </p:nvGrpSpPr>
        <p:grpSpPr>
          <a:xfrm>
            <a:off x="2132166" y="10002245"/>
            <a:ext cx="14031217" cy="1319585"/>
            <a:chOff x="1943719" y="11106380"/>
            <a:chExt cx="18703418" cy="1758987"/>
          </a:xfrm>
        </p:grpSpPr>
        <p:grpSp>
          <p:nvGrpSpPr>
            <p:cNvPr id="107" name="Group 106"/>
            <p:cNvGrpSpPr/>
            <p:nvPr/>
          </p:nvGrpSpPr>
          <p:grpSpPr>
            <a:xfrm>
              <a:off x="1943719" y="11106380"/>
              <a:ext cx="3801260" cy="1646807"/>
              <a:chOff x="1943719" y="11106380"/>
              <a:chExt cx="3801260" cy="1646807"/>
            </a:xfrm>
          </p:grpSpPr>
          <p:sp>
            <p:nvSpPr>
              <p:cNvPr id="168" name="Subtitle 2"/>
              <p:cNvSpPr txBox="1">
                <a:spLocks/>
              </p:cNvSpPr>
              <p:nvPr/>
            </p:nvSpPr>
            <p:spPr>
              <a:xfrm>
                <a:off x="2269333" y="11663932"/>
                <a:ext cx="3475646"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169" name="Subtitle 2"/>
              <p:cNvSpPr txBox="1">
                <a:spLocks/>
              </p:cNvSpPr>
              <p:nvPr/>
            </p:nvSpPr>
            <p:spPr>
              <a:xfrm>
                <a:off x="2269333" y="11106380"/>
                <a:ext cx="3475646"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170" name="Freeform 522"/>
              <p:cNvSpPr>
                <a:spLocks noChangeArrowheads="1"/>
              </p:cNvSpPr>
              <p:nvPr/>
            </p:nvSpPr>
            <p:spPr bwMode="auto">
              <a:xfrm>
                <a:off x="1943719" y="11348979"/>
                <a:ext cx="230028" cy="506059"/>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108" name="Group 107"/>
            <p:cNvGrpSpPr/>
            <p:nvPr/>
          </p:nvGrpSpPr>
          <p:grpSpPr>
            <a:xfrm>
              <a:off x="6681249" y="11106380"/>
              <a:ext cx="3958297" cy="1646807"/>
              <a:chOff x="6983583" y="11106380"/>
              <a:chExt cx="3958297" cy="1646807"/>
            </a:xfrm>
          </p:grpSpPr>
          <p:grpSp>
            <p:nvGrpSpPr>
              <p:cNvPr id="133" name="Group 132"/>
              <p:cNvGrpSpPr/>
              <p:nvPr/>
            </p:nvGrpSpPr>
            <p:grpSpPr>
              <a:xfrm>
                <a:off x="6983583" y="11309986"/>
                <a:ext cx="341407" cy="530274"/>
                <a:chOff x="6993559" y="8245765"/>
                <a:chExt cx="413103" cy="641631"/>
              </a:xfrm>
            </p:grpSpPr>
            <p:sp>
              <p:nvSpPr>
                <p:cNvPr id="166"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67"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163" name="Subtitle 2"/>
              <p:cNvSpPr txBox="1">
                <a:spLocks/>
              </p:cNvSpPr>
              <p:nvPr/>
            </p:nvSpPr>
            <p:spPr>
              <a:xfrm>
                <a:off x="7466235" y="11663932"/>
                <a:ext cx="3475645"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165" name="Subtitle 2"/>
              <p:cNvSpPr txBox="1">
                <a:spLocks/>
              </p:cNvSpPr>
              <p:nvPr/>
            </p:nvSpPr>
            <p:spPr>
              <a:xfrm>
                <a:off x="7466235" y="11106380"/>
                <a:ext cx="3475645"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grpSp>
        <p:grpSp>
          <p:nvGrpSpPr>
            <p:cNvPr id="109" name="Group 108"/>
            <p:cNvGrpSpPr/>
            <p:nvPr/>
          </p:nvGrpSpPr>
          <p:grpSpPr>
            <a:xfrm>
              <a:off x="11573765" y="11146968"/>
              <a:ext cx="3870929" cy="1646807"/>
              <a:chOff x="12131380" y="11218560"/>
              <a:chExt cx="3870929" cy="1646807"/>
            </a:xfrm>
          </p:grpSpPr>
          <p:sp>
            <p:nvSpPr>
              <p:cNvPr id="119" name="Subtitle 2"/>
              <p:cNvSpPr txBox="1">
                <a:spLocks/>
              </p:cNvSpPr>
              <p:nvPr/>
            </p:nvSpPr>
            <p:spPr>
              <a:xfrm>
                <a:off x="12526662" y="11776112"/>
                <a:ext cx="3475647"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120" name="Subtitle 2"/>
              <p:cNvSpPr txBox="1">
                <a:spLocks/>
              </p:cNvSpPr>
              <p:nvPr/>
            </p:nvSpPr>
            <p:spPr>
              <a:xfrm>
                <a:off x="12526662" y="11218560"/>
                <a:ext cx="3475647"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grpSp>
            <p:nvGrpSpPr>
              <p:cNvPr id="121" name="Group 120"/>
              <p:cNvGrpSpPr/>
              <p:nvPr/>
            </p:nvGrpSpPr>
            <p:grpSpPr>
              <a:xfrm>
                <a:off x="12131380" y="11436337"/>
                <a:ext cx="343830" cy="510905"/>
                <a:chOff x="10816973" y="10812285"/>
                <a:chExt cx="416034" cy="618194"/>
              </a:xfrm>
            </p:grpSpPr>
            <p:sp>
              <p:nvSpPr>
                <p:cNvPr id="122"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23"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28"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29"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30"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31"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32"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grpSp>
          <p:nvGrpSpPr>
            <p:cNvPr id="110" name="Group 109"/>
            <p:cNvGrpSpPr/>
            <p:nvPr/>
          </p:nvGrpSpPr>
          <p:grpSpPr>
            <a:xfrm>
              <a:off x="16688838" y="11218560"/>
              <a:ext cx="3958299" cy="1646807"/>
              <a:chOff x="17240911" y="11218560"/>
              <a:chExt cx="3958299" cy="1646807"/>
            </a:xfrm>
          </p:grpSpPr>
          <p:sp>
            <p:nvSpPr>
              <p:cNvPr id="111" name="Subtitle 2"/>
              <p:cNvSpPr txBox="1">
                <a:spLocks/>
              </p:cNvSpPr>
              <p:nvPr/>
            </p:nvSpPr>
            <p:spPr>
              <a:xfrm>
                <a:off x="17723564" y="11776112"/>
                <a:ext cx="3475646" cy="1089255"/>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a:t>
                </a:r>
              </a:p>
            </p:txBody>
          </p:sp>
          <p:sp>
            <p:nvSpPr>
              <p:cNvPr id="112" name="Subtitle 2"/>
              <p:cNvSpPr txBox="1">
                <a:spLocks/>
              </p:cNvSpPr>
              <p:nvPr/>
            </p:nvSpPr>
            <p:spPr>
              <a:xfrm>
                <a:off x="17723564" y="11218560"/>
                <a:ext cx="3475646" cy="61540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113" name="Group 112"/>
              <p:cNvGrpSpPr/>
              <p:nvPr/>
            </p:nvGrpSpPr>
            <p:grpSpPr>
              <a:xfrm>
                <a:off x="17240911" y="11484902"/>
                <a:ext cx="416472" cy="510904"/>
                <a:chOff x="12050428" y="10812287"/>
                <a:chExt cx="503931" cy="618193"/>
              </a:xfrm>
            </p:grpSpPr>
            <p:sp>
              <p:nvSpPr>
                <p:cNvPr id="114"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115"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6"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7"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118"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grpSp>
    </p:spTree>
    <p:extLst>
      <p:ext uri="{BB962C8B-B14F-4D97-AF65-F5344CB8AC3E}">
        <p14:creationId xmlns:p14="http://schemas.microsoft.com/office/powerpoint/2010/main" val="941023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0" name="Group 189"/>
          <p:cNvGrpSpPr/>
          <p:nvPr/>
        </p:nvGrpSpPr>
        <p:grpSpPr>
          <a:xfrm>
            <a:off x="8609470" y="1525567"/>
            <a:ext cx="9729283" cy="7115978"/>
            <a:chOff x="2979926" y="-33603"/>
            <a:chExt cx="6221676" cy="4549336"/>
          </a:xfrm>
          <a:solidFill>
            <a:schemeClr val="bg1">
              <a:lumMod val="85000"/>
            </a:schemeClr>
          </a:solidFill>
        </p:grpSpPr>
        <p:sp>
          <p:nvSpPr>
            <p:cNvPr id="191" name="Freeform 100"/>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92" name="Freeform 23"/>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93" name="Freeform 5"/>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94" name="Freeform 6"/>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95" name="Freeform 84"/>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96" name="Freeform 193"/>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97" name="Freeform 47"/>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98" name="Freeform 88"/>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199" name="Freeform 197"/>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0" name="Freeform 9"/>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1" name="Freeform 21"/>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2" name="Freeform 25"/>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3" name="Freeform 51"/>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4" name="Freeform 61"/>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5" name="Freeform 63"/>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6" name="Freeform 144"/>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7" name="Freeform 217"/>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8" name="Freeform 219"/>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09" name="Freeform 7"/>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0" name="Freeform 17"/>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1" name="Freeform 29"/>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2" name="Freeform 31"/>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3" name="Freeform 33"/>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4" name="Freeform 41"/>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5" name="Freeform 53"/>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solidFill>
              <a:schemeClr val="accent3"/>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6" name="Freeform 195"/>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7" name="Freeform 212"/>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8" name="Freeform 221"/>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19" name="Freeform 11"/>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solidFill>
              <a:schemeClr val="accent1"/>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0" name="Freeform 13"/>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1" name="Freeform 19"/>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2" name="Freeform 39"/>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3" name="Freeform 45"/>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4" name="Freeform 78"/>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5" name="Freeform 80"/>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6" name="Freeform 86"/>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solidFill>
              <a:schemeClr val="accent2"/>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7" name="Freeform 90"/>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8" name="Freeform 92"/>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29" name="Freeform 96"/>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30" name="Freeform 102"/>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31" name="Freeform 109"/>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32" name="Freeform 139"/>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33" name="Freeform 146"/>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34" name="Freeform 210"/>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35" name="Freeform 223"/>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38100" cap="rnd" cmpd="sng">
              <a:solidFill>
                <a:schemeClr val="bg1"/>
              </a:solidFill>
              <a:prstDash val="solid"/>
              <a:round/>
              <a:headEnd/>
              <a:tailEnd/>
            </a:ln>
          </p:spPr>
          <p:txBody>
            <a:bodyPr/>
            <a:lstStyle/>
            <a:p>
              <a:pPr defTabSz="1371714">
                <a:defRPr/>
              </a:pPr>
              <a:endParaRPr lang="en-US" sz="2701" dirty="0">
                <a:latin typeface="Lato Light"/>
              </a:endParaRPr>
            </a:p>
          </p:txBody>
        </p:sp>
        <p:sp>
          <p:nvSpPr>
            <p:cNvPr id="236" name="Freeform 235"/>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solidFill>
              <a:schemeClr val="accent4"/>
            </a:solidFill>
            <a:ln w="38100" cap="rnd" cmpd="sng">
              <a:solidFill>
                <a:schemeClr val="bg1"/>
              </a:solidFill>
              <a:prstDash val="solid"/>
              <a:round/>
              <a:headEnd/>
              <a:tailEnd/>
            </a:ln>
          </p:spPr>
          <p:txBody>
            <a:bodyPr/>
            <a:lstStyle/>
            <a:p>
              <a:pPr defTabSz="1371714">
                <a:defRPr/>
              </a:pPr>
              <a:endParaRPr lang="en-US" sz="2701" dirty="0">
                <a:latin typeface="Lato Light"/>
              </a:endParaRPr>
            </a:p>
          </p:txBody>
        </p:sp>
      </p:grpSp>
      <p:sp>
        <p:nvSpPr>
          <p:cNvPr id="60" name="Subtitle 2"/>
          <p:cNvSpPr txBox="1">
            <a:spLocks/>
          </p:cNvSpPr>
          <p:nvPr/>
        </p:nvSpPr>
        <p:spPr>
          <a:xfrm>
            <a:off x="946046" y="4922299"/>
            <a:ext cx="7135641" cy="194823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61" name="TextBox 60"/>
          <p:cNvSpPr txBox="1"/>
          <p:nvPr/>
        </p:nvSpPr>
        <p:spPr>
          <a:xfrm>
            <a:off x="1015806" y="4495336"/>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62" name="TextBox 61"/>
          <p:cNvSpPr txBox="1"/>
          <p:nvPr/>
        </p:nvSpPr>
        <p:spPr>
          <a:xfrm>
            <a:off x="1015806" y="2821553"/>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EUROPE</a:t>
            </a:r>
          </a:p>
          <a:p>
            <a:r>
              <a:rPr lang="en-US" sz="4951" b="1" spc="450" dirty="0">
                <a:solidFill>
                  <a:schemeClr val="tx2"/>
                </a:solidFill>
                <a:latin typeface="Montserrat" charset="0"/>
                <a:ea typeface="Montserrat" charset="0"/>
                <a:cs typeface="Montserrat" charset="0"/>
              </a:rPr>
              <a:t>VECTOR MAP</a:t>
            </a:r>
          </a:p>
        </p:txBody>
      </p:sp>
      <p:sp>
        <p:nvSpPr>
          <p:cNvPr id="63" name="Subtitle 2"/>
          <p:cNvSpPr txBox="1">
            <a:spLocks/>
          </p:cNvSpPr>
          <p:nvPr/>
        </p:nvSpPr>
        <p:spPr>
          <a:xfrm>
            <a:off x="1358130"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64" name="Subtitle 2"/>
          <p:cNvSpPr txBox="1">
            <a:spLocks/>
          </p:cNvSpPr>
          <p:nvPr/>
        </p:nvSpPr>
        <p:spPr>
          <a:xfrm>
            <a:off x="1358130"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ONE</a:t>
            </a:r>
          </a:p>
        </p:txBody>
      </p:sp>
      <p:sp>
        <p:nvSpPr>
          <p:cNvPr id="65" name="Freeform 522"/>
          <p:cNvSpPr>
            <a:spLocks noChangeArrowheads="1"/>
          </p:cNvSpPr>
          <p:nvPr/>
        </p:nvSpPr>
        <p:spPr bwMode="auto">
          <a:xfrm>
            <a:off x="1113856" y="7494743"/>
            <a:ext cx="172566" cy="379643"/>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25400" cap="flat">
            <a:solidFill>
              <a:schemeClr val="accent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66" name="Group 65"/>
          <p:cNvGrpSpPr/>
          <p:nvPr/>
        </p:nvGrpSpPr>
        <p:grpSpPr>
          <a:xfrm>
            <a:off x="4894739" y="7465489"/>
            <a:ext cx="256122" cy="397809"/>
            <a:chOff x="6993559" y="8245765"/>
            <a:chExt cx="413103" cy="641631"/>
          </a:xfrm>
        </p:grpSpPr>
        <p:sp>
          <p:nvSpPr>
            <p:cNvPr id="67" name="Line 523"/>
            <p:cNvSpPr>
              <a:spLocks noChangeShapeType="1"/>
            </p:cNvSpPr>
            <p:nvPr/>
          </p:nvSpPr>
          <p:spPr bwMode="auto">
            <a:xfrm>
              <a:off x="6993559" y="8245765"/>
              <a:ext cx="2929" cy="641631"/>
            </a:xfrm>
            <a:prstGeom prst="line">
              <a:avLst/>
            </a:prstGeom>
            <a:noFill/>
            <a:ln w="25400" cap="flat">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68"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25400" cap="flat">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69" name="Subtitle 2"/>
          <p:cNvSpPr txBox="1">
            <a:spLocks/>
          </p:cNvSpPr>
          <p:nvPr/>
        </p:nvSpPr>
        <p:spPr>
          <a:xfrm>
            <a:off x="5256821" y="7731018"/>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70" name="Subtitle 2"/>
          <p:cNvSpPr txBox="1">
            <a:spLocks/>
          </p:cNvSpPr>
          <p:nvPr/>
        </p:nvSpPr>
        <p:spPr>
          <a:xfrm>
            <a:off x="5256821" y="7312746"/>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TWO</a:t>
            </a:r>
          </a:p>
        </p:txBody>
      </p:sp>
      <p:sp>
        <p:nvSpPr>
          <p:cNvPr id="71" name="Subtitle 2"/>
          <p:cNvSpPr txBox="1">
            <a:spLocks/>
          </p:cNvSpPr>
          <p:nvPr/>
        </p:nvSpPr>
        <p:spPr>
          <a:xfrm>
            <a:off x="1358130"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72" name="Subtitle 2"/>
          <p:cNvSpPr txBox="1">
            <a:spLocks/>
          </p:cNvSpPr>
          <p:nvPr/>
        </p:nvSpPr>
        <p:spPr>
          <a:xfrm>
            <a:off x="1358130"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THREE</a:t>
            </a:r>
          </a:p>
        </p:txBody>
      </p:sp>
      <p:sp>
        <p:nvSpPr>
          <p:cNvPr id="73" name="Subtitle 2"/>
          <p:cNvSpPr txBox="1">
            <a:spLocks/>
          </p:cNvSpPr>
          <p:nvPr/>
        </p:nvSpPr>
        <p:spPr>
          <a:xfrm>
            <a:off x="5256821" y="9380292"/>
            <a:ext cx="2607414" cy="104337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a:t>
            </a:r>
          </a:p>
        </p:txBody>
      </p:sp>
      <p:sp>
        <p:nvSpPr>
          <p:cNvPr id="74" name="Subtitle 2"/>
          <p:cNvSpPr txBox="1">
            <a:spLocks/>
          </p:cNvSpPr>
          <p:nvPr/>
        </p:nvSpPr>
        <p:spPr>
          <a:xfrm>
            <a:off x="5256821" y="8962020"/>
            <a:ext cx="2607414" cy="461673"/>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500" b="1" spc="450" dirty="0">
                <a:solidFill>
                  <a:schemeClr val="tx2"/>
                </a:solidFill>
                <a:latin typeface="Montserrat Light" charset="0"/>
                <a:ea typeface="Montserrat Light" charset="0"/>
                <a:cs typeface="Montserrat Light" charset="0"/>
              </a:rPr>
              <a:t>RESULT FOUR</a:t>
            </a:r>
          </a:p>
        </p:txBody>
      </p:sp>
      <p:grpSp>
        <p:nvGrpSpPr>
          <p:cNvPr id="75" name="Group 74"/>
          <p:cNvGrpSpPr/>
          <p:nvPr/>
        </p:nvGrpSpPr>
        <p:grpSpPr>
          <a:xfrm>
            <a:off x="1061591" y="9125394"/>
            <a:ext cx="257940" cy="383279"/>
            <a:chOff x="10816973" y="10812285"/>
            <a:chExt cx="416034" cy="618194"/>
          </a:xfrm>
        </p:grpSpPr>
        <p:sp>
          <p:nvSpPr>
            <p:cNvPr id="76"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77" name="Line 595"/>
            <p:cNvSpPr>
              <a:spLocks noChangeShapeType="1"/>
            </p:cNvSpPr>
            <p:nvPr/>
          </p:nvSpPr>
          <p:spPr bwMode="auto">
            <a:xfrm flipH="1" flipV="1">
              <a:off x="10951745" y="11046673"/>
              <a:ext cx="3515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8" name="Line 596"/>
            <p:cNvSpPr>
              <a:spLocks noChangeShapeType="1"/>
            </p:cNvSpPr>
            <p:nvPr/>
          </p:nvSpPr>
          <p:spPr bwMode="auto">
            <a:xfrm flipV="1">
              <a:off x="11063078" y="11046673"/>
              <a:ext cx="29298" cy="205088"/>
            </a:xfrm>
            <a:prstGeom prst="line">
              <a:avLst/>
            </a:prstGeom>
            <a:noFill/>
            <a:ln w="25400" cap="flat">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79"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25400" cap="flat">
              <a:solidFill>
                <a:schemeClr val="accent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80"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81"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82"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25400" cap="flat">
              <a:solidFill>
                <a:schemeClr val="accent3"/>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83" name="Group 82"/>
          <p:cNvGrpSpPr/>
          <p:nvPr/>
        </p:nvGrpSpPr>
        <p:grpSpPr>
          <a:xfrm>
            <a:off x="4894738" y="9161827"/>
            <a:ext cx="312435" cy="383278"/>
            <a:chOff x="12050428" y="10812287"/>
            <a:chExt cx="503931" cy="618193"/>
          </a:xfrm>
        </p:grpSpPr>
        <p:sp>
          <p:nvSpPr>
            <p:cNvPr id="95"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96" name="Line 602"/>
            <p:cNvSpPr>
              <a:spLocks noChangeShapeType="1"/>
            </p:cNvSpPr>
            <p:nvPr/>
          </p:nvSpPr>
          <p:spPr bwMode="auto">
            <a:xfrm>
              <a:off x="12179341" y="11427548"/>
              <a:ext cx="237315" cy="2931"/>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7" name="Line 603"/>
            <p:cNvSpPr>
              <a:spLocks noChangeShapeType="1"/>
            </p:cNvSpPr>
            <p:nvPr/>
          </p:nvSpPr>
          <p:spPr bwMode="auto">
            <a:xfrm>
              <a:off x="12299461" y="11152146"/>
              <a:ext cx="2931" cy="278334"/>
            </a:xfrm>
            <a:prstGeom prst="line">
              <a:avLst/>
            </a:prstGeom>
            <a:noFill/>
            <a:ln w="25400" cap="flat">
              <a:solidFill>
                <a:schemeClr val="accent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8"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99"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25400" cap="flat">
              <a:solidFill>
                <a:schemeClr val="accent4"/>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Tree>
    <p:extLst>
      <p:ext uri="{BB962C8B-B14F-4D97-AF65-F5344CB8AC3E}">
        <p14:creationId xmlns:p14="http://schemas.microsoft.com/office/powerpoint/2010/main" val="1713312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596236" y="9762939"/>
            <a:ext cx="8325831" cy="1180117"/>
            <a:chOff x="7161211" y="6819023"/>
            <a:chExt cx="11098217" cy="1573079"/>
          </a:xfrm>
        </p:grpSpPr>
        <p:sp>
          <p:nvSpPr>
            <p:cNvPr id="8" name="TextBox 7"/>
            <p:cNvSpPr txBox="1"/>
            <p:nvPr/>
          </p:nvSpPr>
          <p:spPr>
            <a:xfrm>
              <a:off x="7161211" y="6819023"/>
              <a:ext cx="11098217" cy="1230956"/>
            </a:xfrm>
            <a:prstGeom prst="rect">
              <a:avLst/>
            </a:prstGeom>
            <a:noFill/>
          </p:spPr>
          <p:txBody>
            <a:bodyPr wrap="square" rtlCol="0">
              <a:spAutoFit/>
            </a:bodyPr>
            <a:lstStyle/>
            <a:p>
              <a:r>
                <a:rPr lang="en-US" sz="5401" b="1" spc="450">
                  <a:solidFill>
                    <a:schemeClr val="tx2"/>
                  </a:solidFill>
                  <a:latin typeface="Montserrat" charset="0"/>
                  <a:ea typeface="Montserrat" charset="0"/>
                  <a:cs typeface="Montserrat" charset="0"/>
                </a:rPr>
                <a:t>G E T  I N  T O U C H</a:t>
              </a:r>
              <a:endParaRPr lang="en-US" sz="5401" b="1" spc="450" dirty="0">
                <a:solidFill>
                  <a:schemeClr val="tx2"/>
                </a:solidFill>
                <a:latin typeface="Montserrat" charset="0"/>
                <a:ea typeface="Montserrat" charset="0"/>
                <a:cs typeface="Montserrat" charset="0"/>
              </a:endParaRPr>
            </a:p>
          </p:txBody>
        </p:sp>
        <p:sp>
          <p:nvSpPr>
            <p:cNvPr id="11" name="TextBox 10"/>
            <p:cNvSpPr txBox="1"/>
            <p:nvPr/>
          </p:nvSpPr>
          <p:spPr>
            <a:xfrm>
              <a:off x="7161212" y="8053636"/>
              <a:ext cx="3885095" cy="338466"/>
            </a:xfrm>
            <a:prstGeom prst="rect">
              <a:avLst/>
            </a:prstGeom>
            <a:noFill/>
          </p:spPr>
          <p:txBody>
            <a:bodyPr wrap="none" rtlCol="0">
              <a:spAutoFit/>
            </a:bodyPr>
            <a:lstStyle/>
            <a:p>
              <a:r>
                <a:rPr lang="en-US" sz="1050" spc="450" dirty="0">
                  <a:solidFill>
                    <a:schemeClr val="bg1">
                      <a:lumMod val="50000"/>
                    </a:schemeClr>
                  </a:solidFill>
                  <a:latin typeface="Montserrat" charset="0"/>
                  <a:ea typeface="Montserrat" charset="0"/>
                  <a:cs typeface="Montserrat" charset="0"/>
                </a:rPr>
                <a:t>SIMPLE BUT POWERFUL</a:t>
              </a:r>
            </a:p>
          </p:txBody>
        </p:sp>
      </p:grpSp>
      <p:grpSp>
        <p:nvGrpSpPr>
          <p:cNvPr id="2" name="Group 1"/>
          <p:cNvGrpSpPr/>
          <p:nvPr/>
        </p:nvGrpSpPr>
        <p:grpSpPr>
          <a:xfrm>
            <a:off x="1040877" y="9917465"/>
            <a:ext cx="1304371" cy="912352"/>
            <a:chOff x="11327711" y="5390934"/>
            <a:chExt cx="1738708" cy="1216152"/>
          </a:xfrm>
        </p:grpSpPr>
        <p:sp>
          <p:nvSpPr>
            <p:cNvPr id="4" name="Rectangle 3"/>
            <p:cNvSpPr/>
            <p:nvPr/>
          </p:nvSpPr>
          <p:spPr>
            <a:xfrm>
              <a:off x="11588990" y="5390934"/>
              <a:ext cx="1216152" cy="12161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 name="Shape 2900"/>
            <p:cNvSpPr/>
            <p:nvPr/>
          </p:nvSpPr>
          <p:spPr>
            <a:xfrm>
              <a:off x="11327711" y="5737730"/>
              <a:ext cx="1738708" cy="869356"/>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bg2"/>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spTree>
    <p:extLst>
      <p:ext uri="{BB962C8B-B14F-4D97-AF65-F5344CB8AC3E}">
        <p14:creationId xmlns:p14="http://schemas.microsoft.com/office/powerpoint/2010/main" val="3586058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44644" y="7718659"/>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7" name="TextBox 6"/>
          <p:cNvSpPr txBox="1"/>
          <p:nvPr/>
        </p:nvSpPr>
        <p:spPr>
          <a:xfrm>
            <a:off x="1744644" y="5677179"/>
            <a:ext cx="5487198" cy="1962460"/>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TWO COLUMNS</a:t>
            </a:r>
          </a:p>
          <a:p>
            <a:r>
              <a:rPr lang="en-US" sz="4051" b="1" dirty="0">
                <a:solidFill>
                  <a:schemeClr val="tx2"/>
                </a:solidFill>
                <a:latin typeface="Montserrat" charset="0"/>
                <a:ea typeface="Montserrat" charset="0"/>
                <a:cs typeface="Montserrat" charset="0"/>
              </a:rPr>
              <a:t>TEXT SAMPLE</a:t>
            </a:r>
          </a:p>
          <a:p>
            <a:r>
              <a:rPr lang="en-US" sz="4051" b="1" dirty="0">
                <a:solidFill>
                  <a:schemeClr val="tx2"/>
                </a:solidFill>
                <a:latin typeface="Montserrat" charset="0"/>
                <a:ea typeface="Montserrat" charset="0"/>
                <a:cs typeface="Montserrat" charset="0"/>
              </a:rPr>
              <a:t>LAYOUT</a:t>
            </a:r>
          </a:p>
        </p:txBody>
      </p:sp>
      <p:sp>
        <p:nvSpPr>
          <p:cNvPr id="4" name="Subtitle 2"/>
          <p:cNvSpPr txBox="1">
            <a:spLocks/>
          </p:cNvSpPr>
          <p:nvPr/>
        </p:nvSpPr>
        <p:spPr>
          <a:xfrm>
            <a:off x="7766675" y="4890135"/>
            <a:ext cx="2732286" cy="3757960"/>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5" name="Subtitle 2"/>
          <p:cNvSpPr txBox="1">
            <a:spLocks/>
          </p:cNvSpPr>
          <p:nvPr/>
        </p:nvSpPr>
        <p:spPr>
          <a:xfrm>
            <a:off x="11033796" y="4890135"/>
            <a:ext cx="2732286" cy="3531744"/>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
        <p:nvSpPr>
          <p:cNvPr id="8" name="Subtitle 2"/>
          <p:cNvSpPr txBox="1">
            <a:spLocks/>
          </p:cNvSpPr>
          <p:nvPr/>
        </p:nvSpPr>
        <p:spPr>
          <a:xfrm>
            <a:off x="14300914" y="4890135"/>
            <a:ext cx="2732286" cy="3757960"/>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Tree>
    <p:extLst>
      <p:ext uri="{BB962C8B-B14F-4D97-AF65-F5344CB8AC3E}">
        <p14:creationId xmlns:p14="http://schemas.microsoft.com/office/powerpoint/2010/main" val="1260333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151946" y="5995143"/>
            <a:ext cx="6161550" cy="1814539"/>
            <a:chOff x="2325585" y="5536367"/>
            <a:chExt cx="8213260" cy="2418753"/>
          </a:xfrm>
        </p:grpSpPr>
        <p:sp>
          <p:nvSpPr>
            <p:cNvPr id="6" name="TextBox 5"/>
            <p:cNvSpPr txBox="1"/>
            <p:nvPr/>
          </p:nvSpPr>
          <p:spPr>
            <a:xfrm>
              <a:off x="2325585" y="7462806"/>
              <a:ext cx="8213260" cy="492314"/>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7" name="TextBox 6"/>
            <p:cNvSpPr txBox="1"/>
            <p:nvPr/>
          </p:nvSpPr>
          <p:spPr>
            <a:xfrm>
              <a:off x="2325586" y="5536367"/>
              <a:ext cx="5075340" cy="1784980"/>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CONTACT</a:t>
              </a:r>
            </a:p>
            <a:p>
              <a:r>
                <a:rPr lang="en-US" sz="4051" b="1" dirty="0">
                  <a:solidFill>
                    <a:schemeClr val="tx2"/>
                  </a:solidFill>
                  <a:latin typeface="Montserrat" charset="0"/>
                  <a:ea typeface="Montserrat" charset="0"/>
                  <a:cs typeface="Montserrat" charset="0"/>
                </a:rPr>
                <a:t>US.</a:t>
              </a:r>
            </a:p>
          </p:txBody>
        </p:sp>
      </p:grpSp>
      <p:grpSp>
        <p:nvGrpSpPr>
          <p:cNvPr id="2" name="Group 1"/>
          <p:cNvGrpSpPr/>
          <p:nvPr/>
        </p:nvGrpSpPr>
        <p:grpSpPr>
          <a:xfrm>
            <a:off x="7804202" y="5167497"/>
            <a:ext cx="8337452" cy="3466756"/>
            <a:chOff x="9859963" y="4781276"/>
            <a:chExt cx="11113708" cy="4621138"/>
          </a:xfrm>
        </p:grpSpPr>
        <p:grpSp>
          <p:nvGrpSpPr>
            <p:cNvPr id="21" name="Group 20"/>
            <p:cNvGrpSpPr/>
            <p:nvPr/>
          </p:nvGrpSpPr>
          <p:grpSpPr>
            <a:xfrm>
              <a:off x="9871408" y="8796782"/>
              <a:ext cx="2856361" cy="605632"/>
              <a:chOff x="3599699" y="9482257"/>
              <a:chExt cx="2719843" cy="576686"/>
            </a:xfrm>
            <a:solidFill>
              <a:schemeClr val="bg1">
                <a:lumMod val="75000"/>
              </a:schemeClr>
            </a:solidFill>
          </p:grpSpPr>
          <p:sp>
            <p:nvSpPr>
              <p:cNvPr id="22" name="Shape 2859"/>
              <p:cNvSpPr/>
              <p:nvPr/>
            </p:nvSpPr>
            <p:spPr>
              <a:xfrm>
                <a:off x="3599699"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grp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3" name="Shape 2860"/>
              <p:cNvSpPr/>
              <p:nvPr/>
            </p:nvSpPr>
            <p:spPr>
              <a:xfrm>
                <a:off x="4320095"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4" name="Shape 2865"/>
              <p:cNvSpPr/>
              <p:nvPr/>
            </p:nvSpPr>
            <p:spPr>
              <a:xfrm>
                <a:off x="5040491" y="948225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grp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 name="Shape 2869"/>
              <p:cNvSpPr/>
              <p:nvPr/>
            </p:nvSpPr>
            <p:spPr>
              <a:xfrm>
                <a:off x="5760887" y="95002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grpSp>
        <p:grpSp>
          <p:nvGrpSpPr>
            <p:cNvPr id="26" name="Group 25"/>
            <p:cNvGrpSpPr/>
            <p:nvPr/>
          </p:nvGrpSpPr>
          <p:grpSpPr>
            <a:xfrm>
              <a:off x="9859963" y="4781276"/>
              <a:ext cx="11113708" cy="3644838"/>
              <a:chOff x="13061973" y="4602579"/>
              <a:chExt cx="11113708" cy="3644838"/>
            </a:xfrm>
          </p:grpSpPr>
          <p:sp>
            <p:nvSpPr>
              <p:cNvPr id="27" name="TextBox 26"/>
              <p:cNvSpPr txBox="1"/>
              <p:nvPr/>
            </p:nvSpPr>
            <p:spPr>
              <a:xfrm>
                <a:off x="13061973" y="4602579"/>
                <a:ext cx="2750464" cy="554025"/>
              </a:xfrm>
              <a:prstGeom prst="rect">
                <a:avLst/>
              </a:prstGeom>
              <a:noFill/>
            </p:spPr>
            <p:txBody>
              <a:bodyPr wrap="none" rtlCol="0">
                <a:spAutoFit/>
              </a:bodyPr>
              <a:lstStyle/>
              <a:p>
                <a:r>
                  <a:rPr lang="en-US" sz="2101" spc="450" dirty="0">
                    <a:solidFill>
                      <a:schemeClr val="tx2"/>
                    </a:solidFill>
                    <a:latin typeface="Montserrat" charset="0"/>
                    <a:ea typeface="Montserrat" charset="0"/>
                    <a:cs typeface="Montserrat" charset="0"/>
                  </a:rPr>
                  <a:t>LOCATION</a:t>
                </a:r>
              </a:p>
            </p:txBody>
          </p:sp>
          <p:sp>
            <p:nvSpPr>
              <p:cNvPr id="28" name="TextBox 27"/>
              <p:cNvSpPr txBox="1"/>
              <p:nvPr/>
            </p:nvSpPr>
            <p:spPr>
              <a:xfrm>
                <a:off x="13061973" y="5250221"/>
                <a:ext cx="5703105" cy="1046168"/>
              </a:xfrm>
              <a:prstGeom prst="rect">
                <a:avLst/>
              </a:prstGeom>
              <a:noFill/>
            </p:spPr>
            <p:txBody>
              <a:bodyPr wrap="square" rtlCol="0">
                <a:spAutoFit/>
              </a:bodyPr>
              <a:lstStyle/>
              <a:p>
                <a:pPr>
                  <a:lnSpc>
                    <a:spcPct val="150000"/>
                  </a:lnSpc>
                </a:pPr>
                <a:r>
                  <a:rPr lang="en-US" sz="1500" spc="225" dirty="0">
                    <a:latin typeface="Montserrat Light" charset="0"/>
                    <a:ea typeface="Montserrat Light" charset="0"/>
                    <a:cs typeface="Montserrat Light" charset="0"/>
                  </a:rPr>
                  <a:t>1760 5</a:t>
                </a:r>
                <a:r>
                  <a:rPr lang="en-US" sz="1500" spc="225" baseline="30000" dirty="0">
                    <a:latin typeface="Montserrat Light" charset="0"/>
                    <a:ea typeface="Montserrat Light" charset="0"/>
                    <a:cs typeface="Montserrat Light" charset="0"/>
                  </a:rPr>
                  <a:t>th</a:t>
                </a:r>
                <a:r>
                  <a:rPr lang="en-US" sz="1500" spc="225" dirty="0">
                    <a:latin typeface="Montserrat Light" charset="0"/>
                    <a:ea typeface="Montserrat Light" charset="0"/>
                    <a:cs typeface="Montserrat Light" charset="0"/>
                  </a:rPr>
                  <a:t> Avenue </a:t>
                </a:r>
              </a:p>
              <a:p>
                <a:pPr>
                  <a:lnSpc>
                    <a:spcPct val="150000"/>
                  </a:lnSpc>
                </a:pPr>
                <a:r>
                  <a:rPr lang="en-US" sz="1500" spc="225" dirty="0">
                    <a:latin typeface="Montserrat Light" charset="0"/>
                    <a:ea typeface="Montserrat Light" charset="0"/>
                    <a:cs typeface="Montserrat Light" charset="0"/>
                  </a:rPr>
                  <a:t>New York City</a:t>
                </a:r>
              </a:p>
            </p:txBody>
          </p:sp>
          <p:sp>
            <p:nvSpPr>
              <p:cNvPr id="29" name="TextBox 28"/>
              <p:cNvSpPr txBox="1"/>
              <p:nvPr/>
            </p:nvSpPr>
            <p:spPr>
              <a:xfrm>
                <a:off x="13061973" y="6588777"/>
                <a:ext cx="3748341" cy="554025"/>
              </a:xfrm>
              <a:prstGeom prst="rect">
                <a:avLst/>
              </a:prstGeom>
              <a:noFill/>
            </p:spPr>
            <p:txBody>
              <a:bodyPr wrap="none" rtlCol="0">
                <a:spAutoFit/>
              </a:bodyPr>
              <a:lstStyle/>
              <a:p>
                <a:r>
                  <a:rPr lang="en-US" sz="2101" spc="450" dirty="0">
                    <a:solidFill>
                      <a:schemeClr val="tx2"/>
                    </a:solidFill>
                    <a:latin typeface="Montserrat" charset="0"/>
                    <a:ea typeface="Montserrat" charset="0"/>
                    <a:cs typeface="Montserrat" charset="0"/>
                  </a:rPr>
                  <a:t>HOUR HOURS </a:t>
                </a:r>
              </a:p>
            </p:txBody>
          </p:sp>
          <p:sp>
            <p:nvSpPr>
              <p:cNvPr id="30" name="TextBox 29"/>
              <p:cNvSpPr txBox="1"/>
              <p:nvPr/>
            </p:nvSpPr>
            <p:spPr>
              <a:xfrm>
                <a:off x="13061973" y="7201249"/>
                <a:ext cx="5703105" cy="1046168"/>
              </a:xfrm>
              <a:prstGeom prst="rect">
                <a:avLst/>
              </a:prstGeom>
              <a:noFill/>
            </p:spPr>
            <p:txBody>
              <a:bodyPr wrap="square" rtlCol="0">
                <a:spAutoFit/>
              </a:bodyPr>
              <a:lstStyle/>
              <a:p>
                <a:pPr>
                  <a:lnSpc>
                    <a:spcPct val="150000"/>
                  </a:lnSpc>
                </a:pPr>
                <a:r>
                  <a:rPr lang="en-US" sz="1500" spc="225" dirty="0">
                    <a:latin typeface="Montserrat Light" charset="0"/>
                    <a:ea typeface="Montserrat Light" charset="0"/>
                    <a:cs typeface="Montserrat Light" charset="0"/>
                  </a:rPr>
                  <a:t>Sunday Until Noon</a:t>
                </a:r>
              </a:p>
              <a:p>
                <a:pPr>
                  <a:lnSpc>
                    <a:spcPct val="150000"/>
                  </a:lnSpc>
                </a:pPr>
                <a:r>
                  <a:rPr lang="en-US" sz="1500" spc="225" dirty="0">
                    <a:latin typeface="Montserrat Light" charset="0"/>
                    <a:ea typeface="Montserrat Light" charset="0"/>
                    <a:cs typeface="Montserrat Light" charset="0"/>
                  </a:rPr>
                  <a:t>Mo-</a:t>
                </a:r>
                <a:r>
                  <a:rPr lang="en-US" sz="1500" spc="225" dirty="0" err="1">
                    <a:latin typeface="Montserrat Light" charset="0"/>
                    <a:ea typeface="Montserrat Light" charset="0"/>
                    <a:cs typeface="Montserrat Light" charset="0"/>
                  </a:rPr>
                  <a:t>fri</a:t>
                </a:r>
                <a:r>
                  <a:rPr lang="en-US" sz="1500" spc="225" dirty="0">
                    <a:latin typeface="Montserrat Light" charset="0"/>
                    <a:ea typeface="Montserrat Light" charset="0"/>
                    <a:cs typeface="Montserrat Light" charset="0"/>
                  </a:rPr>
                  <a:t> 8:00 </a:t>
                </a:r>
                <a:r>
                  <a:rPr lang="mr-IN" sz="1500" spc="225" dirty="0">
                    <a:latin typeface="Montserrat Light" charset="0"/>
                    <a:ea typeface="Montserrat Light" charset="0"/>
                    <a:cs typeface="Montserrat Light" charset="0"/>
                  </a:rPr>
                  <a:t>–</a:t>
                </a:r>
                <a:r>
                  <a:rPr lang="en-US" sz="1500" spc="225" dirty="0">
                    <a:latin typeface="Montserrat Light" charset="0"/>
                    <a:ea typeface="Montserrat Light" charset="0"/>
                    <a:cs typeface="Montserrat Light" charset="0"/>
                  </a:rPr>
                  <a:t> 17:00</a:t>
                </a:r>
              </a:p>
            </p:txBody>
          </p:sp>
          <p:sp>
            <p:nvSpPr>
              <p:cNvPr id="31" name="TextBox 30"/>
              <p:cNvSpPr txBox="1"/>
              <p:nvPr/>
            </p:nvSpPr>
            <p:spPr>
              <a:xfrm>
                <a:off x="18472576" y="4602579"/>
                <a:ext cx="3374404" cy="554025"/>
              </a:xfrm>
              <a:prstGeom prst="rect">
                <a:avLst/>
              </a:prstGeom>
              <a:noFill/>
            </p:spPr>
            <p:txBody>
              <a:bodyPr wrap="none" rtlCol="0">
                <a:spAutoFit/>
              </a:bodyPr>
              <a:lstStyle/>
              <a:p>
                <a:r>
                  <a:rPr lang="en-US" sz="2101" spc="450" dirty="0">
                    <a:solidFill>
                      <a:schemeClr val="tx2"/>
                    </a:solidFill>
                    <a:latin typeface="Montserrat" charset="0"/>
                    <a:ea typeface="Montserrat" charset="0"/>
                    <a:cs typeface="Montserrat" charset="0"/>
                  </a:rPr>
                  <a:t>CONTACT US</a:t>
                </a:r>
              </a:p>
            </p:txBody>
          </p:sp>
          <p:sp>
            <p:nvSpPr>
              <p:cNvPr id="32" name="TextBox 31"/>
              <p:cNvSpPr txBox="1"/>
              <p:nvPr/>
            </p:nvSpPr>
            <p:spPr>
              <a:xfrm>
                <a:off x="18472576" y="5250221"/>
                <a:ext cx="5703105" cy="1046168"/>
              </a:xfrm>
              <a:prstGeom prst="rect">
                <a:avLst/>
              </a:prstGeom>
              <a:noFill/>
            </p:spPr>
            <p:txBody>
              <a:bodyPr wrap="square" rtlCol="0">
                <a:spAutoFit/>
              </a:bodyPr>
              <a:lstStyle/>
              <a:p>
                <a:pPr>
                  <a:lnSpc>
                    <a:spcPct val="150000"/>
                  </a:lnSpc>
                </a:pPr>
                <a:r>
                  <a:rPr lang="en-US" sz="1500" spc="225" dirty="0" err="1">
                    <a:latin typeface="Montserrat Light" charset="0"/>
                    <a:ea typeface="Montserrat Light" charset="0"/>
                    <a:cs typeface="Montserrat Light" charset="0"/>
                  </a:rPr>
                  <a:t>email@email.Com</a:t>
                </a:r>
                <a:endParaRPr lang="en-US" sz="1500" spc="225" dirty="0">
                  <a:latin typeface="Montserrat Light" charset="0"/>
                  <a:ea typeface="Montserrat Light" charset="0"/>
                  <a:cs typeface="Montserrat Light" charset="0"/>
                </a:endParaRPr>
              </a:p>
              <a:p>
                <a:pPr>
                  <a:lnSpc>
                    <a:spcPct val="150000"/>
                  </a:lnSpc>
                </a:pPr>
                <a:r>
                  <a:rPr lang="en-US" sz="1500" spc="225" dirty="0">
                    <a:latin typeface="Montserrat Light" charset="0"/>
                    <a:ea typeface="Montserrat Light" charset="0"/>
                    <a:cs typeface="Montserrat Light" charset="0"/>
                  </a:rPr>
                  <a:t>(123) 456 7890</a:t>
                </a:r>
              </a:p>
            </p:txBody>
          </p:sp>
          <p:sp>
            <p:nvSpPr>
              <p:cNvPr id="33" name="TextBox 32"/>
              <p:cNvSpPr txBox="1"/>
              <p:nvPr/>
            </p:nvSpPr>
            <p:spPr>
              <a:xfrm>
                <a:off x="18472576" y="6610722"/>
                <a:ext cx="3053887" cy="554025"/>
              </a:xfrm>
              <a:prstGeom prst="rect">
                <a:avLst/>
              </a:prstGeom>
              <a:noFill/>
            </p:spPr>
            <p:txBody>
              <a:bodyPr wrap="none" rtlCol="0">
                <a:spAutoFit/>
              </a:bodyPr>
              <a:lstStyle/>
              <a:p>
                <a:r>
                  <a:rPr lang="en-US" sz="2101" spc="450" dirty="0">
                    <a:solidFill>
                      <a:schemeClr val="tx2"/>
                    </a:solidFill>
                    <a:latin typeface="Montserrat" charset="0"/>
                    <a:ea typeface="Montserrat" charset="0"/>
                    <a:cs typeface="Montserrat" charset="0"/>
                  </a:rPr>
                  <a:t>MORE INFO</a:t>
                </a:r>
              </a:p>
            </p:txBody>
          </p:sp>
          <p:sp>
            <p:nvSpPr>
              <p:cNvPr id="34" name="TextBox 33"/>
              <p:cNvSpPr txBox="1"/>
              <p:nvPr/>
            </p:nvSpPr>
            <p:spPr>
              <a:xfrm>
                <a:off x="18472576" y="7201249"/>
                <a:ext cx="5703105" cy="1046168"/>
              </a:xfrm>
              <a:prstGeom prst="rect">
                <a:avLst/>
              </a:prstGeom>
              <a:noFill/>
            </p:spPr>
            <p:txBody>
              <a:bodyPr wrap="square" rtlCol="0">
                <a:spAutoFit/>
              </a:bodyPr>
              <a:lstStyle/>
              <a:p>
                <a:pPr>
                  <a:lnSpc>
                    <a:spcPct val="150000"/>
                  </a:lnSpc>
                </a:pPr>
                <a:r>
                  <a:rPr lang="en-US" sz="1500" spc="225" dirty="0">
                    <a:latin typeface="Montserrat Light" charset="0"/>
                    <a:ea typeface="Montserrat Light" charset="0"/>
                    <a:cs typeface="Montserrat Light" charset="0"/>
                  </a:rPr>
                  <a:t>Sunday Until Noon</a:t>
                </a:r>
              </a:p>
              <a:p>
                <a:pPr>
                  <a:lnSpc>
                    <a:spcPct val="150000"/>
                  </a:lnSpc>
                </a:pPr>
                <a:r>
                  <a:rPr lang="en-US" sz="1500" spc="225" dirty="0">
                    <a:latin typeface="Montserrat Light" charset="0"/>
                    <a:ea typeface="Montserrat Light" charset="0"/>
                    <a:cs typeface="Montserrat Light" charset="0"/>
                  </a:rPr>
                  <a:t>Mo-</a:t>
                </a:r>
                <a:r>
                  <a:rPr lang="en-US" sz="1500" spc="225" dirty="0" err="1">
                    <a:latin typeface="Montserrat Light" charset="0"/>
                    <a:ea typeface="Montserrat Light" charset="0"/>
                    <a:cs typeface="Montserrat Light" charset="0"/>
                  </a:rPr>
                  <a:t>fri</a:t>
                </a:r>
                <a:r>
                  <a:rPr lang="en-US" sz="1500" spc="225" dirty="0">
                    <a:latin typeface="Montserrat Light" charset="0"/>
                    <a:ea typeface="Montserrat Light" charset="0"/>
                    <a:cs typeface="Montserrat Light" charset="0"/>
                  </a:rPr>
                  <a:t> 8:00 </a:t>
                </a:r>
                <a:r>
                  <a:rPr lang="mr-IN" sz="1500" spc="225" dirty="0">
                    <a:latin typeface="Montserrat Light" charset="0"/>
                    <a:ea typeface="Montserrat Light" charset="0"/>
                    <a:cs typeface="Montserrat Light" charset="0"/>
                  </a:rPr>
                  <a:t>–</a:t>
                </a:r>
                <a:r>
                  <a:rPr lang="en-US" sz="1500" spc="225" dirty="0">
                    <a:latin typeface="Montserrat Light" charset="0"/>
                    <a:ea typeface="Montserrat Light" charset="0"/>
                    <a:cs typeface="Montserrat Light" charset="0"/>
                  </a:rPr>
                  <a:t> 17:00</a:t>
                </a:r>
              </a:p>
            </p:txBody>
          </p:sp>
        </p:grpSp>
      </p:grpSp>
    </p:spTree>
    <p:extLst>
      <p:ext uri="{BB962C8B-B14F-4D97-AF65-F5344CB8AC3E}">
        <p14:creationId xmlns:p14="http://schemas.microsoft.com/office/powerpoint/2010/main" val="1319003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5" name="Shape 2525"/>
          <p:cNvSpPr/>
          <p:nvPr/>
        </p:nvSpPr>
        <p:spPr>
          <a:xfrm>
            <a:off x="1319251"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6" name="Shape 2526"/>
          <p:cNvSpPr/>
          <p:nvPr/>
        </p:nvSpPr>
        <p:spPr>
          <a:xfrm>
            <a:off x="2119350"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7" name="Shape 2527"/>
          <p:cNvSpPr/>
          <p:nvPr/>
        </p:nvSpPr>
        <p:spPr>
          <a:xfrm>
            <a:off x="2919450"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8" name="Shape 2528"/>
          <p:cNvSpPr/>
          <p:nvPr/>
        </p:nvSpPr>
        <p:spPr>
          <a:xfrm>
            <a:off x="3776701" y="38535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29" name="Shape 2529"/>
          <p:cNvSpPr/>
          <p:nvPr/>
        </p:nvSpPr>
        <p:spPr>
          <a:xfrm>
            <a:off x="4576801" y="38535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0" name="Shape 2530"/>
          <p:cNvSpPr/>
          <p:nvPr/>
        </p:nvSpPr>
        <p:spPr>
          <a:xfrm>
            <a:off x="5357849" y="3853530"/>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1" name="Shape 2531"/>
          <p:cNvSpPr/>
          <p:nvPr/>
        </p:nvSpPr>
        <p:spPr>
          <a:xfrm>
            <a:off x="6157949" y="38535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2" name="Shape 2532"/>
          <p:cNvSpPr/>
          <p:nvPr/>
        </p:nvSpPr>
        <p:spPr>
          <a:xfrm>
            <a:off x="6958049" y="38535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3" name="Shape 2533"/>
          <p:cNvSpPr/>
          <p:nvPr/>
        </p:nvSpPr>
        <p:spPr>
          <a:xfrm>
            <a:off x="7758151" y="38535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4" name="Shape 2534"/>
          <p:cNvSpPr/>
          <p:nvPr/>
        </p:nvSpPr>
        <p:spPr>
          <a:xfrm>
            <a:off x="8558250" y="3853530"/>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5" name="Shape 2535"/>
          <p:cNvSpPr/>
          <p:nvPr/>
        </p:nvSpPr>
        <p:spPr>
          <a:xfrm>
            <a:off x="1357349" y="4653630"/>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6" name="Shape 2536"/>
          <p:cNvSpPr/>
          <p:nvPr/>
        </p:nvSpPr>
        <p:spPr>
          <a:xfrm>
            <a:off x="21193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7" name="Shape 2537"/>
          <p:cNvSpPr/>
          <p:nvPr/>
        </p:nvSpPr>
        <p:spPr>
          <a:xfrm>
            <a:off x="2957551" y="46536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8" name="Shape 2538"/>
          <p:cNvSpPr/>
          <p:nvPr/>
        </p:nvSpPr>
        <p:spPr>
          <a:xfrm>
            <a:off x="3757650" y="46536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39" name="Shape 2539"/>
          <p:cNvSpPr/>
          <p:nvPr/>
        </p:nvSpPr>
        <p:spPr>
          <a:xfrm>
            <a:off x="4519650" y="4720306"/>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0" name="Shape 2540"/>
          <p:cNvSpPr/>
          <p:nvPr/>
        </p:nvSpPr>
        <p:spPr>
          <a:xfrm>
            <a:off x="5319751"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1" name="Shape 2541"/>
          <p:cNvSpPr/>
          <p:nvPr/>
        </p:nvSpPr>
        <p:spPr>
          <a:xfrm>
            <a:off x="6157949" y="4691731"/>
            <a:ext cx="342901" cy="342901"/>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2" name="Shape 2542"/>
          <p:cNvSpPr/>
          <p:nvPr/>
        </p:nvSpPr>
        <p:spPr>
          <a:xfrm>
            <a:off x="69199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3" name="Shape 2543"/>
          <p:cNvSpPr/>
          <p:nvPr/>
        </p:nvSpPr>
        <p:spPr>
          <a:xfrm>
            <a:off x="77200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4" name="Shape 2544"/>
          <p:cNvSpPr/>
          <p:nvPr/>
        </p:nvSpPr>
        <p:spPr>
          <a:xfrm>
            <a:off x="85201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5" name="Shape 2545"/>
          <p:cNvSpPr/>
          <p:nvPr/>
        </p:nvSpPr>
        <p:spPr>
          <a:xfrm>
            <a:off x="1319251"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6" name="Shape 2546"/>
          <p:cNvSpPr/>
          <p:nvPr/>
        </p:nvSpPr>
        <p:spPr>
          <a:xfrm>
            <a:off x="2119350" y="54918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7" name="Shape 2547"/>
          <p:cNvSpPr/>
          <p:nvPr/>
        </p:nvSpPr>
        <p:spPr>
          <a:xfrm>
            <a:off x="29194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8" name="Shape 2548"/>
          <p:cNvSpPr/>
          <p:nvPr/>
        </p:nvSpPr>
        <p:spPr>
          <a:xfrm>
            <a:off x="3719550" y="5615655"/>
            <a:ext cx="419100" cy="95251"/>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49" name="Shape 2549"/>
          <p:cNvSpPr/>
          <p:nvPr/>
        </p:nvSpPr>
        <p:spPr>
          <a:xfrm>
            <a:off x="45196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0" name="Shape 2550"/>
          <p:cNvSpPr/>
          <p:nvPr/>
        </p:nvSpPr>
        <p:spPr>
          <a:xfrm>
            <a:off x="5319751"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1" name="Shape 2551"/>
          <p:cNvSpPr/>
          <p:nvPr/>
        </p:nvSpPr>
        <p:spPr>
          <a:xfrm>
            <a:off x="6119851"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2" name="Shape 2552"/>
          <p:cNvSpPr/>
          <p:nvPr/>
        </p:nvSpPr>
        <p:spPr>
          <a:xfrm>
            <a:off x="6919950" y="547278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3" name="Shape 2553"/>
          <p:cNvSpPr/>
          <p:nvPr/>
        </p:nvSpPr>
        <p:spPr>
          <a:xfrm>
            <a:off x="7720050" y="547278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4" name="Shape 2554"/>
          <p:cNvSpPr/>
          <p:nvPr/>
        </p:nvSpPr>
        <p:spPr>
          <a:xfrm>
            <a:off x="8520150" y="547278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5" name="Shape 2555"/>
          <p:cNvSpPr/>
          <p:nvPr/>
        </p:nvSpPr>
        <p:spPr>
          <a:xfrm>
            <a:off x="1319251"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6" name="Shape 2556"/>
          <p:cNvSpPr/>
          <p:nvPr/>
        </p:nvSpPr>
        <p:spPr>
          <a:xfrm>
            <a:off x="2119350"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7" name="Shape 2557"/>
          <p:cNvSpPr/>
          <p:nvPr/>
        </p:nvSpPr>
        <p:spPr>
          <a:xfrm>
            <a:off x="2919450"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8" name="Shape 2558"/>
          <p:cNvSpPr/>
          <p:nvPr/>
        </p:nvSpPr>
        <p:spPr>
          <a:xfrm>
            <a:off x="3719550"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59" name="Shape 2559"/>
          <p:cNvSpPr/>
          <p:nvPr/>
        </p:nvSpPr>
        <p:spPr>
          <a:xfrm>
            <a:off x="4519650" y="62919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0" name="Shape 2560"/>
          <p:cNvSpPr/>
          <p:nvPr/>
        </p:nvSpPr>
        <p:spPr>
          <a:xfrm>
            <a:off x="5319751"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1" name="Shape 2561"/>
          <p:cNvSpPr/>
          <p:nvPr/>
        </p:nvSpPr>
        <p:spPr>
          <a:xfrm>
            <a:off x="6119851" y="62919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2" name="Shape 2562"/>
          <p:cNvSpPr/>
          <p:nvPr/>
        </p:nvSpPr>
        <p:spPr>
          <a:xfrm>
            <a:off x="6919950"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3" name="Shape 2563"/>
          <p:cNvSpPr/>
          <p:nvPr/>
        </p:nvSpPr>
        <p:spPr>
          <a:xfrm>
            <a:off x="7720050"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4" name="Shape 2564"/>
          <p:cNvSpPr/>
          <p:nvPr/>
        </p:nvSpPr>
        <p:spPr>
          <a:xfrm>
            <a:off x="8520150"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5" name="Shape 2565"/>
          <p:cNvSpPr/>
          <p:nvPr/>
        </p:nvSpPr>
        <p:spPr>
          <a:xfrm>
            <a:off x="1319251" y="7092030"/>
            <a:ext cx="419100" cy="342911"/>
          </a:xfrm>
          <a:custGeom>
            <a:avLst/>
            <a:gdLst/>
            <a:ahLst/>
            <a:cxnLst>
              <a:cxn ang="0">
                <a:pos x="wd2" y="hd2"/>
              </a:cxn>
              <a:cxn ang="5400000">
                <a:pos x="wd2" y="hd2"/>
              </a:cxn>
              <a:cxn ang="10800000">
                <a:pos x="wd2" y="hd2"/>
              </a:cxn>
              <a:cxn ang="16200000">
                <a:pos x="wd2" y="hd2"/>
              </a:cxn>
            </a:cxnLst>
            <a:rect l="0" t="0"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6" name="Shape 2566"/>
          <p:cNvSpPr/>
          <p:nvPr/>
        </p:nvSpPr>
        <p:spPr>
          <a:xfrm>
            <a:off x="2119350" y="7092032"/>
            <a:ext cx="419100" cy="342915"/>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7" name="Shape 2567"/>
          <p:cNvSpPr/>
          <p:nvPr/>
        </p:nvSpPr>
        <p:spPr>
          <a:xfrm>
            <a:off x="2919450" y="7053931"/>
            <a:ext cx="419100" cy="419115"/>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8" name="Shape 2568"/>
          <p:cNvSpPr/>
          <p:nvPr/>
        </p:nvSpPr>
        <p:spPr>
          <a:xfrm>
            <a:off x="3719550" y="7053931"/>
            <a:ext cx="419100" cy="419115"/>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69" name="Shape 2569"/>
          <p:cNvSpPr/>
          <p:nvPr/>
        </p:nvSpPr>
        <p:spPr>
          <a:xfrm>
            <a:off x="4519650" y="7053930"/>
            <a:ext cx="419100" cy="419110"/>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0" name="Shape 2570"/>
          <p:cNvSpPr/>
          <p:nvPr/>
        </p:nvSpPr>
        <p:spPr>
          <a:xfrm>
            <a:off x="5319751" y="7063455"/>
            <a:ext cx="419100" cy="40957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1" name="Shape 2571"/>
          <p:cNvSpPr/>
          <p:nvPr/>
        </p:nvSpPr>
        <p:spPr>
          <a:xfrm>
            <a:off x="6119851" y="70539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2" name="Shape 2572"/>
          <p:cNvSpPr/>
          <p:nvPr/>
        </p:nvSpPr>
        <p:spPr>
          <a:xfrm>
            <a:off x="6919950" y="70539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3" name="Shape 2573"/>
          <p:cNvSpPr/>
          <p:nvPr/>
        </p:nvSpPr>
        <p:spPr>
          <a:xfrm>
            <a:off x="7720050" y="70539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4" name="Shape 2574"/>
          <p:cNvSpPr/>
          <p:nvPr/>
        </p:nvSpPr>
        <p:spPr>
          <a:xfrm>
            <a:off x="8539201" y="70539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5" name="Shape 2575"/>
          <p:cNvSpPr/>
          <p:nvPr/>
        </p:nvSpPr>
        <p:spPr>
          <a:xfrm>
            <a:off x="1319251" y="7854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6" name="Shape 2576"/>
          <p:cNvSpPr/>
          <p:nvPr/>
        </p:nvSpPr>
        <p:spPr>
          <a:xfrm>
            <a:off x="2119350" y="7854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7" name="Shape 2577"/>
          <p:cNvSpPr/>
          <p:nvPr/>
        </p:nvSpPr>
        <p:spPr>
          <a:xfrm>
            <a:off x="2938501" y="78540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8" name="Shape 2578"/>
          <p:cNvSpPr/>
          <p:nvPr/>
        </p:nvSpPr>
        <p:spPr>
          <a:xfrm>
            <a:off x="3795750" y="7854031"/>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79" name="Shape 2579"/>
          <p:cNvSpPr/>
          <p:nvPr/>
        </p:nvSpPr>
        <p:spPr>
          <a:xfrm>
            <a:off x="4519650" y="7854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0" name="Shape 2580"/>
          <p:cNvSpPr/>
          <p:nvPr/>
        </p:nvSpPr>
        <p:spPr>
          <a:xfrm>
            <a:off x="5319751" y="7854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1" name="Shape 2581"/>
          <p:cNvSpPr/>
          <p:nvPr/>
        </p:nvSpPr>
        <p:spPr>
          <a:xfrm>
            <a:off x="6119851" y="7854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2" name="Shape 2582"/>
          <p:cNvSpPr/>
          <p:nvPr/>
        </p:nvSpPr>
        <p:spPr>
          <a:xfrm>
            <a:off x="6919950" y="7854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3" name="Shape 2583"/>
          <p:cNvSpPr/>
          <p:nvPr/>
        </p:nvSpPr>
        <p:spPr>
          <a:xfrm>
            <a:off x="7720050" y="7854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4" name="Shape 2584"/>
          <p:cNvSpPr/>
          <p:nvPr/>
        </p:nvSpPr>
        <p:spPr>
          <a:xfrm>
            <a:off x="8520150" y="7854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5" name="Shape 2585"/>
          <p:cNvSpPr/>
          <p:nvPr/>
        </p:nvSpPr>
        <p:spPr>
          <a:xfrm>
            <a:off x="9415499" y="385354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6" name="Shape 2586"/>
          <p:cNvSpPr/>
          <p:nvPr/>
        </p:nvSpPr>
        <p:spPr>
          <a:xfrm>
            <a:off x="10215599" y="3853545"/>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7" name="Shape 2587"/>
          <p:cNvSpPr/>
          <p:nvPr/>
        </p:nvSpPr>
        <p:spPr>
          <a:xfrm>
            <a:off x="10977600" y="38535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8" name="Shape 2588"/>
          <p:cNvSpPr/>
          <p:nvPr/>
        </p:nvSpPr>
        <p:spPr>
          <a:xfrm>
            <a:off x="11777700" y="3872595"/>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89" name="Shape 2589"/>
          <p:cNvSpPr/>
          <p:nvPr/>
        </p:nvSpPr>
        <p:spPr>
          <a:xfrm>
            <a:off x="12577800" y="3872595"/>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0" name="Shape 2590"/>
          <p:cNvSpPr/>
          <p:nvPr/>
        </p:nvSpPr>
        <p:spPr>
          <a:xfrm>
            <a:off x="13377901" y="38535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1" name="Shape 2591"/>
          <p:cNvSpPr/>
          <p:nvPr/>
        </p:nvSpPr>
        <p:spPr>
          <a:xfrm>
            <a:off x="14178001" y="38535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2" name="Shape 2592"/>
          <p:cNvSpPr/>
          <p:nvPr/>
        </p:nvSpPr>
        <p:spPr>
          <a:xfrm>
            <a:off x="14978100" y="38535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3" name="Shape 2593"/>
          <p:cNvSpPr/>
          <p:nvPr/>
        </p:nvSpPr>
        <p:spPr>
          <a:xfrm>
            <a:off x="15778200" y="38535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4" name="Shape 2594"/>
          <p:cNvSpPr/>
          <p:nvPr/>
        </p:nvSpPr>
        <p:spPr>
          <a:xfrm>
            <a:off x="16578300" y="3891644"/>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5" name="Shape 2595"/>
          <p:cNvSpPr/>
          <p:nvPr/>
        </p:nvSpPr>
        <p:spPr>
          <a:xfrm>
            <a:off x="9377401" y="4672696"/>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6" name="Shape 2596"/>
          <p:cNvSpPr/>
          <p:nvPr/>
        </p:nvSpPr>
        <p:spPr>
          <a:xfrm>
            <a:off x="10177500" y="4710796"/>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7" name="Shape 2597"/>
          <p:cNvSpPr/>
          <p:nvPr/>
        </p:nvSpPr>
        <p:spPr>
          <a:xfrm>
            <a:off x="10977600" y="4691746"/>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8" name="Shape 2598"/>
          <p:cNvSpPr/>
          <p:nvPr/>
        </p:nvSpPr>
        <p:spPr>
          <a:xfrm>
            <a:off x="11777700" y="4691746"/>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599" name="Shape 2599"/>
          <p:cNvSpPr/>
          <p:nvPr/>
        </p:nvSpPr>
        <p:spPr>
          <a:xfrm>
            <a:off x="12577800" y="46536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0" name="Shape 2600"/>
          <p:cNvSpPr/>
          <p:nvPr/>
        </p:nvSpPr>
        <p:spPr>
          <a:xfrm>
            <a:off x="13377901" y="46536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1" name="Shape 2601"/>
          <p:cNvSpPr/>
          <p:nvPr/>
        </p:nvSpPr>
        <p:spPr>
          <a:xfrm>
            <a:off x="14178001" y="46536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2" name="Shape 2602"/>
          <p:cNvSpPr/>
          <p:nvPr/>
        </p:nvSpPr>
        <p:spPr>
          <a:xfrm>
            <a:off x="14978100" y="4691746"/>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3" name="Shape 2603"/>
          <p:cNvSpPr/>
          <p:nvPr/>
        </p:nvSpPr>
        <p:spPr>
          <a:xfrm>
            <a:off x="15778200" y="4672696"/>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4" name="Shape 2604"/>
          <p:cNvSpPr/>
          <p:nvPr/>
        </p:nvSpPr>
        <p:spPr>
          <a:xfrm>
            <a:off x="16578300" y="4691746"/>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5" name="Shape 2605"/>
          <p:cNvSpPr/>
          <p:nvPr/>
        </p:nvSpPr>
        <p:spPr>
          <a:xfrm>
            <a:off x="9377399" y="5453746"/>
            <a:ext cx="419299" cy="419288"/>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6" name="Shape 2606"/>
          <p:cNvSpPr/>
          <p:nvPr/>
        </p:nvSpPr>
        <p:spPr>
          <a:xfrm>
            <a:off x="10177500" y="54537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7" name="Shape 2607"/>
          <p:cNvSpPr/>
          <p:nvPr/>
        </p:nvSpPr>
        <p:spPr>
          <a:xfrm>
            <a:off x="10977600" y="5491844"/>
            <a:ext cx="419100" cy="342887"/>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8" name="Shape 2608"/>
          <p:cNvSpPr/>
          <p:nvPr/>
        </p:nvSpPr>
        <p:spPr>
          <a:xfrm>
            <a:off x="11777700" y="5491845"/>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09" name="Shape 2609"/>
          <p:cNvSpPr/>
          <p:nvPr/>
        </p:nvSpPr>
        <p:spPr>
          <a:xfrm>
            <a:off x="12577800" y="5491845"/>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0" name="Shape 2610"/>
          <p:cNvSpPr/>
          <p:nvPr/>
        </p:nvSpPr>
        <p:spPr>
          <a:xfrm>
            <a:off x="13377901" y="5491845"/>
            <a:ext cx="419100" cy="342891"/>
          </a:xfrm>
          <a:custGeom>
            <a:avLst/>
            <a:gdLst/>
            <a:ahLst/>
            <a:cxnLst>
              <a:cxn ang="0">
                <a:pos x="wd2" y="hd2"/>
              </a:cxn>
              <a:cxn ang="5400000">
                <a:pos x="wd2" y="hd2"/>
              </a:cxn>
              <a:cxn ang="10800000">
                <a:pos x="wd2" y="hd2"/>
              </a:cxn>
              <a:cxn ang="16200000">
                <a:pos x="wd2" y="hd2"/>
              </a:cxn>
            </a:cxnLst>
            <a:rect l="0" t="0"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1" name="Shape 2611"/>
          <p:cNvSpPr/>
          <p:nvPr/>
        </p:nvSpPr>
        <p:spPr>
          <a:xfrm>
            <a:off x="14178001" y="5472796"/>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2" name="Shape 2612"/>
          <p:cNvSpPr/>
          <p:nvPr/>
        </p:nvSpPr>
        <p:spPr>
          <a:xfrm>
            <a:off x="14978100" y="5491844"/>
            <a:ext cx="419100" cy="342887"/>
          </a:xfrm>
          <a:custGeom>
            <a:avLst/>
            <a:gdLst/>
            <a:ahLst/>
            <a:cxnLst>
              <a:cxn ang="0">
                <a:pos x="wd2" y="hd2"/>
              </a:cxn>
              <a:cxn ang="5400000">
                <a:pos x="wd2" y="hd2"/>
              </a:cxn>
              <a:cxn ang="10800000">
                <a:pos x="wd2" y="hd2"/>
              </a:cxn>
              <a:cxn ang="16200000">
                <a:pos x="wd2" y="hd2"/>
              </a:cxn>
            </a:cxnLst>
            <a:rect l="0" t="0"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3" name="Shape 2613"/>
          <p:cNvSpPr/>
          <p:nvPr/>
        </p:nvSpPr>
        <p:spPr>
          <a:xfrm>
            <a:off x="15778200" y="54537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4" name="Shape 2614"/>
          <p:cNvSpPr/>
          <p:nvPr/>
        </p:nvSpPr>
        <p:spPr>
          <a:xfrm>
            <a:off x="16578300" y="545374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5" name="Shape 2615"/>
          <p:cNvSpPr/>
          <p:nvPr/>
        </p:nvSpPr>
        <p:spPr>
          <a:xfrm>
            <a:off x="9377401" y="625384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6" name="Shape 2616"/>
          <p:cNvSpPr/>
          <p:nvPr/>
        </p:nvSpPr>
        <p:spPr>
          <a:xfrm>
            <a:off x="10177500" y="6272895"/>
            <a:ext cx="419100" cy="381095"/>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7" name="Shape 2617"/>
          <p:cNvSpPr/>
          <p:nvPr/>
        </p:nvSpPr>
        <p:spPr>
          <a:xfrm>
            <a:off x="10977600" y="6291945"/>
            <a:ext cx="419100" cy="342938"/>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8" name="Shape 2618"/>
          <p:cNvSpPr/>
          <p:nvPr/>
        </p:nvSpPr>
        <p:spPr>
          <a:xfrm>
            <a:off x="11777699" y="6253845"/>
            <a:ext cx="419061" cy="419120"/>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19" name="Shape 2619"/>
          <p:cNvSpPr/>
          <p:nvPr/>
        </p:nvSpPr>
        <p:spPr>
          <a:xfrm>
            <a:off x="12577800" y="6253846"/>
            <a:ext cx="419100" cy="41909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0" name="Shape 2620"/>
          <p:cNvSpPr/>
          <p:nvPr/>
        </p:nvSpPr>
        <p:spPr>
          <a:xfrm>
            <a:off x="13377901" y="6272896"/>
            <a:ext cx="419100" cy="381145"/>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1" name="Shape 2621"/>
          <p:cNvSpPr/>
          <p:nvPr/>
        </p:nvSpPr>
        <p:spPr>
          <a:xfrm>
            <a:off x="14178001" y="6330046"/>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2" name="Shape 2622"/>
          <p:cNvSpPr/>
          <p:nvPr/>
        </p:nvSpPr>
        <p:spPr>
          <a:xfrm>
            <a:off x="14978100" y="625384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3" name="Shape 2623"/>
          <p:cNvSpPr/>
          <p:nvPr/>
        </p:nvSpPr>
        <p:spPr>
          <a:xfrm>
            <a:off x="15778200" y="625384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4" name="Shape 2624"/>
          <p:cNvSpPr/>
          <p:nvPr/>
        </p:nvSpPr>
        <p:spPr>
          <a:xfrm>
            <a:off x="16578300" y="625384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5" name="Shape 2625"/>
          <p:cNvSpPr/>
          <p:nvPr/>
        </p:nvSpPr>
        <p:spPr>
          <a:xfrm>
            <a:off x="9377401" y="7092044"/>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6" name="Shape 2626"/>
          <p:cNvSpPr/>
          <p:nvPr/>
        </p:nvSpPr>
        <p:spPr>
          <a:xfrm>
            <a:off x="10215599" y="7053946"/>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7" name="Shape 2627"/>
          <p:cNvSpPr/>
          <p:nvPr/>
        </p:nvSpPr>
        <p:spPr>
          <a:xfrm>
            <a:off x="11044276" y="7053946"/>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8" name="Shape 2628"/>
          <p:cNvSpPr/>
          <p:nvPr/>
        </p:nvSpPr>
        <p:spPr>
          <a:xfrm>
            <a:off x="11777700" y="705394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29" name="Shape 2629"/>
          <p:cNvSpPr/>
          <p:nvPr/>
        </p:nvSpPr>
        <p:spPr>
          <a:xfrm>
            <a:off x="12577799" y="7053946"/>
            <a:ext cx="419217" cy="419100"/>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0" name="Shape 2630"/>
          <p:cNvSpPr/>
          <p:nvPr/>
        </p:nvSpPr>
        <p:spPr>
          <a:xfrm>
            <a:off x="13473151" y="7053946"/>
            <a:ext cx="228611" cy="4191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1" name="Shape 2631"/>
          <p:cNvSpPr/>
          <p:nvPr/>
        </p:nvSpPr>
        <p:spPr>
          <a:xfrm>
            <a:off x="14178001" y="7092044"/>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2" name="Shape 2632"/>
          <p:cNvSpPr/>
          <p:nvPr/>
        </p:nvSpPr>
        <p:spPr>
          <a:xfrm>
            <a:off x="15016201" y="7053946"/>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3" name="Shape 2633"/>
          <p:cNvSpPr/>
          <p:nvPr/>
        </p:nvSpPr>
        <p:spPr>
          <a:xfrm>
            <a:off x="15778200" y="705394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4" name="Shape 2634"/>
          <p:cNvSpPr/>
          <p:nvPr/>
        </p:nvSpPr>
        <p:spPr>
          <a:xfrm>
            <a:off x="16578300" y="705394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5" name="Shape 2635"/>
          <p:cNvSpPr/>
          <p:nvPr/>
        </p:nvSpPr>
        <p:spPr>
          <a:xfrm>
            <a:off x="8539201" y="3050914"/>
            <a:ext cx="1050929" cy="403957"/>
          </a:xfrm>
          <a:prstGeom prst="rect">
            <a:avLst/>
          </a:prstGeom>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dirty="0">
                <a:latin typeface="Arial" charset="0"/>
              </a:rPr>
              <a:t>General</a:t>
            </a:r>
          </a:p>
        </p:txBody>
      </p:sp>
    </p:spTree>
    <p:extLst>
      <p:ext uri="{BB962C8B-B14F-4D97-AF65-F5344CB8AC3E}">
        <p14:creationId xmlns:p14="http://schemas.microsoft.com/office/powerpoint/2010/main" val="18768555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7" name="Shape 2637"/>
          <p:cNvSpPr/>
          <p:nvPr/>
        </p:nvSpPr>
        <p:spPr>
          <a:xfrm>
            <a:off x="1414499" y="385353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8" name="Shape 2638"/>
          <p:cNvSpPr/>
          <p:nvPr/>
        </p:nvSpPr>
        <p:spPr>
          <a:xfrm>
            <a:off x="2119350" y="3853531"/>
            <a:ext cx="418956" cy="419347"/>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0"/>
                </a:cubicBezTo>
                <a:cubicBezTo>
                  <a:pt x="15110" y="600"/>
                  <a:pt x="17544" y="600"/>
                  <a:pt x="19045" y="2100"/>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2"/>
                  <a:pt x="14343" y="9248"/>
                  <a:pt x="15160" y="9451"/>
                </a:cubicBezTo>
                <a:cubicBezTo>
                  <a:pt x="15160" y="9451"/>
                  <a:pt x="7605" y="16245"/>
                  <a:pt x="7605" y="16245"/>
                </a:cubicBezTo>
                <a:close/>
                <a:moveTo>
                  <a:pt x="19724" y="1406"/>
                </a:moveTo>
                <a:cubicBezTo>
                  <a:pt x="17848" y="-468"/>
                  <a:pt x="14806" y="-468"/>
                  <a:pt x="12930" y="1406"/>
                </a:cubicBezTo>
                <a:cubicBezTo>
                  <a:pt x="12024" y="2312"/>
                  <a:pt x="11559" y="3489"/>
                  <a:pt x="11529" y="4676"/>
                </a:cubicBezTo>
                <a:lnTo>
                  <a:pt x="4207" y="12851"/>
                </a:lnTo>
                <a:cubicBezTo>
                  <a:pt x="3686" y="13373"/>
                  <a:pt x="3363" y="14093"/>
                  <a:pt x="3363" y="14888"/>
                </a:cubicBezTo>
                <a:cubicBezTo>
                  <a:pt x="3363" y="15420"/>
                  <a:pt x="3518" y="15912"/>
                  <a:pt x="3769" y="16340"/>
                </a:cubicBezTo>
                <a:cubicBezTo>
                  <a:pt x="2436" y="17104"/>
                  <a:pt x="1907" y="17813"/>
                  <a:pt x="2425" y="19364"/>
                </a:cubicBezTo>
                <a:cubicBezTo>
                  <a:pt x="2487" y="19550"/>
                  <a:pt x="2434" y="19622"/>
                  <a:pt x="2409" y="19658"/>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30" y="18141"/>
                  <a:pt x="3071" y="17806"/>
                  <a:pt x="4399" y="17082"/>
                </a:cubicBezTo>
                <a:cubicBezTo>
                  <a:pt x="4900" y="17504"/>
                  <a:pt x="5539" y="17767"/>
                  <a:pt x="6245" y="17767"/>
                </a:cubicBezTo>
                <a:cubicBezTo>
                  <a:pt x="7042" y="17767"/>
                  <a:pt x="7762" y="17445"/>
                  <a:pt x="8284" y="16924"/>
                </a:cubicBezTo>
                <a:lnTo>
                  <a:pt x="16485" y="9592"/>
                </a:lnTo>
                <a:cubicBezTo>
                  <a:pt x="17662" y="9554"/>
                  <a:pt x="18826" y="9091"/>
                  <a:pt x="19724" y="8194"/>
                </a:cubicBezTo>
                <a:cubicBezTo>
                  <a:pt x="21600" y="6320"/>
                  <a:pt x="21600" y="3281"/>
                  <a:pt x="19724" y="1406"/>
                </a:cubicBezTo>
                <a:moveTo>
                  <a:pt x="8953" y="11504"/>
                </a:moveTo>
                <a:lnTo>
                  <a:pt x="9633" y="12183"/>
                </a:lnTo>
                <a:lnTo>
                  <a:pt x="12690" y="9807"/>
                </a:lnTo>
                <a:lnTo>
                  <a:pt x="11331" y="8449"/>
                </a:lnTo>
                <a:cubicBezTo>
                  <a:pt x="11331" y="8449"/>
                  <a:pt x="8953" y="11504"/>
                  <a:pt x="8953" y="11504"/>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39" name="Shape 2639"/>
          <p:cNvSpPr/>
          <p:nvPr/>
        </p:nvSpPr>
        <p:spPr>
          <a:xfrm>
            <a:off x="2919450"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0" name="Shape 2640"/>
          <p:cNvSpPr/>
          <p:nvPr/>
        </p:nvSpPr>
        <p:spPr>
          <a:xfrm>
            <a:off x="3719550"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1" name="Shape 2641"/>
          <p:cNvSpPr/>
          <p:nvPr/>
        </p:nvSpPr>
        <p:spPr>
          <a:xfrm>
            <a:off x="4519650"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2" name="Shape 2642"/>
          <p:cNvSpPr/>
          <p:nvPr/>
        </p:nvSpPr>
        <p:spPr>
          <a:xfrm>
            <a:off x="5319751"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3" name="Shape 2643"/>
          <p:cNvSpPr/>
          <p:nvPr/>
        </p:nvSpPr>
        <p:spPr>
          <a:xfrm>
            <a:off x="6215099" y="385353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4" name="Shape 2644"/>
          <p:cNvSpPr/>
          <p:nvPr/>
        </p:nvSpPr>
        <p:spPr>
          <a:xfrm>
            <a:off x="6977101" y="38535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5" name="Shape 2645"/>
          <p:cNvSpPr/>
          <p:nvPr/>
        </p:nvSpPr>
        <p:spPr>
          <a:xfrm>
            <a:off x="7720050" y="39106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6" name="Shape 2646"/>
          <p:cNvSpPr/>
          <p:nvPr/>
        </p:nvSpPr>
        <p:spPr>
          <a:xfrm>
            <a:off x="8520150"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7" name="Shape 2647"/>
          <p:cNvSpPr/>
          <p:nvPr/>
        </p:nvSpPr>
        <p:spPr>
          <a:xfrm>
            <a:off x="1319251"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8" name="Shape 2648"/>
          <p:cNvSpPr/>
          <p:nvPr/>
        </p:nvSpPr>
        <p:spPr>
          <a:xfrm>
            <a:off x="21193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9"/>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49" name="Shape 2649"/>
          <p:cNvSpPr/>
          <p:nvPr/>
        </p:nvSpPr>
        <p:spPr>
          <a:xfrm>
            <a:off x="29194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0" name="Shape 2650"/>
          <p:cNvSpPr/>
          <p:nvPr/>
        </p:nvSpPr>
        <p:spPr>
          <a:xfrm>
            <a:off x="37195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1" name="Shape 2651"/>
          <p:cNvSpPr/>
          <p:nvPr/>
        </p:nvSpPr>
        <p:spPr>
          <a:xfrm>
            <a:off x="45196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2" name="Shape 2652"/>
          <p:cNvSpPr/>
          <p:nvPr/>
        </p:nvSpPr>
        <p:spPr>
          <a:xfrm>
            <a:off x="5319751"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3" name="Shape 2653"/>
          <p:cNvSpPr/>
          <p:nvPr/>
        </p:nvSpPr>
        <p:spPr>
          <a:xfrm>
            <a:off x="6119851"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4" name="Shape 2654"/>
          <p:cNvSpPr/>
          <p:nvPr/>
        </p:nvSpPr>
        <p:spPr>
          <a:xfrm>
            <a:off x="69199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5" name="Shape 2655"/>
          <p:cNvSpPr/>
          <p:nvPr/>
        </p:nvSpPr>
        <p:spPr>
          <a:xfrm>
            <a:off x="7720050" y="4691731"/>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6" name="Shape 2656"/>
          <p:cNvSpPr/>
          <p:nvPr/>
        </p:nvSpPr>
        <p:spPr>
          <a:xfrm>
            <a:off x="85201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7" name="Shape 2657"/>
          <p:cNvSpPr/>
          <p:nvPr/>
        </p:nvSpPr>
        <p:spPr>
          <a:xfrm>
            <a:off x="1319251"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3"/>
                </a:lnTo>
                <a:lnTo>
                  <a:pt x="19636" y="17673"/>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8" name="Shape 2658"/>
          <p:cNvSpPr/>
          <p:nvPr/>
        </p:nvSpPr>
        <p:spPr>
          <a:xfrm>
            <a:off x="21193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59" name="Shape 2659"/>
          <p:cNvSpPr/>
          <p:nvPr/>
        </p:nvSpPr>
        <p:spPr>
          <a:xfrm>
            <a:off x="29194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0" name="Shape 2660"/>
          <p:cNvSpPr/>
          <p:nvPr/>
        </p:nvSpPr>
        <p:spPr>
          <a:xfrm>
            <a:off x="37195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1" name="Shape 2661"/>
          <p:cNvSpPr/>
          <p:nvPr/>
        </p:nvSpPr>
        <p:spPr>
          <a:xfrm>
            <a:off x="45196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2" name="Shape 2662"/>
          <p:cNvSpPr/>
          <p:nvPr/>
        </p:nvSpPr>
        <p:spPr>
          <a:xfrm>
            <a:off x="5319751"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3" name="Shape 2663"/>
          <p:cNvSpPr/>
          <p:nvPr/>
        </p:nvSpPr>
        <p:spPr>
          <a:xfrm>
            <a:off x="6119851"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4" name="Shape 2664"/>
          <p:cNvSpPr/>
          <p:nvPr/>
        </p:nvSpPr>
        <p:spPr>
          <a:xfrm>
            <a:off x="6919950"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5" name="Shape 2665"/>
          <p:cNvSpPr/>
          <p:nvPr/>
        </p:nvSpPr>
        <p:spPr>
          <a:xfrm>
            <a:off x="7720050"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6" name="Shape 2666"/>
          <p:cNvSpPr/>
          <p:nvPr/>
        </p:nvSpPr>
        <p:spPr>
          <a:xfrm>
            <a:off x="8520150"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7" name="Shape 2667"/>
          <p:cNvSpPr/>
          <p:nvPr/>
        </p:nvSpPr>
        <p:spPr>
          <a:xfrm>
            <a:off x="1319251" y="63490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8" name="Shape 2668"/>
          <p:cNvSpPr/>
          <p:nvPr/>
        </p:nvSpPr>
        <p:spPr>
          <a:xfrm>
            <a:off x="2119350" y="63490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69" name="Shape 2669"/>
          <p:cNvSpPr/>
          <p:nvPr/>
        </p:nvSpPr>
        <p:spPr>
          <a:xfrm>
            <a:off x="2938501" y="6253830"/>
            <a:ext cx="381001" cy="419110"/>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0" name="Shape 2670"/>
          <p:cNvSpPr/>
          <p:nvPr/>
        </p:nvSpPr>
        <p:spPr>
          <a:xfrm>
            <a:off x="3719550" y="63109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1" name="Shape 2671"/>
          <p:cNvSpPr/>
          <p:nvPr/>
        </p:nvSpPr>
        <p:spPr>
          <a:xfrm>
            <a:off x="4519650" y="6253830"/>
            <a:ext cx="419100" cy="419110"/>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2" name="Shape 2672"/>
          <p:cNvSpPr/>
          <p:nvPr/>
        </p:nvSpPr>
        <p:spPr>
          <a:xfrm>
            <a:off x="5319751" y="63109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3" name="Shape 2673"/>
          <p:cNvSpPr/>
          <p:nvPr/>
        </p:nvSpPr>
        <p:spPr>
          <a:xfrm>
            <a:off x="6119851"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4" name="Shape 2674"/>
          <p:cNvSpPr/>
          <p:nvPr/>
        </p:nvSpPr>
        <p:spPr>
          <a:xfrm>
            <a:off x="6939001" y="62538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5" name="Shape 2675"/>
          <p:cNvSpPr/>
          <p:nvPr/>
        </p:nvSpPr>
        <p:spPr>
          <a:xfrm>
            <a:off x="7815300" y="6253831"/>
            <a:ext cx="228713" cy="419100"/>
          </a:xfrm>
          <a:custGeom>
            <a:avLst/>
            <a:gdLst/>
            <a:ahLst/>
            <a:cxnLst>
              <a:cxn ang="0">
                <a:pos x="wd2" y="hd2"/>
              </a:cxn>
              <a:cxn ang="5400000">
                <a:pos x="wd2" y="hd2"/>
              </a:cxn>
              <a:cxn ang="10800000">
                <a:pos x="wd2" y="hd2"/>
              </a:cxn>
              <a:cxn ang="16200000">
                <a:pos x="wd2" y="hd2"/>
              </a:cxn>
            </a:cxnLst>
            <a:rect l="0" t="0"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6" name="Shape 2676"/>
          <p:cNvSpPr/>
          <p:nvPr/>
        </p:nvSpPr>
        <p:spPr>
          <a:xfrm>
            <a:off x="8577301" y="62538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7" name="Shape 2677"/>
          <p:cNvSpPr/>
          <p:nvPr/>
        </p:nvSpPr>
        <p:spPr>
          <a:xfrm>
            <a:off x="9434695" y="38535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8" name="Shape 2678"/>
          <p:cNvSpPr/>
          <p:nvPr/>
        </p:nvSpPr>
        <p:spPr>
          <a:xfrm>
            <a:off x="102157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79" name="Shape 2679"/>
          <p:cNvSpPr/>
          <p:nvPr/>
        </p:nvSpPr>
        <p:spPr>
          <a:xfrm>
            <a:off x="11015846" y="3872581"/>
            <a:ext cx="419100" cy="380998"/>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0" name="Shape 2680"/>
          <p:cNvSpPr/>
          <p:nvPr/>
        </p:nvSpPr>
        <p:spPr>
          <a:xfrm>
            <a:off x="118159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1" name="Shape 2681"/>
          <p:cNvSpPr/>
          <p:nvPr/>
        </p:nvSpPr>
        <p:spPr>
          <a:xfrm>
            <a:off x="126160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2" name="Shape 2682"/>
          <p:cNvSpPr/>
          <p:nvPr/>
        </p:nvSpPr>
        <p:spPr>
          <a:xfrm>
            <a:off x="134161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3" name="Shape 2683"/>
          <p:cNvSpPr/>
          <p:nvPr/>
        </p:nvSpPr>
        <p:spPr>
          <a:xfrm>
            <a:off x="14273395" y="3853531"/>
            <a:ext cx="304797" cy="419046"/>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4" name="Shape 2684"/>
          <p:cNvSpPr/>
          <p:nvPr/>
        </p:nvSpPr>
        <p:spPr>
          <a:xfrm>
            <a:off x="15016346" y="3853530"/>
            <a:ext cx="419100" cy="419518"/>
          </a:xfrm>
          <a:custGeom>
            <a:avLst/>
            <a:gdLst/>
            <a:ahLst/>
            <a:cxnLst>
              <a:cxn ang="0">
                <a:pos x="wd2" y="hd2"/>
              </a:cxn>
              <a:cxn ang="5400000">
                <a:pos x="wd2" y="hd2"/>
              </a:cxn>
              <a:cxn ang="10800000">
                <a:pos x="wd2" y="hd2"/>
              </a:cxn>
              <a:cxn ang="16200000">
                <a:pos x="wd2" y="hd2"/>
              </a:cxn>
            </a:cxnLst>
            <a:rect l="0" t="0"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5" name="Shape 2685"/>
          <p:cNvSpPr/>
          <p:nvPr/>
        </p:nvSpPr>
        <p:spPr>
          <a:xfrm>
            <a:off x="158164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6" name="Shape 2686"/>
          <p:cNvSpPr/>
          <p:nvPr/>
        </p:nvSpPr>
        <p:spPr>
          <a:xfrm>
            <a:off x="166165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7" name="Shape 2687"/>
          <p:cNvSpPr/>
          <p:nvPr/>
        </p:nvSpPr>
        <p:spPr>
          <a:xfrm>
            <a:off x="9415645"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8" name="Shape 2688"/>
          <p:cNvSpPr/>
          <p:nvPr/>
        </p:nvSpPr>
        <p:spPr>
          <a:xfrm>
            <a:off x="102157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89" name="Shape 2689"/>
          <p:cNvSpPr/>
          <p:nvPr/>
        </p:nvSpPr>
        <p:spPr>
          <a:xfrm>
            <a:off x="110158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0" name="Shape 2690"/>
          <p:cNvSpPr/>
          <p:nvPr/>
        </p:nvSpPr>
        <p:spPr>
          <a:xfrm>
            <a:off x="11815946"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1" name="Shape 2691"/>
          <p:cNvSpPr/>
          <p:nvPr/>
        </p:nvSpPr>
        <p:spPr>
          <a:xfrm>
            <a:off x="12711295" y="465363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2" name="Shape 2692"/>
          <p:cNvSpPr/>
          <p:nvPr/>
        </p:nvSpPr>
        <p:spPr>
          <a:xfrm>
            <a:off x="13454246" y="46536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3" name="Shape 2693"/>
          <p:cNvSpPr/>
          <p:nvPr/>
        </p:nvSpPr>
        <p:spPr>
          <a:xfrm>
            <a:off x="142162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4" name="Shape 2694"/>
          <p:cNvSpPr/>
          <p:nvPr/>
        </p:nvSpPr>
        <p:spPr>
          <a:xfrm>
            <a:off x="150163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5" name="Shape 2695"/>
          <p:cNvSpPr/>
          <p:nvPr/>
        </p:nvSpPr>
        <p:spPr>
          <a:xfrm>
            <a:off x="158164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6" name="Shape 2696"/>
          <p:cNvSpPr/>
          <p:nvPr/>
        </p:nvSpPr>
        <p:spPr>
          <a:xfrm>
            <a:off x="166165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7" name="Shape 2697"/>
          <p:cNvSpPr/>
          <p:nvPr/>
        </p:nvSpPr>
        <p:spPr>
          <a:xfrm>
            <a:off x="9434695" y="54537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8" name="Shape 2698"/>
          <p:cNvSpPr/>
          <p:nvPr/>
        </p:nvSpPr>
        <p:spPr>
          <a:xfrm>
            <a:off x="10234797" y="54537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699" name="Shape 2699"/>
          <p:cNvSpPr/>
          <p:nvPr/>
        </p:nvSpPr>
        <p:spPr>
          <a:xfrm>
            <a:off x="11015846" y="54918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0" name="Shape 2700"/>
          <p:cNvSpPr/>
          <p:nvPr/>
        </p:nvSpPr>
        <p:spPr>
          <a:xfrm>
            <a:off x="11815946"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1" name="Shape 2701"/>
          <p:cNvSpPr/>
          <p:nvPr/>
        </p:nvSpPr>
        <p:spPr>
          <a:xfrm>
            <a:off x="12616046" y="5558507"/>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2" name="Shape 2702"/>
          <p:cNvSpPr/>
          <p:nvPr/>
        </p:nvSpPr>
        <p:spPr>
          <a:xfrm>
            <a:off x="13416146" y="547278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3" name="Shape 2703"/>
          <p:cNvSpPr/>
          <p:nvPr/>
        </p:nvSpPr>
        <p:spPr>
          <a:xfrm>
            <a:off x="14235297" y="5453730"/>
            <a:ext cx="381001" cy="419533"/>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4" name="Shape 2704"/>
          <p:cNvSpPr/>
          <p:nvPr/>
        </p:nvSpPr>
        <p:spPr>
          <a:xfrm>
            <a:off x="15016346" y="5453731"/>
            <a:ext cx="419100" cy="41909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5" name="Shape 2705"/>
          <p:cNvSpPr/>
          <p:nvPr/>
        </p:nvSpPr>
        <p:spPr>
          <a:xfrm>
            <a:off x="15816445" y="5453730"/>
            <a:ext cx="418999" cy="419407"/>
          </a:xfrm>
          <a:custGeom>
            <a:avLst/>
            <a:gdLst/>
            <a:ahLst/>
            <a:cxnLst>
              <a:cxn ang="0">
                <a:pos x="wd2" y="hd2"/>
              </a:cxn>
              <a:cxn ang="5400000">
                <a:pos x="wd2" y="hd2"/>
              </a:cxn>
              <a:cxn ang="10800000">
                <a:pos x="wd2" y="hd2"/>
              </a:cxn>
              <a:cxn ang="16200000">
                <a:pos x="wd2" y="hd2"/>
              </a:cxn>
            </a:cxnLst>
            <a:rect l="0" t="0"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6" name="Shape 2706"/>
          <p:cNvSpPr/>
          <p:nvPr/>
        </p:nvSpPr>
        <p:spPr>
          <a:xfrm>
            <a:off x="16673696" y="54537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7" name="Shape 2707"/>
          <p:cNvSpPr/>
          <p:nvPr/>
        </p:nvSpPr>
        <p:spPr>
          <a:xfrm>
            <a:off x="8299139" y="3050914"/>
            <a:ext cx="1485663" cy="403957"/>
          </a:xfrm>
          <a:prstGeom prst="rect">
            <a:avLst/>
          </a:prstGeom>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dirty="0">
                <a:latin typeface="Arial" charset="0"/>
              </a:rPr>
              <a:t>Electronics</a:t>
            </a:r>
          </a:p>
        </p:txBody>
      </p:sp>
      <p:sp>
        <p:nvSpPr>
          <p:cNvPr id="2708" name="Shape 2708"/>
          <p:cNvSpPr/>
          <p:nvPr/>
        </p:nvSpPr>
        <p:spPr>
          <a:xfrm>
            <a:off x="1319251"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09" name="Shape 2709"/>
          <p:cNvSpPr/>
          <p:nvPr/>
        </p:nvSpPr>
        <p:spPr>
          <a:xfrm>
            <a:off x="21193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0" name="Shape 2710"/>
          <p:cNvSpPr/>
          <p:nvPr/>
        </p:nvSpPr>
        <p:spPr>
          <a:xfrm>
            <a:off x="29194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1" name="Shape 2711"/>
          <p:cNvSpPr/>
          <p:nvPr/>
        </p:nvSpPr>
        <p:spPr>
          <a:xfrm>
            <a:off x="37195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2" name="Shape 2712"/>
          <p:cNvSpPr/>
          <p:nvPr/>
        </p:nvSpPr>
        <p:spPr>
          <a:xfrm>
            <a:off x="45196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3" name="Shape 2713"/>
          <p:cNvSpPr/>
          <p:nvPr/>
        </p:nvSpPr>
        <p:spPr>
          <a:xfrm>
            <a:off x="5319751"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4" name="Shape 2714"/>
          <p:cNvSpPr/>
          <p:nvPr/>
        </p:nvSpPr>
        <p:spPr>
          <a:xfrm>
            <a:off x="6119851"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5" name="Shape 2715"/>
          <p:cNvSpPr/>
          <p:nvPr/>
        </p:nvSpPr>
        <p:spPr>
          <a:xfrm>
            <a:off x="69199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6" name="Shape 2716"/>
          <p:cNvSpPr/>
          <p:nvPr/>
        </p:nvSpPr>
        <p:spPr>
          <a:xfrm>
            <a:off x="77200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7" name="Shape 2717"/>
          <p:cNvSpPr/>
          <p:nvPr/>
        </p:nvSpPr>
        <p:spPr>
          <a:xfrm>
            <a:off x="85201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8" name="Shape 2718"/>
          <p:cNvSpPr/>
          <p:nvPr/>
        </p:nvSpPr>
        <p:spPr>
          <a:xfrm>
            <a:off x="13192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19" name="Shape 2719"/>
          <p:cNvSpPr/>
          <p:nvPr/>
        </p:nvSpPr>
        <p:spPr>
          <a:xfrm>
            <a:off x="2119350"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87" y="0"/>
                </a:ln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0" name="Shape 2720"/>
          <p:cNvSpPr/>
          <p:nvPr/>
        </p:nvSpPr>
        <p:spPr>
          <a:xfrm>
            <a:off x="2919449"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1" name="Shape 2721"/>
          <p:cNvSpPr/>
          <p:nvPr/>
        </p:nvSpPr>
        <p:spPr>
          <a:xfrm>
            <a:off x="3719551"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2" name="Shape 2722"/>
          <p:cNvSpPr/>
          <p:nvPr/>
        </p:nvSpPr>
        <p:spPr>
          <a:xfrm>
            <a:off x="4519651" y="8673809"/>
            <a:ext cx="417417" cy="418246"/>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3" name="Shape 2723"/>
          <p:cNvSpPr/>
          <p:nvPr/>
        </p:nvSpPr>
        <p:spPr>
          <a:xfrm>
            <a:off x="53197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4" name="Shape 2724"/>
          <p:cNvSpPr/>
          <p:nvPr/>
        </p:nvSpPr>
        <p:spPr>
          <a:xfrm>
            <a:off x="61198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5" name="Shape 2725"/>
          <p:cNvSpPr/>
          <p:nvPr/>
        </p:nvSpPr>
        <p:spPr>
          <a:xfrm>
            <a:off x="69199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6" name="Shape 2726"/>
          <p:cNvSpPr/>
          <p:nvPr/>
        </p:nvSpPr>
        <p:spPr>
          <a:xfrm>
            <a:off x="7758151" y="867380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7" name="Shape 2727"/>
          <p:cNvSpPr/>
          <p:nvPr/>
        </p:nvSpPr>
        <p:spPr>
          <a:xfrm>
            <a:off x="85201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8" name="Shape 2728"/>
          <p:cNvSpPr/>
          <p:nvPr/>
        </p:nvSpPr>
        <p:spPr>
          <a:xfrm>
            <a:off x="1319251"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29" name="Shape 2729"/>
          <p:cNvSpPr/>
          <p:nvPr/>
        </p:nvSpPr>
        <p:spPr>
          <a:xfrm>
            <a:off x="21193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0" name="Shape 2730"/>
          <p:cNvSpPr/>
          <p:nvPr/>
        </p:nvSpPr>
        <p:spPr>
          <a:xfrm>
            <a:off x="29194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1" name="Shape 2731"/>
          <p:cNvSpPr/>
          <p:nvPr/>
        </p:nvSpPr>
        <p:spPr>
          <a:xfrm>
            <a:off x="3719550" y="949295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2" name="Shape 2732"/>
          <p:cNvSpPr/>
          <p:nvPr/>
        </p:nvSpPr>
        <p:spPr>
          <a:xfrm>
            <a:off x="4519650" y="9588209"/>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3" name="Shape 2733"/>
          <p:cNvSpPr/>
          <p:nvPr/>
        </p:nvSpPr>
        <p:spPr>
          <a:xfrm>
            <a:off x="5453099" y="9473909"/>
            <a:ext cx="1524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4" name="Shape 2734"/>
          <p:cNvSpPr/>
          <p:nvPr/>
        </p:nvSpPr>
        <p:spPr>
          <a:xfrm>
            <a:off x="6119851" y="9531059"/>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5" name="Shape 2735"/>
          <p:cNvSpPr/>
          <p:nvPr/>
        </p:nvSpPr>
        <p:spPr>
          <a:xfrm>
            <a:off x="6919950" y="951200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6" name="Shape 2736"/>
          <p:cNvSpPr/>
          <p:nvPr/>
        </p:nvSpPr>
        <p:spPr>
          <a:xfrm>
            <a:off x="77200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7" name="Shape 2737"/>
          <p:cNvSpPr/>
          <p:nvPr/>
        </p:nvSpPr>
        <p:spPr>
          <a:xfrm>
            <a:off x="85201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8" name="Shape 2738"/>
          <p:cNvSpPr/>
          <p:nvPr/>
        </p:nvSpPr>
        <p:spPr>
          <a:xfrm>
            <a:off x="1319251"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39" name="Shape 2739"/>
          <p:cNvSpPr/>
          <p:nvPr/>
        </p:nvSpPr>
        <p:spPr>
          <a:xfrm>
            <a:off x="21193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0" name="Shape 2740"/>
          <p:cNvSpPr/>
          <p:nvPr/>
        </p:nvSpPr>
        <p:spPr>
          <a:xfrm>
            <a:off x="29194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1" name="Shape 2741"/>
          <p:cNvSpPr/>
          <p:nvPr/>
        </p:nvSpPr>
        <p:spPr>
          <a:xfrm>
            <a:off x="37195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2" name="Shape 2742"/>
          <p:cNvSpPr/>
          <p:nvPr/>
        </p:nvSpPr>
        <p:spPr>
          <a:xfrm>
            <a:off x="45196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3" name="Shape 2743"/>
          <p:cNvSpPr/>
          <p:nvPr/>
        </p:nvSpPr>
        <p:spPr>
          <a:xfrm>
            <a:off x="5319751"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4" name="Shape 2744"/>
          <p:cNvSpPr/>
          <p:nvPr/>
        </p:nvSpPr>
        <p:spPr>
          <a:xfrm>
            <a:off x="6119851"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5" name="Shape 2745"/>
          <p:cNvSpPr/>
          <p:nvPr/>
        </p:nvSpPr>
        <p:spPr>
          <a:xfrm>
            <a:off x="69199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6" name="Shape 2746"/>
          <p:cNvSpPr/>
          <p:nvPr/>
        </p:nvSpPr>
        <p:spPr>
          <a:xfrm>
            <a:off x="77200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7" name="Shape 2747"/>
          <p:cNvSpPr/>
          <p:nvPr/>
        </p:nvSpPr>
        <p:spPr>
          <a:xfrm>
            <a:off x="85201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8" name="Shape 2748"/>
          <p:cNvSpPr/>
          <p:nvPr/>
        </p:nvSpPr>
        <p:spPr>
          <a:xfrm>
            <a:off x="9358350" y="78736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49" name="Shape 2749"/>
          <p:cNvSpPr/>
          <p:nvPr/>
        </p:nvSpPr>
        <p:spPr>
          <a:xfrm>
            <a:off x="10234651" y="7873690"/>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0" name="Shape 2750"/>
          <p:cNvSpPr/>
          <p:nvPr/>
        </p:nvSpPr>
        <p:spPr>
          <a:xfrm>
            <a:off x="11072851" y="7873690"/>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1" name="Shape 2751"/>
          <p:cNvSpPr/>
          <p:nvPr/>
        </p:nvSpPr>
        <p:spPr>
          <a:xfrm>
            <a:off x="11834850" y="7873690"/>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2" name="Shape 2752"/>
          <p:cNvSpPr/>
          <p:nvPr/>
        </p:nvSpPr>
        <p:spPr>
          <a:xfrm>
            <a:off x="12596851" y="78736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3" name="Shape 2753"/>
          <p:cNvSpPr/>
          <p:nvPr/>
        </p:nvSpPr>
        <p:spPr>
          <a:xfrm>
            <a:off x="13396950" y="78736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4" name="Shape 2754"/>
          <p:cNvSpPr/>
          <p:nvPr/>
        </p:nvSpPr>
        <p:spPr>
          <a:xfrm>
            <a:off x="14178001" y="7873690"/>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5891"/>
                </a:ln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5" name="Shape 2755"/>
          <p:cNvSpPr/>
          <p:nvPr/>
        </p:nvSpPr>
        <p:spPr>
          <a:xfrm>
            <a:off x="14997149" y="78736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6" name="Shape 2756"/>
          <p:cNvSpPr/>
          <p:nvPr/>
        </p:nvSpPr>
        <p:spPr>
          <a:xfrm>
            <a:off x="15759151" y="7987991"/>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7" name="Shape 2757"/>
          <p:cNvSpPr/>
          <p:nvPr/>
        </p:nvSpPr>
        <p:spPr>
          <a:xfrm>
            <a:off x="16559249" y="7873691"/>
            <a:ext cx="419208" cy="419210"/>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8" name="Shape 2758"/>
          <p:cNvSpPr/>
          <p:nvPr/>
        </p:nvSpPr>
        <p:spPr>
          <a:xfrm>
            <a:off x="93583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59" name="Shape 2759"/>
          <p:cNvSpPr/>
          <p:nvPr/>
        </p:nvSpPr>
        <p:spPr>
          <a:xfrm>
            <a:off x="10158451"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0" name="Shape 2760"/>
          <p:cNvSpPr/>
          <p:nvPr/>
        </p:nvSpPr>
        <p:spPr>
          <a:xfrm>
            <a:off x="10958551"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1" name="Shape 2761"/>
          <p:cNvSpPr/>
          <p:nvPr/>
        </p:nvSpPr>
        <p:spPr>
          <a:xfrm>
            <a:off x="117586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2" name="Shape 2762"/>
          <p:cNvSpPr/>
          <p:nvPr/>
        </p:nvSpPr>
        <p:spPr>
          <a:xfrm>
            <a:off x="125587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3" name="Shape 2763"/>
          <p:cNvSpPr/>
          <p:nvPr/>
        </p:nvSpPr>
        <p:spPr>
          <a:xfrm>
            <a:off x="133588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4" name="Shape 2764"/>
          <p:cNvSpPr/>
          <p:nvPr/>
        </p:nvSpPr>
        <p:spPr>
          <a:xfrm>
            <a:off x="14158950" y="869284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5" name="Shape 2765"/>
          <p:cNvSpPr/>
          <p:nvPr/>
        </p:nvSpPr>
        <p:spPr>
          <a:xfrm>
            <a:off x="14959051"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6" name="Shape 2766"/>
          <p:cNvSpPr/>
          <p:nvPr/>
        </p:nvSpPr>
        <p:spPr>
          <a:xfrm>
            <a:off x="15759151"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7" name="Shape 2767"/>
          <p:cNvSpPr/>
          <p:nvPr/>
        </p:nvSpPr>
        <p:spPr>
          <a:xfrm>
            <a:off x="165592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8" name="Shape 2768"/>
          <p:cNvSpPr/>
          <p:nvPr/>
        </p:nvSpPr>
        <p:spPr>
          <a:xfrm>
            <a:off x="9358350" y="9607239"/>
            <a:ext cx="419100" cy="152401"/>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69" name="Shape 2769"/>
          <p:cNvSpPr/>
          <p:nvPr/>
        </p:nvSpPr>
        <p:spPr>
          <a:xfrm>
            <a:off x="10215601" y="94738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0" name="Shape 2770"/>
          <p:cNvSpPr/>
          <p:nvPr/>
        </p:nvSpPr>
        <p:spPr>
          <a:xfrm>
            <a:off x="10958551"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1" name="Shape 2771"/>
          <p:cNvSpPr/>
          <p:nvPr/>
        </p:nvSpPr>
        <p:spPr>
          <a:xfrm>
            <a:off x="11758650"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2" name="Shape 2772"/>
          <p:cNvSpPr/>
          <p:nvPr/>
        </p:nvSpPr>
        <p:spPr>
          <a:xfrm>
            <a:off x="12558750"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3" name="Shape 2773"/>
          <p:cNvSpPr/>
          <p:nvPr/>
        </p:nvSpPr>
        <p:spPr>
          <a:xfrm>
            <a:off x="13358850"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4" name="Shape 2774"/>
          <p:cNvSpPr/>
          <p:nvPr/>
        </p:nvSpPr>
        <p:spPr>
          <a:xfrm>
            <a:off x="14158950"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5" name="Shape 2775"/>
          <p:cNvSpPr/>
          <p:nvPr/>
        </p:nvSpPr>
        <p:spPr>
          <a:xfrm>
            <a:off x="14959051" y="9540566"/>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6" name="Shape 2776"/>
          <p:cNvSpPr/>
          <p:nvPr/>
        </p:nvSpPr>
        <p:spPr>
          <a:xfrm>
            <a:off x="15854399" y="9473890"/>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7" name="Shape 2777"/>
          <p:cNvSpPr/>
          <p:nvPr/>
        </p:nvSpPr>
        <p:spPr>
          <a:xfrm>
            <a:off x="16616401" y="94738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8" name="Shape 2778"/>
          <p:cNvSpPr/>
          <p:nvPr/>
        </p:nvSpPr>
        <p:spPr>
          <a:xfrm>
            <a:off x="9358350" y="102739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79" name="Shape 2779"/>
          <p:cNvSpPr/>
          <p:nvPr/>
        </p:nvSpPr>
        <p:spPr>
          <a:xfrm>
            <a:off x="10215601" y="102739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0" name="Shape 2780"/>
          <p:cNvSpPr/>
          <p:nvPr/>
        </p:nvSpPr>
        <p:spPr>
          <a:xfrm>
            <a:off x="11072851" y="10273990"/>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1" name="Shape 2781"/>
          <p:cNvSpPr/>
          <p:nvPr/>
        </p:nvSpPr>
        <p:spPr>
          <a:xfrm>
            <a:off x="11758650" y="102739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2" name="Shape 2782"/>
          <p:cNvSpPr/>
          <p:nvPr/>
        </p:nvSpPr>
        <p:spPr>
          <a:xfrm>
            <a:off x="12558750" y="10302565"/>
            <a:ext cx="419504" cy="362034"/>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3" name="Shape 2783"/>
          <p:cNvSpPr/>
          <p:nvPr/>
        </p:nvSpPr>
        <p:spPr>
          <a:xfrm>
            <a:off x="13358850" y="10302566"/>
            <a:ext cx="419100" cy="361951"/>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4" name="Shape 2784"/>
          <p:cNvSpPr/>
          <p:nvPr/>
        </p:nvSpPr>
        <p:spPr>
          <a:xfrm>
            <a:off x="14158950" y="102739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5" name="Shape 2785"/>
          <p:cNvSpPr/>
          <p:nvPr/>
        </p:nvSpPr>
        <p:spPr>
          <a:xfrm>
            <a:off x="14959051" y="1031208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6" name="Shape 2786"/>
          <p:cNvSpPr/>
          <p:nvPr/>
        </p:nvSpPr>
        <p:spPr>
          <a:xfrm>
            <a:off x="15759150" y="10293040"/>
            <a:ext cx="418799" cy="381023"/>
          </a:xfrm>
          <a:custGeom>
            <a:avLst/>
            <a:gdLst/>
            <a:ahLst/>
            <a:cxnLst>
              <a:cxn ang="0">
                <a:pos x="wd2" y="hd2"/>
              </a:cxn>
              <a:cxn ang="5400000">
                <a:pos x="wd2" y="hd2"/>
              </a:cxn>
              <a:cxn ang="10800000">
                <a:pos x="wd2" y="hd2"/>
              </a:cxn>
              <a:cxn ang="16200000">
                <a:pos x="wd2" y="hd2"/>
              </a:cxn>
            </a:cxnLst>
            <a:rect l="0" t="0"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7" name="Shape 2787"/>
          <p:cNvSpPr/>
          <p:nvPr/>
        </p:nvSpPr>
        <p:spPr>
          <a:xfrm>
            <a:off x="16559250" y="10273990"/>
            <a:ext cx="418841" cy="41912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88" name="Shape 2788"/>
          <p:cNvSpPr/>
          <p:nvPr/>
        </p:nvSpPr>
        <p:spPr>
          <a:xfrm>
            <a:off x="8073737" y="7071095"/>
            <a:ext cx="1879361" cy="403957"/>
          </a:xfrm>
          <a:prstGeom prst="rect">
            <a:avLst/>
          </a:prstGeom>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dirty="0">
                <a:latin typeface="Arial" charset="0"/>
              </a:rPr>
              <a:t>Miscellaneous</a:t>
            </a:r>
          </a:p>
        </p:txBody>
      </p:sp>
    </p:spTree>
    <p:extLst>
      <p:ext uri="{BB962C8B-B14F-4D97-AF65-F5344CB8AC3E}">
        <p14:creationId xmlns:p14="http://schemas.microsoft.com/office/powerpoint/2010/main" val="1069755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0" name="Shape 2790"/>
          <p:cNvSpPr/>
          <p:nvPr/>
        </p:nvSpPr>
        <p:spPr>
          <a:xfrm>
            <a:off x="1319251" y="39106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1" name="Shape 2791"/>
          <p:cNvSpPr/>
          <p:nvPr/>
        </p:nvSpPr>
        <p:spPr>
          <a:xfrm>
            <a:off x="2119350" y="3891631"/>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2" name="Shape 2792"/>
          <p:cNvSpPr/>
          <p:nvPr/>
        </p:nvSpPr>
        <p:spPr>
          <a:xfrm>
            <a:off x="2919450"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3" name="Shape 2793"/>
          <p:cNvSpPr/>
          <p:nvPr/>
        </p:nvSpPr>
        <p:spPr>
          <a:xfrm>
            <a:off x="3719550"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4" name="Shape 2794"/>
          <p:cNvSpPr/>
          <p:nvPr/>
        </p:nvSpPr>
        <p:spPr>
          <a:xfrm>
            <a:off x="4519650"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5" name="Shape 2795"/>
          <p:cNvSpPr/>
          <p:nvPr/>
        </p:nvSpPr>
        <p:spPr>
          <a:xfrm>
            <a:off x="5319751"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6" name="Shape 2796"/>
          <p:cNvSpPr/>
          <p:nvPr/>
        </p:nvSpPr>
        <p:spPr>
          <a:xfrm>
            <a:off x="6119851"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7" name="Shape 2797"/>
          <p:cNvSpPr/>
          <p:nvPr/>
        </p:nvSpPr>
        <p:spPr>
          <a:xfrm>
            <a:off x="6919950"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8" name="Shape 2798"/>
          <p:cNvSpPr/>
          <p:nvPr/>
        </p:nvSpPr>
        <p:spPr>
          <a:xfrm>
            <a:off x="7720050" y="3948781"/>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799" name="Shape 2799"/>
          <p:cNvSpPr/>
          <p:nvPr/>
        </p:nvSpPr>
        <p:spPr>
          <a:xfrm>
            <a:off x="8520150" y="39106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0" name="Shape 2800"/>
          <p:cNvSpPr/>
          <p:nvPr/>
        </p:nvSpPr>
        <p:spPr>
          <a:xfrm>
            <a:off x="1319251" y="472983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1" name="Shape 2801"/>
          <p:cNvSpPr/>
          <p:nvPr/>
        </p:nvSpPr>
        <p:spPr>
          <a:xfrm>
            <a:off x="2119350" y="4748881"/>
            <a:ext cx="419100" cy="228615"/>
          </a:xfrm>
          <a:custGeom>
            <a:avLst/>
            <a:gdLst/>
            <a:ahLst/>
            <a:cxnLst>
              <a:cxn ang="0">
                <a:pos x="wd2" y="hd2"/>
              </a:cxn>
              <a:cxn ang="5400000">
                <a:pos x="wd2" y="hd2"/>
              </a:cxn>
              <a:cxn ang="10800000">
                <a:pos x="wd2" y="hd2"/>
              </a:cxn>
              <a:cxn ang="16200000">
                <a:pos x="wd2" y="hd2"/>
              </a:cxn>
            </a:cxnLst>
            <a:rect l="0" t="0"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2" name="Shape 2802"/>
          <p:cNvSpPr/>
          <p:nvPr/>
        </p:nvSpPr>
        <p:spPr>
          <a:xfrm>
            <a:off x="2919450"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3" name="Shape 2803"/>
          <p:cNvSpPr/>
          <p:nvPr/>
        </p:nvSpPr>
        <p:spPr>
          <a:xfrm>
            <a:off x="3719550" y="472983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4" name="Shape 2804"/>
          <p:cNvSpPr/>
          <p:nvPr/>
        </p:nvSpPr>
        <p:spPr>
          <a:xfrm>
            <a:off x="4519650" y="4748881"/>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5" name="Shape 2805"/>
          <p:cNvSpPr/>
          <p:nvPr/>
        </p:nvSpPr>
        <p:spPr>
          <a:xfrm>
            <a:off x="5319751"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6" name="Shape 2806"/>
          <p:cNvSpPr/>
          <p:nvPr/>
        </p:nvSpPr>
        <p:spPr>
          <a:xfrm>
            <a:off x="6119851" y="472983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7" name="Shape 2807"/>
          <p:cNvSpPr/>
          <p:nvPr/>
        </p:nvSpPr>
        <p:spPr>
          <a:xfrm>
            <a:off x="6919950"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8" name="Shape 2808"/>
          <p:cNvSpPr/>
          <p:nvPr/>
        </p:nvSpPr>
        <p:spPr>
          <a:xfrm>
            <a:off x="77200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09" name="Shape 2809"/>
          <p:cNvSpPr/>
          <p:nvPr/>
        </p:nvSpPr>
        <p:spPr>
          <a:xfrm>
            <a:off x="85201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0" name="Shape 2810"/>
          <p:cNvSpPr/>
          <p:nvPr/>
        </p:nvSpPr>
        <p:spPr>
          <a:xfrm>
            <a:off x="9343728"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1" name="Shape 2811"/>
          <p:cNvSpPr/>
          <p:nvPr/>
        </p:nvSpPr>
        <p:spPr>
          <a:xfrm>
            <a:off x="10143829"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2" name="Shape 2812"/>
          <p:cNvSpPr/>
          <p:nvPr/>
        </p:nvSpPr>
        <p:spPr>
          <a:xfrm>
            <a:off x="10943929"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3" name="Shape 2813"/>
          <p:cNvSpPr/>
          <p:nvPr/>
        </p:nvSpPr>
        <p:spPr>
          <a:xfrm>
            <a:off x="11744028" y="3901155"/>
            <a:ext cx="419100" cy="333376"/>
          </a:xfrm>
          <a:custGeom>
            <a:avLst/>
            <a:gdLst/>
            <a:ahLst/>
            <a:cxnLst>
              <a:cxn ang="0">
                <a:pos x="wd2" y="hd2"/>
              </a:cxn>
              <a:cxn ang="5400000">
                <a:pos x="wd2" y="hd2"/>
              </a:cxn>
              <a:cxn ang="10800000">
                <a:pos x="wd2" y="hd2"/>
              </a:cxn>
              <a:cxn ang="16200000">
                <a:pos x="wd2" y="hd2"/>
              </a:cxn>
            </a:cxnLst>
            <a:rect l="0" t="0"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4" name="Shape 2814"/>
          <p:cNvSpPr/>
          <p:nvPr/>
        </p:nvSpPr>
        <p:spPr>
          <a:xfrm>
            <a:off x="12582229" y="38535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5" name="Shape 2815"/>
          <p:cNvSpPr/>
          <p:nvPr/>
        </p:nvSpPr>
        <p:spPr>
          <a:xfrm>
            <a:off x="13363279" y="38535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6" name="Shape 2816"/>
          <p:cNvSpPr/>
          <p:nvPr/>
        </p:nvSpPr>
        <p:spPr>
          <a:xfrm>
            <a:off x="14134804"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7" name="Shape 2817"/>
          <p:cNvSpPr/>
          <p:nvPr/>
        </p:nvSpPr>
        <p:spPr>
          <a:xfrm>
            <a:off x="14944429" y="3891631"/>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8" name="Shape 2818"/>
          <p:cNvSpPr/>
          <p:nvPr/>
        </p:nvSpPr>
        <p:spPr>
          <a:xfrm>
            <a:off x="15744528"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19" name="Shape 2819"/>
          <p:cNvSpPr/>
          <p:nvPr/>
        </p:nvSpPr>
        <p:spPr>
          <a:xfrm>
            <a:off x="16544628" y="38725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0" name="Shape 2820"/>
          <p:cNvSpPr/>
          <p:nvPr/>
        </p:nvSpPr>
        <p:spPr>
          <a:xfrm>
            <a:off x="9343728"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7507" y="3082"/>
                </a:ln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lnTo>
                  <a:pt x="7507" y="2318"/>
                </a:lnTo>
                <a:cubicBezTo>
                  <a:pt x="7419" y="2417"/>
                  <a:pt x="7364" y="2552"/>
                  <a:pt x="7364" y="2700"/>
                </a:cubicBezTo>
                <a:cubicBezTo>
                  <a:pt x="7364" y="2849"/>
                  <a:pt x="7419" y="2984"/>
                  <a:pt x="7507" y="30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1" name="Shape 2821"/>
          <p:cNvSpPr/>
          <p:nvPr/>
        </p:nvSpPr>
        <p:spPr>
          <a:xfrm>
            <a:off x="10143829"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7855" y="3240"/>
                </a:ln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2" name="Shape 2822"/>
          <p:cNvSpPr/>
          <p:nvPr/>
        </p:nvSpPr>
        <p:spPr>
          <a:xfrm>
            <a:off x="10943929" y="46726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3" name="Shape 2823"/>
          <p:cNvSpPr/>
          <p:nvPr/>
        </p:nvSpPr>
        <p:spPr>
          <a:xfrm>
            <a:off x="11744028" y="4701255"/>
            <a:ext cx="419100" cy="333376"/>
          </a:xfrm>
          <a:custGeom>
            <a:avLst/>
            <a:gdLst/>
            <a:ahLst/>
            <a:cxnLst>
              <a:cxn ang="0">
                <a:pos x="wd2" y="hd2"/>
              </a:cxn>
              <a:cxn ang="5400000">
                <a:pos x="wd2" y="hd2"/>
              </a:cxn>
              <a:cxn ang="10800000">
                <a:pos x="wd2" y="hd2"/>
              </a:cxn>
              <a:cxn ang="16200000">
                <a:pos x="wd2" y="hd2"/>
              </a:cxn>
            </a:cxnLst>
            <a:rect l="0" t="0"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4" name="Shape 2824"/>
          <p:cNvSpPr/>
          <p:nvPr/>
        </p:nvSpPr>
        <p:spPr>
          <a:xfrm>
            <a:off x="12544128" y="4653631"/>
            <a:ext cx="419100" cy="419031"/>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5" name="Shape 2825"/>
          <p:cNvSpPr/>
          <p:nvPr/>
        </p:nvSpPr>
        <p:spPr>
          <a:xfrm>
            <a:off x="13344228" y="47107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6" name="Shape 2826"/>
          <p:cNvSpPr/>
          <p:nvPr/>
        </p:nvSpPr>
        <p:spPr>
          <a:xfrm>
            <a:off x="14144329" y="4691730"/>
            <a:ext cx="419100" cy="343236"/>
          </a:xfrm>
          <a:custGeom>
            <a:avLst/>
            <a:gdLst/>
            <a:ahLst/>
            <a:cxnLst>
              <a:cxn ang="0">
                <a:pos x="wd2" y="hd2"/>
              </a:cxn>
              <a:cxn ang="5400000">
                <a:pos x="wd2" y="hd2"/>
              </a:cxn>
              <a:cxn ang="10800000">
                <a:pos x="wd2" y="hd2"/>
              </a:cxn>
              <a:cxn ang="16200000">
                <a:pos x="wd2" y="hd2"/>
              </a:cxn>
            </a:cxnLst>
            <a:rect l="0" t="0"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7" name="Shape 2827"/>
          <p:cNvSpPr/>
          <p:nvPr/>
        </p:nvSpPr>
        <p:spPr>
          <a:xfrm>
            <a:off x="15001579" y="46536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8" name="Shape 2828"/>
          <p:cNvSpPr/>
          <p:nvPr/>
        </p:nvSpPr>
        <p:spPr>
          <a:xfrm>
            <a:off x="15782627" y="46536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29" name="Shape 2829"/>
          <p:cNvSpPr/>
          <p:nvPr/>
        </p:nvSpPr>
        <p:spPr>
          <a:xfrm>
            <a:off x="16544628"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0" name="Shape 2830"/>
          <p:cNvSpPr/>
          <p:nvPr/>
        </p:nvSpPr>
        <p:spPr>
          <a:xfrm>
            <a:off x="8209064" y="3050914"/>
            <a:ext cx="1721625" cy="403957"/>
          </a:xfrm>
          <a:prstGeom prst="rect">
            <a:avLst/>
          </a:prstGeom>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dirty="0">
                <a:latin typeface="Arial" charset="0"/>
              </a:rPr>
              <a:t>E-Commerce</a:t>
            </a:r>
          </a:p>
        </p:txBody>
      </p:sp>
      <p:sp>
        <p:nvSpPr>
          <p:cNvPr id="2831" name="Shape 2831"/>
          <p:cNvSpPr/>
          <p:nvPr/>
        </p:nvSpPr>
        <p:spPr>
          <a:xfrm>
            <a:off x="1376401" y="67110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2" name="Shape 2832"/>
          <p:cNvSpPr/>
          <p:nvPr/>
        </p:nvSpPr>
        <p:spPr>
          <a:xfrm>
            <a:off x="2176501" y="67110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3" name="Shape 2833"/>
          <p:cNvSpPr/>
          <p:nvPr/>
        </p:nvSpPr>
        <p:spPr>
          <a:xfrm>
            <a:off x="291945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4" name="Shape 2834"/>
          <p:cNvSpPr/>
          <p:nvPr/>
        </p:nvSpPr>
        <p:spPr>
          <a:xfrm>
            <a:off x="371955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5" name="Shape 2835"/>
          <p:cNvSpPr/>
          <p:nvPr/>
        </p:nvSpPr>
        <p:spPr>
          <a:xfrm>
            <a:off x="451965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6" name="Shape 2836"/>
          <p:cNvSpPr/>
          <p:nvPr/>
        </p:nvSpPr>
        <p:spPr>
          <a:xfrm>
            <a:off x="5319751" y="676818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7" name="Shape 2837"/>
          <p:cNvSpPr/>
          <p:nvPr/>
        </p:nvSpPr>
        <p:spPr>
          <a:xfrm>
            <a:off x="6119851" y="6758657"/>
            <a:ext cx="419100" cy="323851"/>
          </a:xfrm>
          <a:custGeom>
            <a:avLst/>
            <a:gdLst/>
            <a:ahLst/>
            <a:cxnLst>
              <a:cxn ang="0">
                <a:pos x="wd2" y="hd2"/>
              </a:cxn>
              <a:cxn ang="5400000">
                <a:pos x="wd2" y="hd2"/>
              </a:cxn>
              <a:cxn ang="10800000">
                <a:pos x="wd2" y="hd2"/>
              </a:cxn>
              <a:cxn ang="16200000">
                <a:pos x="wd2" y="hd2"/>
              </a:cxn>
            </a:cxnLst>
            <a:rect l="0" t="0"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8" name="Shape 2838"/>
          <p:cNvSpPr/>
          <p:nvPr/>
        </p:nvSpPr>
        <p:spPr>
          <a:xfrm>
            <a:off x="6919950" y="6749131"/>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39" name="Shape 2839"/>
          <p:cNvSpPr/>
          <p:nvPr/>
        </p:nvSpPr>
        <p:spPr>
          <a:xfrm>
            <a:off x="7720050" y="67300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0" name="Shape 2840"/>
          <p:cNvSpPr/>
          <p:nvPr/>
        </p:nvSpPr>
        <p:spPr>
          <a:xfrm>
            <a:off x="8520150" y="6730082"/>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1" name="Shape 2841"/>
          <p:cNvSpPr/>
          <p:nvPr/>
        </p:nvSpPr>
        <p:spPr>
          <a:xfrm>
            <a:off x="1319251" y="7549231"/>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2" name="Shape 2842"/>
          <p:cNvSpPr/>
          <p:nvPr/>
        </p:nvSpPr>
        <p:spPr>
          <a:xfrm>
            <a:off x="211935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3" name="Shape 2843"/>
          <p:cNvSpPr/>
          <p:nvPr/>
        </p:nvSpPr>
        <p:spPr>
          <a:xfrm>
            <a:off x="291945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4" name="Shape 2844"/>
          <p:cNvSpPr/>
          <p:nvPr/>
        </p:nvSpPr>
        <p:spPr>
          <a:xfrm>
            <a:off x="371955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5" name="Shape 2845"/>
          <p:cNvSpPr/>
          <p:nvPr/>
        </p:nvSpPr>
        <p:spPr>
          <a:xfrm>
            <a:off x="4557750" y="75111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6" name="Shape 2846"/>
          <p:cNvSpPr/>
          <p:nvPr/>
        </p:nvSpPr>
        <p:spPr>
          <a:xfrm>
            <a:off x="5357849" y="75111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7" name="Shape 2847"/>
          <p:cNvSpPr/>
          <p:nvPr/>
        </p:nvSpPr>
        <p:spPr>
          <a:xfrm>
            <a:off x="6119851" y="7511132"/>
            <a:ext cx="419100" cy="41909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8" name="Shape 2848"/>
          <p:cNvSpPr/>
          <p:nvPr/>
        </p:nvSpPr>
        <p:spPr>
          <a:xfrm>
            <a:off x="6919950" y="7511132"/>
            <a:ext cx="419100" cy="41909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49" name="Shape 2849"/>
          <p:cNvSpPr/>
          <p:nvPr/>
        </p:nvSpPr>
        <p:spPr>
          <a:xfrm>
            <a:off x="7720050" y="7539707"/>
            <a:ext cx="419100" cy="362294"/>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0" name="Shape 2850"/>
          <p:cNvSpPr/>
          <p:nvPr/>
        </p:nvSpPr>
        <p:spPr>
          <a:xfrm>
            <a:off x="852015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1" name="Shape 2851"/>
          <p:cNvSpPr/>
          <p:nvPr/>
        </p:nvSpPr>
        <p:spPr>
          <a:xfrm>
            <a:off x="1319251"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2" name="Shape 2852"/>
          <p:cNvSpPr/>
          <p:nvPr/>
        </p:nvSpPr>
        <p:spPr>
          <a:xfrm>
            <a:off x="2138401" y="83112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3" name="Shape 2853"/>
          <p:cNvSpPr/>
          <p:nvPr/>
        </p:nvSpPr>
        <p:spPr>
          <a:xfrm>
            <a:off x="2957551"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4" name="Shape 2854"/>
          <p:cNvSpPr/>
          <p:nvPr/>
        </p:nvSpPr>
        <p:spPr>
          <a:xfrm>
            <a:off x="3719550" y="8311231"/>
            <a:ext cx="419003" cy="419008"/>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5" name="Shape 2855"/>
          <p:cNvSpPr/>
          <p:nvPr/>
        </p:nvSpPr>
        <p:spPr>
          <a:xfrm>
            <a:off x="4538700" y="8311231"/>
            <a:ext cx="380903" cy="419008"/>
          </a:xfrm>
          <a:custGeom>
            <a:avLst/>
            <a:gdLst/>
            <a:ahLst/>
            <a:cxnLst>
              <a:cxn ang="0">
                <a:pos x="wd2" y="hd2"/>
              </a:cxn>
              <a:cxn ang="5400000">
                <a:pos x="wd2" y="hd2"/>
              </a:cxn>
              <a:cxn ang="10800000">
                <a:pos x="wd2" y="hd2"/>
              </a:cxn>
              <a:cxn ang="16200000">
                <a:pos x="wd2" y="hd2"/>
              </a:cxn>
            </a:cxnLst>
            <a:rect l="0" t="0"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6" name="Shape 2856"/>
          <p:cNvSpPr/>
          <p:nvPr/>
        </p:nvSpPr>
        <p:spPr>
          <a:xfrm>
            <a:off x="5319749" y="8311232"/>
            <a:ext cx="419305" cy="419138"/>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7" name="Shape 2857"/>
          <p:cNvSpPr/>
          <p:nvPr/>
        </p:nvSpPr>
        <p:spPr>
          <a:xfrm>
            <a:off x="6119851"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8" name="Shape 2858"/>
          <p:cNvSpPr/>
          <p:nvPr/>
        </p:nvSpPr>
        <p:spPr>
          <a:xfrm>
            <a:off x="6958049"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59" name="Shape 2859"/>
          <p:cNvSpPr/>
          <p:nvPr/>
        </p:nvSpPr>
        <p:spPr>
          <a:xfrm>
            <a:off x="7720050"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0" name="Shape 2860"/>
          <p:cNvSpPr/>
          <p:nvPr/>
        </p:nvSpPr>
        <p:spPr>
          <a:xfrm>
            <a:off x="8520150"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1" name="Shape 2861"/>
          <p:cNvSpPr/>
          <p:nvPr/>
        </p:nvSpPr>
        <p:spPr>
          <a:xfrm>
            <a:off x="9377401"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2" name="Shape 2862"/>
          <p:cNvSpPr/>
          <p:nvPr/>
        </p:nvSpPr>
        <p:spPr>
          <a:xfrm>
            <a:off x="1017750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3" name="Shape 2863"/>
          <p:cNvSpPr/>
          <p:nvPr/>
        </p:nvSpPr>
        <p:spPr>
          <a:xfrm>
            <a:off x="1097760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4" name="Shape 2864"/>
          <p:cNvSpPr/>
          <p:nvPr/>
        </p:nvSpPr>
        <p:spPr>
          <a:xfrm>
            <a:off x="1177770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5" name="Shape 2865"/>
          <p:cNvSpPr/>
          <p:nvPr/>
        </p:nvSpPr>
        <p:spPr>
          <a:xfrm>
            <a:off x="1257780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6" name="Shape 2866"/>
          <p:cNvSpPr/>
          <p:nvPr/>
        </p:nvSpPr>
        <p:spPr>
          <a:xfrm>
            <a:off x="13377901"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7" name="Shape 2867"/>
          <p:cNvSpPr/>
          <p:nvPr/>
        </p:nvSpPr>
        <p:spPr>
          <a:xfrm>
            <a:off x="14178001"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8" name="Shape 2868"/>
          <p:cNvSpPr/>
          <p:nvPr/>
        </p:nvSpPr>
        <p:spPr>
          <a:xfrm>
            <a:off x="1497810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5" y="9725"/>
                </a:lnTo>
                <a:lnTo>
                  <a:pt x="13924" y="9725"/>
                </a:lnTo>
                <a:cubicBezTo>
                  <a:pt x="13924" y="9725"/>
                  <a:pt x="13925" y="9727"/>
                  <a:pt x="13925" y="9727"/>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69" name="Shape 2869"/>
          <p:cNvSpPr/>
          <p:nvPr/>
        </p:nvSpPr>
        <p:spPr>
          <a:xfrm>
            <a:off x="1577820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0" name="Shape 2870"/>
          <p:cNvSpPr/>
          <p:nvPr/>
        </p:nvSpPr>
        <p:spPr>
          <a:xfrm>
            <a:off x="16578300" y="67110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1" name="Shape 2871"/>
          <p:cNvSpPr/>
          <p:nvPr/>
        </p:nvSpPr>
        <p:spPr>
          <a:xfrm>
            <a:off x="9377401"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2" name="Shape 2872"/>
          <p:cNvSpPr/>
          <p:nvPr/>
        </p:nvSpPr>
        <p:spPr>
          <a:xfrm>
            <a:off x="1017750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3" name="Shape 2873"/>
          <p:cNvSpPr/>
          <p:nvPr/>
        </p:nvSpPr>
        <p:spPr>
          <a:xfrm>
            <a:off x="1097760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4" name="Shape 2874"/>
          <p:cNvSpPr/>
          <p:nvPr/>
        </p:nvSpPr>
        <p:spPr>
          <a:xfrm>
            <a:off x="1177770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5" name="Shape 2875"/>
          <p:cNvSpPr/>
          <p:nvPr/>
        </p:nvSpPr>
        <p:spPr>
          <a:xfrm>
            <a:off x="1257780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6" name="Shape 2876"/>
          <p:cNvSpPr/>
          <p:nvPr/>
        </p:nvSpPr>
        <p:spPr>
          <a:xfrm>
            <a:off x="13377901"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7" name="Shape 2877"/>
          <p:cNvSpPr/>
          <p:nvPr/>
        </p:nvSpPr>
        <p:spPr>
          <a:xfrm>
            <a:off x="14178001"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8" name="Shape 2878"/>
          <p:cNvSpPr/>
          <p:nvPr/>
        </p:nvSpPr>
        <p:spPr>
          <a:xfrm>
            <a:off x="1497810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79" name="Shape 2879"/>
          <p:cNvSpPr/>
          <p:nvPr/>
        </p:nvSpPr>
        <p:spPr>
          <a:xfrm>
            <a:off x="1577820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0" name="Shape 2880"/>
          <p:cNvSpPr/>
          <p:nvPr/>
        </p:nvSpPr>
        <p:spPr>
          <a:xfrm>
            <a:off x="16578300" y="75111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1" name="Shape 2881"/>
          <p:cNvSpPr/>
          <p:nvPr/>
        </p:nvSpPr>
        <p:spPr>
          <a:xfrm>
            <a:off x="9377401"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2" name="Shape 2882"/>
          <p:cNvSpPr/>
          <p:nvPr/>
        </p:nvSpPr>
        <p:spPr>
          <a:xfrm>
            <a:off x="10177500"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3" name="Shape 2883"/>
          <p:cNvSpPr/>
          <p:nvPr/>
        </p:nvSpPr>
        <p:spPr>
          <a:xfrm>
            <a:off x="10977600"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4" name="Shape 2884"/>
          <p:cNvSpPr/>
          <p:nvPr/>
        </p:nvSpPr>
        <p:spPr>
          <a:xfrm>
            <a:off x="11777700" y="83112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5" name="Shape 2885"/>
          <p:cNvSpPr/>
          <p:nvPr/>
        </p:nvSpPr>
        <p:spPr>
          <a:xfrm>
            <a:off x="12615900"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6" name="Shape 2886"/>
          <p:cNvSpPr/>
          <p:nvPr/>
        </p:nvSpPr>
        <p:spPr>
          <a:xfrm>
            <a:off x="13415999"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7" name="Shape 2887"/>
          <p:cNvSpPr/>
          <p:nvPr/>
        </p:nvSpPr>
        <p:spPr>
          <a:xfrm>
            <a:off x="14216099"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8" name="Shape 2888"/>
          <p:cNvSpPr/>
          <p:nvPr/>
        </p:nvSpPr>
        <p:spPr>
          <a:xfrm>
            <a:off x="15016201"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89" name="Shape 2889"/>
          <p:cNvSpPr/>
          <p:nvPr/>
        </p:nvSpPr>
        <p:spPr>
          <a:xfrm>
            <a:off x="15816300"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0" name="Shape 2890"/>
          <p:cNvSpPr/>
          <p:nvPr/>
        </p:nvSpPr>
        <p:spPr>
          <a:xfrm>
            <a:off x="16616400" y="83112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1" name="Shape 2891"/>
          <p:cNvSpPr/>
          <p:nvPr/>
        </p:nvSpPr>
        <p:spPr>
          <a:xfrm>
            <a:off x="8796528" y="5908414"/>
            <a:ext cx="627031" cy="403957"/>
          </a:xfrm>
          <a:prstGeom prst="rect">
            <a:avLst/>
          </a:prstGeom>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dirty="0">
                <a:latin typeface="Arial" charset="0"/>
              </a:rPr>
              <a:t>Web</a:t>
            </a:r>
          </a:p>
        </p:txBody>
      </p:sp>
    </p:spTree>
    <p:extLst>
      <p:ext uri="{BB962C8B-B14F-4D97-AF65-F5344CB8AC3E}">
        <p14:creationId xmlns:p14="http://schemas.microsoft.com/office/powerpoint/2010/main" val="1237379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3" name="Shape 2893"/>
          <p:cNvSpPr/>
          <p:nvPr/>
        </p:nvSpPr>
        <p:spPr>
          <a:xfrm>
            <a:off x="1319251"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4" name="Shape 2894"/>
          <p:cNvSpPr/>
          <p:nvPr/>
        </p:nvSpPr>
        <p:spPr>
          <a:xfrm>
            <a:off x="2119350"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5" name="Shape 2895"/>
          <p:cNvSpPr/>
          <p:nvPr/>
        </p:nvSpPr>
        <p:spPr>
          <a:xfrm>
            <a:off x="3024226" y="3863371"/>
            <a:ext cx="209551"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6" name="Shape 2896"/>
          <p:cNvSpPr/>
          <p:nvPr/>
        </p:nvSpPr>
        <p:spPr>
          <a:xfrm>
            <a:off x="3824326" y="3863371"/>
            <a:ext cx="209551" cy="419100"/>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7" name="Shape 2897"/>
          <p:cNvSpPr/>
          <p:nvPr/>
        </p:nvSpPr>
        <p:spPr>
          <a:xfrm>
            <a:off x="4519650" y="3968145"/>
            <a:ext cx="419100" cy="209551"/>
          </a:xfrm>
          <a:custGeom>
            <a:avLst/>
            <a:gdLst/>
            <a:ahLst/>
            <a:cxnLst>
              <a:cxn ang="0">
                <a:pos x="wd2" y="hd2"/>
              </a:cxn>
              <a:cxn ang="5400000">
                <a:pos x="wd2" y="hd2"/>
              </a:cxn>
              <a:cxn ang="10800000">
                <a:pos x="wd2" y="hd2"/>
              </a:cxn>
              <a:cxn ang="16200000">
                <a:pos x="wd2" y="hd2"/>
              </a:cxn>
            </a:cxnLst>
            <a:rect l="0" t="0"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8" name="Shape 2898"/>
          <p:cNvSpPr/>
          <p:nvPr/>
        </p:nvSpPr>
        <p:spPr>
          <a:xfrm>
            <a:off x="5319751" y="3968145"/>
            <a:ext cx="419100" cy="209551"/>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899" name="Shape 2899"/>
          <p:cNvSpPr/>
          <p:nvPr/>
        </p:nvSpPr>
        <p:spPr>
          <a:xfrm>
            <a:off x="6138901" y="3977671"/>
            <a:ext cx="381001" cy="190501"/>
          </a:xfrm>
          <a:custGeom>
            <a:avLst/>
            <a:gdLst/>
            <a:ahLst/>
            <a:cxnLst>
              <a:cxn ang="0">
                <a:pos x="wd2" y="hd2"/>
              </a:cxn>
              <a:cxn ang="5400000">
                <a:pos x="wd2" y="hd2"/>
              </a:cxn>
              <a:cxn ang="10800000">
                <a:pos x="wd2" y="hd2"/>
              </a:cxn>
              <a:cxn ang="16200000">
                <a:pos x="wd2" y="hd2"/>
              </a:cxn>
            </a:cxnLst>
            <a:rect l="0" t="0"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0" name="Shape 2900"/>
          <p:cNvSpPr/>
          <p:nvPr/>
        </p:nvSpPr>
        <p:spPr>
          <a:xfrm>
            <a:off x="6939001" y="3977671"/>
            <a:ext cx="381001" cy="190501"/>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1" name="Shape 2901"/>
          <p:cNvSpPr/>
          <p:nvPr/>
        </p:nvSpPr>
        <p:spPr>
          <a:xfrm>
            <a:off x="7834351" y="3882421"/>
            <a:ext cx="190501" cy="381001"/>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2" name="Shape 2902"/>
          <p:cNvSpPr/>
          <p:nvPr/>
        </p:nvSpPr>
        <p:spPr>
          <a:xfrm>
            <a:off x="8634451" y="3882421"/>
            <a:ext cx="190501" cy="381001"/>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3" name="Shape 2903"/>
          <p:cNvSpPr/>
          <p:nvPr/>
        </p:nvSpPr>
        <p:spPr>
          <a:xfrm>
            <a:off x="13192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4" name="Shape 2904"/>
          <p:cNvSpPr/>
          <p:nvPr/>
        </p:nvSpPr>
        <p:spPr>
          <a:xfrm>
            <a:off x="21193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5" name="Shape 2905"/>
          <p:cNvSpPr/>
          <p:nvPr/>
        </p:nvSpPr>
        <p:spPr>
          <a:xfrm>
            <a:off x="29194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6" name="Shape 2906"/>
          <p:cNvSpPr/>
          <p:nvPr/>
        </p:nvSpPr>
        <p:spPr>
          <a:xfrm>
            <a:off x="37195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7" name="Shape 2907"/>
          <p:cNvSpPr/>
          <p:nvPr/>
        </p:nvSpPr>
        <p:spPr>
          <a:xfrm>
            <a:off x="45196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8" name="Shape 2908"/>
          <p:cNvSpPr/>
          <p:nvPr/>
        </p:nvSpPr>
        <p:spPr>
          <a:xfrm>
            <a:off x="5319751" y="475871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09" name="Shape 2909"/>
          <p:cNvSpPr/>
          <p:nvPr/>
        </p:nvSpPr>
        <p:spPr>
          <a:xfrm>
            <a:off x="6119851" y="475871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0" name="Shape 2910"/>
          <p:cNvSpPr/>
          <p:nvPr/>
        </p:nvSpPr>
        <p:spPr>
          <a:xfrm>
            <a:off x="7015199" y="466347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1" name="Shape 2911"/>
          <p:cNvSpPr/>
          <p:nvPr/>
        </p:nvSpPr>
        <p:spPr>
          <a:xfrm>
            <a:off x="7815301" y="466347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2" name="Shape 2912"/>
          <p:cNvSpPr/>
          <p:nvPr/>
        </p:nvSpPr>
        <p:spPr>
          <a:xfrm>
            <a:off x="85201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3" name="Shape 2913"/>
          <p:cNvSpPr/>
          <p:nvPr/>
        </p:nvSpPr>
        <p:spPr>
          <a:xfrm>
            <a:off x="9320251"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4" name="Shape 2914"/>
          <p:cNvSpPr/>
          <p:nvPr/>
        </p:nvSpPr>
        <p:spPr>
          <a:xfrm>
            <a:off x="10120351"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5" name="Shape 2915"/>
          <p:cNvSpPr/>
          <p:nvPr/>
        </p:nvSpPr>
        <p:spPr>
          <a:xfrm>
            <a:off x="10920450"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6" name="Shape 2916"/>
          <p:cNvSpPr/>
          <p:nvPr/>
        </p:nvSpPr>
        <p:spPr>
          <a:xfrm>
            <a:off x="11720550"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7" name="Shape 2917"/>
          <p:cNvSpPr/>
          <p:nvPr/>
        </p:nvSpPr>
        <p:spPr>
          <a:xfrm>
            <a:off x="12587325" y="3863371"/>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8" name="Shape 2918"/>
          <p:cNvSpPr/>
          <p:nvPr/>
        </p:nvSpPr>
        <p:spPr>
          <a:xfrm>
            <a:off x="13387425" y="3863371"/>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19" name="Shape 2919"/>
          <p:cNvSpPr/>
          <p:nvPr/>
        </p:nvSpPr>
        <p:spPr>
          <a:xfrm>
            <a:off x="14120851" y="3930044"/>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0" name="Shape 2920"/>
          <p:cNvSpPr/>
          <p:nvPr/>
        </p:nvSpPr>
        <p:spPr>
          <a:xfrm>
            <a:off x="14920950" y="3930044"/>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1" name="Shape 2921"/>
          <p:cNvSpPr/>
          <p:nvPr/>
        </p:nvSpPr>
        <p:spPr>
          <a:xfrm>
            <a:off x="15778201" y="386337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2" name="Shape 2922"/>
          <p:cNvSpPr/>
          <p:nvPr/>
        </p:nvSpPr>
        <p:spPr>
          <a:xfrm>
            <a:off x="16521150" y="3920521"/>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3" name="Shape 2923"/>
          <p:cNvSpPr/>
          <p:nvPr/>
        </p:nvSpPr>
        <p:spPr>
          <a:xfrm>
            <a:off x="93202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4" name="Shape 2924"/>
          <p:cNvSpPr/>
          <p:nvPr/>
        </p:nvSpPr>
        <p:spPr>
          <a:xfrm>
            <a:off x="101203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5" name="Shape 2925"/>
          <p:cNvSpPr/>
          <p:nvPr/>
        </p:nvSpPr>
        <p:spPr>
          <a:xfrm>
            <a:off x="109204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6" name="Shape 2926"/>
          <p:cNvSpPr/>
          <p:nvPr/>
        </p:nvSpPr>
        <p:spPr>
          <a:xfrm>
            <a:off x="117205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7" name="Shape 2927"/>
          <p:cNvSpPr/>
          <p:nvPr/>
        </p:nvSpPr>
        <p:spPr>
          <a:xfrm>
            <a:off x="125206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8" name="Shape 2928"/>
          <p:cNvSpPr/>
          <p:nvPr/>
        </p:nvSpPr>
        <p:spPr>
          <a:xfrm>
            <a:off x="133207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29" name="Shape 2929"/>
          <p:cNvSpPr/>
          <p:nvPr/>
        </p:nvSpPr>
        <p:spPr>
          <a:xfrm>
            <a:off x="141208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0" name="Shape 2930"/>
          <p:cNvSpPr/>
          <p:nvPr/>
        </p:nvSpPr>
        <p:spPr>
          <a:xfrm>
            <a:off x="14920950" y="4739671"/>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1" name="Shape 2931"/>
          <p:cNvSpPr/>
          <p:nvPr/>
        </p:nvSpPr>
        <p:spPr>
          <a:xfrm>
            <a:off x="15721050" y="4720621"/>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2" name="Shape 2932"/>
          <p:cNvSpPr/>
          <p:nvPr/>
        </p:nvSpPr>
        <p:spPr>
          <a:xfrm>
            <a:off x="16521150" y="470156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3" name="Shape 2933"/>
          <p:cNvSpPr/>
          <p:nvPr/>
        </p:nvSpPr>
        <p:spPr>
          <a:xfrm>
            <a:off x="8597054" y="3060756"/>
            <a:ext cx="982320" cy="403957"/>
          </a:xfrm>
          <a:prstGeom prst="rect">
            <a:avLst/>
          </a:prstGeom>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dirty="0">
                <a:latin typeface="Arial" charset="0"/>
              </a:rPr>
              <a:t>Arrows</a:t>
            </a:r>
          </a:p>
        </p:txBody>
      </p:sp>
      <p:sp>
        <p:nvSpPr>
          <p:cNvPr id="2934" name="Shape 2934"/>
          <p:cNvSpPr/>
          <p:nvPr/>
        </p:nvSpPr>
        <p:spPr>
          <a:xfrm>
            <a:off x="1376401" y="66582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5" name="Shape 2935"/>
          <p:cNvSpPr/>
          <p:nvPr/>
        </p:nvSpPr>
        <p:spPr>
          <a:xfrm>
            <a:off x="2119349" y="6658290"/>
            <a:ext cx="418798" cy="418859"/>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6" name="Shape 2936"/>
          <p:cNvSpPr/>
          <p:nvPr/>
        </p:nvSpPr>
        <p:spPr>
          <a:xfrm>
            <a:off x="3033751" y="6658290"/>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7" name="Shape 2937"/>
          <p:cNvSpPr/>
          <p:nvPr/>
        </p:nvSpPr>
        <p:spPr>
          <a:xfrm>
            <a:off x="3719550"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8" name="Shape 2938"/>
          <p:cNvSpPr/>
          <p:nvPr/>
        </p:nvSpPr>
        <p:spPr>
          <a:xfrm>
            <a:off x="4519650"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39" name="Shape 2939"/>
          <p:cNvSpPr/>
          <p:nvPr/>
        </p:nvSpPr>
        <p:spPr>
          <a:xfrm>
            <a:off x="5319751"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0" name="Shape 2940"/>
          <p:cNvSpPr/>
          <p:nvPr/>
        </p:nvSpPr>
        <p:spPr>
          <a:xfrm>
            <a:off x="6119851"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1" name="Shape 2941"/>
          <p:cNvSpPr/>
          <p:nvPr/>
        </p:nvSpPr>
        <p:spPr>
          <a:xfrm>
            <a:off x="6919950"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2" name="Shape 2942"/>
          <p:cNvSpPr/>
          <p:nvPr/>
        </p:nvSpPr>
        <p:spPr>
          <a:xfrm>
            <a:off x="7758151" y="66582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3" name="Shape 2943"/>
          <p:cNvSpPr/>
          <p:nvPr/>
        </p:nvSpPr>
        <p:spPr>
          <a:xfrm>
            <a:off x="8558250" y="66582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4" name="Shape 2944"/>
          <p:cNvSpPr/>
          <p:nvPr/>
        </p:nvSpPr>
        <p:spPr>
          <a:xfrm>
            <a:off x="9377401"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5" name="Shape 2945"/>
          <p:cNvSpPr/>
          <p:nvPr/>
        </p:nvSpPr>
        <p:spPr>
          <a:xfrm>
            <a:off x="101775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6" name="Shape 2946"/>
          <p:cNvSpPr/>
          <p:nvPr/>
        </p:nvSpPr>
        <p:spPr>
          <a:xfrm>
            <a:off x="109776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7" name="Shape 2947"/>
          <p:cNvSpPr/>
          <p:nvPr/>
        </p:nvSpPr>
        <p:spPr>
          <a:xfrm>
            <a:off x="117777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8" name="Shape 2948"/>
          <p:cNvSpPr/>
          <p:nvPr/>
        </p:nvSpPr>
        <p:spPr>
          <a:xfrm>
            <a:off x="12634951" y="664845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49" name="Shape 2949"/>
          <p:cNvSpPr/>
          <p:nvPr/>
        </p:nvSpPr>
        <p:spPr>
          <a:xfrm>
            <a:off x="13415999" y="664845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0" name="Shape 2950"/>
          <p:cNvSpPr/>
          <p:nvPr/>
        </p:nvSpPr>
        <p:spPr>
          <a:xfrm>
            <a:off x="14216099" y="664845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1" name="Shape 2951"/>
          <p:cNvSpPr/>
          <p:nvPr/>
        </p:nvSpPr>
        <p:spPr>
          <a:xfrm>
            <a:off x="14978100" y="6686552"/>
            <a:ext cx="419100" cy="342900"/>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2" name="Shape 2952"/>
          <p:cNvSpPr/>
          <p:nvPr/>
        </p:nvSpPr>
        <p:spPr>
          <a:xfrm>
            <a:off x="157782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3" name="Shape 2953"/>
          <p:cNvSpPr/>
          <p:nvPr/>
        </p:nvSpPr>
        <p:spPr>
          <a:xfrm>
            <a:off x="165783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4" name="Shape 2954"/>
          <p:cNvSpPr/>
          <p:nvPr/>
        </p:nvSpPr>
        <p:spPr>
          <a:xfrm>
            <a:off x="8489861" y="5855675"/>
            <a:ext cx="1167627" cy="403957"/>
          </a:xfrm>
          <a:prstGeom prst="rect">
            <a:avLst/>
          </a:prstGeom>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dirty="0">
                <a:latin typeface="Arial" charset="0"/>
              </a:rPr>
              <a:t>Location</a:t>
            </a:r>
          </a:p>
        </p:txBody>
      </p:sp>
      <p:sp>
        <p:nvSpPr>
          <p:cNvPr id="2955" name="Shape 2955"/>
          <p:cNvSpPr/>
          <p:nvPr/>
        </p:nvSpPr>
        <p:spPr>
          <a:xfrm>
            <a:off x="13192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6" name="Shape 2956"/>
          <p:cNvSpPr/>
          <p:nvPr/>
        </p:nvSpPr>
        <p:spPr>
          <a:xfrm>
            <a:off x="21193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9040" y="18655"/>
                </a:lnTo>
                <a:lnTo>
                  <a:pt x="9327" y="18655"/>
                </a:lnTo>
                <a:cubicBezTo>
                  <a:pt x="9598" y="18655"/>
                  <a:pt x="9818" y="18435"/>
                  <a:pt x="9818" y="18164"/>
                </a:cubicBezTo>
                <a:lnTo>
                  <a:pt x="9818" y="15709"/>
                </a:lnTo>
                <a:lnTo>
                  <a:pt x="11782" y="15709"/>
                </a:lnTo>
                <a:lnTo>
                  <a:pt x="11782" y="18164"/>
                </a:lnTo>
                <a:cubicBezTo>
                  <a:pt x="11782" y="18435"/>
                  <a:pt x="12002" y="18655"/>
                  <a:pt x="12273" y="18655"/>
                </a:cubicBezTo>
                <a:lnTo>
                  <a:pt x="12560" y="18655"/>
                </a:lnTo>
                <a:cubicBezTo>
                  <a:pt x="12560" y="18655"/>
                  <a:pt x="10800" y="20415"/>
                  <a:pt x="10800" y="20415"/>
                </a:cubicBezTo>
                <a:close/>
                <a:moveTo>
                  <a:pt x="13745" y="17673"/>
                </a:moveTo>
                <a:lnTo>
                  <a:pt x="12764" y="17673"/>
                </a:lnTo>
                <a:lnTo>
                  <a:pt x="12764" y="15218"/>
                </a:lnTo>
                <a:cubicBezTo>
                  <a:pt x="12764" y="14947"/>
                  <a:pt x="12544" y="14727"/>
                  <a:pt x="12273" y="14727"/>
                </a:cubicBezTo>
                <a:lnTo>
                  <a:pt x="9327" y="14727"/>
                </a:lnTo>
                <a:cubicBezTo>
                  <a:pt x="9056" y="14727"/>
                  <a:pt x="8836" y="14947"/>
                  <a:pt x="8836" y="15218"/>
                </a:cubicBezTo>
                <a:lnTo>
                  <a:pt x="8836" y="17673"/>
                </a:lnTo>
                <a:lnTo>
                  <a:pt x="7855" y="17673"/>
                </a:lnTo>
                <a:cubicBezTo>
                  <a:pt x="7584" y="17673"/>
                  <a:pt x="7364" y="17892"/>
                  <a:pt x="7364" y="18164"/>
                </a:cubicBezTo>
                <a:cubicBezTo>
                  <a:pt x="7364" y="18299"/>
                  <a:pt x="7419" y="18422"/>
                  <a:pt x="7507" y="18511"/>
                </a:cubicBezTo>
                <a:lnTo>
                  <a:pt x="10453" y="21456"/>
                </a:lnTo>
                <a:cubicBezTo>
                  <a:pt x="10542" y="21545"/>
                  <a:pt x="10665" y="21600"/>
                  <a:pt x="10800" y="21600"/>
                </a:cubicBezTo>
                <a:cubicBezTo>
                  <a:pt x="10935" y="21600"/>
                  <a:pt x="11058" y="21545"/>
                  <a:pt x="11147" y="21456"/>
                </a:cubicBezTo>
                <a:lnTo>
                  <a:pt x="14093" y="18511"/>
                </a:lnTo>
                <a:cubicBezTo>
                  <a:pt x="14181" y="18422"/>
                  <a:pt x="14236" y="18299"/>
                  <a:pt x="14236" y="18164"/>
                </a:cubicBezTo>
                <a:cubicBezTo>
                  <a:pt x="14236" y="17892"/>
                  <a:pt x="14016" y="17673"/>
                  <a:pt x="13745" y="17673"/>
                </a:cubicBezTo>
                <a:moveTo>
                  <a:pt x="5891" y="10800"/>
                </a:moveTo>
                <a:cubicBezTo>
                  <a:pt x="5891" y="8088"/>
                  <a:pt x="8089" y="5891"/>
                  <a:pt x="10800" y="5891"/>
                </a:cubicBezTo>
                <a:cubicBezTo>
                  <a:pt x="13511" y="5891"/>
                  <a:pt x="15709" y="8088"/>
                  <a:pt x="15709" y="10800"/>
                </a:cubicBezTo>
                <a:cubicBezTo>
                  <a:pt x="15709" y="10800"/>
                  <a:pt x="5891" y="10800"/>
                  <a:pt x="5891" y="10800"/>
                </a:cubicBezTo>
                <a:close/>
                <a:moveTo>
                  <a:pt x="21109" y="10800"/>
                </a:moveTo>
                <a:lnTo>
                  <a:pt x="16691" y="10800"/>
                </a:lnTo>
                <a:cubicBezTo>
                  <a:pt x="16691" y="7547"/>
                  <a:pt x="14053" y="4909"/>
                  <a:pt x="10800" y="4909"/>
                </a:cubicBezTo>
                <a:cubicBezTo>
                  <a:pt x="7547" y="4909"/>
                  <a:pt x="4909" y="7547"/>
                  <a:pt x="4909" y="10800"/>
                </a:cubicBezTo>
                <a:lnTo>
                  <a:pt x="491" y="10800"/>
                </a:lnTo>
                <a:cubicBezTo>
                  <a:pt x="220" y="10800"/>
                  <a:pt x="0" y="11020"/>
                  <a:pt x="0" y="11291"/>
                </a:cubicBezTo>
                <a:cubicBezTo>
                  <a:pt x="0" y="11562"/>
                  <a:pt x="220" y="11782"/>
                  <a:pt x="491" y="11782"/>
                </a:cubicBezTo>
                <a:lnTo>
                  <a:pt x="21109" y="11782"/>
                </a:lnTo>
                <a:cubicBezTo>
                  <a:pt x="21380" y="11782"/>
                  <a:pt x="21600" y="11562"/>
                  <a:pt x="21600" y="11291"/>
                </a:cubicBezTo>
                <a:cubicBezTo>
                  <a:pt x="21600" y="11020"/>
                  <a:pt x="21380" y="10800"/>
                  <a:pt x="21109" y="10800"/>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16354" y="5940"/>
                </a:moveTo>
                <a:lnTo>
                  <a:pt x="18437" y="3857"/>
                </a:lnTo>
                <a:cubicBezTo>
                  <a:pt x="18628" y="3666"/>
                  <a:pt x="18628" y="3355"/>
                  <a:pt x="18437" y="3163"/>
                </a:cubicBezTo>
                <a:cubicBezTo>
                  <a:pt x="18245" y="2971"/>
                  <a:pt x="17934" y="2971"/>
                  <a:pt x="17742" y="3163"/>
                </a:cubicBezTo>
                <a:lnTo>
                  <a:pt x="15659" y="5247"/>
                </a:lnTo>
                <a:cubicBezTo>
                  <a:pt x="15468" y="5437"/>
                  <a:pt x="15468" y="5749"/>
                  <a:pt x="15659" y="5940"/>
                </a:cubicBezTo>
                <a:cubicBezTo>
                  <a:pt x="15851" y="6132"/>
                  <a:pt x="16162" y="6132"/>
                  <a:pt x="16354" y="5940"/>
                </a:cubicBezTo>
                <a:moveTo>
                  <a:pt x="5246" y="5940"/>
                </a:moveTo>
                <a:cubicBezTo>
                  <a:pt x="5438" y="6132"/>
                  <a:pt x="5749" y="6132"/>
                  <a:pt x="5941" y="5940"/>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0"/>
                  <a:pt x="5246" y="5940"/>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7" name="Shape 2957"/>
          <p:cNvSpPr/>
          <p:nvPr/>
        </p:nvSpPr>
        <p:spPr>
          <a:xfrm>
            <a:off x="29194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185"/>
                </a:moveTo>
                <a:lnTo>
                  <a:pt x="12560" y="2945"/>
                </a:lnTo>
                <a:lnTo>
                  <a:pt x="12273" y="2945"/>
                </a:lnTo>
                <a:cubicBezTo>
                  <a:pt x="12002" y="2945"/>
                  <a:pt x="11782" y="3165"/>
                  <a:pt x="11782" y="3436"/>
                </a:cubicBezTo>
                <a:lnTo>
                  <a:pt x="11782" y="5891"/>
                </a:lnTo>
                <a:lnTo>
                  <a:pt x="9818" y="5891"/>
                </a:lnTo>
                <a:lnTo>
                  <a:pt x="9818" y="3436"/>
                </a:lnTo>
                <a:cubicBezTo>
                  <a:pt x="9818" y="3165"/>
                  <a:pt x="9598" y="2945"/>
                  <a:pt x="9327" y="2945"/>
                </a:cubicBezTo>
                <a:lnTo>
                  <a:pt x="9040" y="2945"/>
                </a:lnTo>
                <a:cubicBezTo>
                  <a:pt x="9040" y="2945"/>
                  <a:pt x="10800" y="1185"/>
                  <a:pt x="10800" y="1185"/>
                </a:cubicBezTo>
                <a:close/>
                <a:moveTo>
                  <a:pt x="7855" y="3927"/>
                </a:moveTo>
                <a:lnTo>
                  <a:pt x="8836" y="3927"/>
                </a:lnTo>
                <a:lnTo>
                  <a:pt x="8836" y="6382"/>
                </a:lnTo>
                <a:cubicBezTo>
                  <a:pt x="8836" y="6653"/>
                  <a:pt x="9056" y="6873"/>
                  <a:pt x="9327" y="6873"/>
                </a:cubicBezTo>
                <a:lnTo>
                  <a:pt x="12273" y="6873"/>
                </a:lnTo>
                <a:cubicBezTo>
                  <a:pt x="12544" y="6873"/>
                  <a:pt x="12764" y="6653"/>
                  <a:pt x="12764" y="6382"/>
                </a:cubicBezTo>
                <a:lnTo>
                  <a:pt x="12764" y="3927"/>
                </a:lnTo>
                <a:lnTo>
                  <a:pt x="13745" y="3927"/>
                </a:lnTo>
                <a:cubicBezTo>
                  <a:pt x="14016" y="3927"/>
                  <a:pt x="14236" y="3708"/>
                  <a:pt x="14236" y="3436"/>
                </a:cubicBezTo>
                <a:cubicBezTo>
                  <a:pt x="14236" y="3301"/>
                  <a:pt x="14181" y="3178"/>
                  <a:pt x="14093" y="3089"/>
                </a:cubicBezTo>
                <a:lnTo>
                  <a:pt x="11147" y="144"/>
                </a:lnTo>
                <a:cubicBezTo>
                  <a:pt x="11059" y="55"/>
                  <a:pt x="10935" y="0"/>
                  <a:pt x="10800" y="0"/>
                </a:cubicBezTo>
                <a:cubicBezTo>
                  <a:pt x="10665" y="0"/>
                  <a:pt x="10542" y="55"/>
                  <a:pt x="10452" y="144"/>
                </a:cubicBezTo>
                <a:lnTo>
                  <a:pt x="7507" y="3089"/>
                </a:lnTo>
                <a:cubicBezTo>
                  <a:pt x="7419" y="3178"/>
                  <a:pt x="7364" y="3301"/>
                  <a:pt x="7364" y="3436"/>
                </a:cubicBezTo>
                <a:cubicBezTo>
                  <a:pt x="7364" y="3708"/>
                  <a:pt x="7584" y="3927"/>
                  <a:pt x="7855" y="3927"/>
                </a:cubicBezTo>
                <a:moveTo>
                  <a:pt x="5246" y="15759"/>
                </a:moveTo>
                <a:cubicBezTo>
                  <a:pt x="5438" y="15950"/>
                  <a:pt x="5749" y="15950"/>
                  <a:pt x="5941" y="15759"/>
                </a:cubicBezTo>
                <a:cubicBezTo>
                  <a:pt x="6132" y="15567"/>
                  <a:pt x="6132" y="15256"/>
                  <a:pt x="5941" y="15064"/>
                </a:cubicBezTo>
                <a:lnTo>
                  <a:pt x="3858" y="12981"/>
                </a:lnTo>
                <a:cubicBezTo>
                  <a:pt x="3666" y="12790"/>
                  <a:pt x="3355" y="12790"/>
                  <a:pt x="3163" y="12981"/>
                </a:cubicBezTo>
                <a:cubicBezTo>
                  <a:pt x="2971" y="13173"/>
                  <a:pt x="2971" y="13484"/>
                  <a:pt x="3163" y="13675"/>
                </a:cubicBezTo>
                <a:cubicBezTo>
                  <a:pt x="3163" y="13675"/>
                  <a:pt x="5246" y="15759"/>
                  <a:pt x="5246" y="15759"/>
                </a:cubicBezTo>
                <a:close/>
                <a:moveTo>
                  <a:pt x="10309" y="10309"/>
                </a:moveTo>
                <a:lnTo>
                  <a:pt x="10309" y="13255"/>
                </a:lnTo>
                <a:cubicBezTo>
                  <a:pt x="10309" y="13526"/>
                  <a:pt x="10529" y="13745"/>
                  <a:pt x="10800" y="13745"/>
                </a:cubicBezTo>
                <a:cubicBezTo>
                  <a:pt x="11071" y="13745"/>
                  <a:pt x="11291" y="13526"/>
                  <a:pt x="11291" y="13255"/>
                </a:cubicBezTo>
                <a:lnTo>
                  <a:pt x="11291" y="10309"/>
                </a:lnTo>
                <a:cubicBezTo>
                  <a:pt x="11291" y="10038"/>
                  <a:pt x="11071" y="9818"/>
                  <a:pt x="10800" y="9818"/>
                </a:cubicBezTo>
                <a:cubicBezTo>
                  <a:pt x="10529" y="9818"/>
                  <a:pt x="10309" y="10038"/>
                  <a:pt x="10309" y="10309"/>
                </a:cubicBezTo>
                <a:moveTo>
                  <a:pt x="16354" y="15759"/>
                </a:moveTo>
                <a:lnTo>
                  <a:pt x="18437" y="13675"/>
                </a:lnTo>
                <a:cubicBezTo>
                  <a:pt x="18628" y="13484"/>
                  <a:pt x="18628" y="13173"/>
                  <a:pt x="18437" y="12981"/>
                </a:cubicBezTo>
                <a:cubicBezTo>
                  <a:pt x="18245" y="12790"/>
                  <a:pt x="17934" y="12790"/>
                  <a:pt x="17742" y="12981"/>
                </a:cubicBezTo>
                <a:lnTo>
                  <a:pt x="15659" y="15064"/>
                </a:lnTo>
                <a:cubicBezTo>
                  <a:pt x="15468" y="15256"/>
                  <a:pt x="15468" y="15567"/>
                  <a:pt x="15659" y="15759"/>
                </a:cubicBezTo>
                <a:cubicBezTo>
                  <a:pt x="15851" y="15950"/>
                  <a:pt x="16162" y="15950"/>
                  <a:pt x="16354" y="15759"/>
                </a:cubicBezTo>
                <a:moveTo>
                  <a:pt x="5891" y="20618"/>
                </a:moveTo>
                <a:cubicBezTo>
                  <a:pt x="5891" y="17907"/>
                  <a:pt x="8089" y="15709"/>
                  <a:pt x="10800" y="15709"/>
                </a:cubicBezTo>
                <a:cubicBezTo>
                  <a:pt x="13511" y="15709"/>
                  <a:pt x="15709" y="17907"/>
                  <a:pt x="15709" y="20618"/>
                </a:cubicBezTo>
                <a:cubicBezTo>
                  <a:pt x="15709" y="20618"/>
                  <a:pt x="5891" y="20618"/>
                  <a:pt x="5891" y="20618"/>
                </a:cubicBezTo>
                <a:close/>
                <a:moveTo>
                  <a:pt x="21109" y="20618"/>
                </a:moveTo>
                <a:lnTo>
                  <a:pt x="16691" y="20618"/>
                </a:lnTo>
                <a:cubicBezTo>
                  <a:pt x="16691" y="17365"/>
                  <a:pt x="14053" y="14727"/>
                  <a:pt x="10800" y="14727"/>
                </a:cubicBezTo>
                <a:cubicBezTo>
                  <a:pt x="7547" y="14727"/>
                  <a:pt x="4909" y="17365"/>
                  <a:pt x="4909" y="20618"/>
                </a:cubicBezTo>
                <a:lnTo>
                  <a:pt x="491" y="20618"/>
                </a:lnTo>
                <a:cubicBezTo>
                  <a:pt x="220" y="20618"/>
                  <a:pt x="0" y="20838"/>
                  <a:pt x="0" y="21109"/>
                </a:cubicBezTo>
                <a:cubicBezTo>
                  <a:pt x="0" y="21380"/>
                  <a:pt x="220" y="21600"/>
                  <a:pt x="491" y="21600"/>
                </a:cubicBezTo>
                <a:lnTo>
                  <a:pt x="21109" y="21600"/>
                </a:lnTo>
                <a:cubicBezTo>
                  <a:pt x="21380" y="21600"/>
                  <a:pt x="21600" y="21380"/>
                  <a:pt x="21600" y="21109"/>
                </a:cubicBezTo>
                <a:cubicBezTo>
                  <a:pt x="21600" y="20838"/>
                  <a:pt x="21380" y="20618"/>
                  <a:pt x="21109" y="206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8" name="Shape 2958"/>
          <p:cNvSpPr/>
          <p:nvPr/>
        </p:nvSpPr>
        <p:spPr>
          <a:xfrm>
            <a:off x="37195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600" y="1964"/>
                </a:moveTo>
                <a:lnTo>
                  <a:pt x="19636" y="1964"/>
                </a:lnTo>
                <a:lnTo>
                  <a:pt x="18900" y="0"/>
                </a:lnTo>
                <a:lnTo>
                  <a:pt x="18164" y="1964"/>
                </a:lnTo>
                <a:lnTo>
                  <a:pt x="16200" y="1964"/>
                </a:lnTo>
                <a:lnTo>
                  <a:pt x="17795" y="3191"/>
                </a:lnTo>
                <a:lnTo>
                  <a:pt x="17059" y="5400"/>
                </a:lnTo>
                <a:lnTo>
                  <a:pt x="18900" y="4050"/>
                </a:lnTo>
                <a:lnTo>
                  <a:pt x="20741" y="5400"/>
                </a:lnTo>
                <a:lnTo>
                  <a:pt x="20005" y="3191"/>
                </a:lnTo>
                <a:cubicBezTo>
                  <a:pt x="20005" y="3191"/>
                  <a:pt x="21600" y="1964"/>
                  <a:pt x="21600" y="1964"/>
                </a:cubicBezTo>
                <a:close/>
                <a:moveTo>
                  <a:pt x="10800" y="20616"/>
                </a:moveTo>
                <a:cubicBezTo>
                  <a:pt x="5386" y="20616"/>
                  <a:pt x="982" y="16203"/>
                  <a:pt x="982" y="10777"/>
                </a:cubicBezTo>
                <a:cubicBezTo>
                  <a:pt x="982" y="6434"/>
                  <a:pt x="3745" y="2741"/>
                  <a:pt x="7690" y="1441"/>
                </a:cubicBezTo>
                <a:cubicBezTo>
                  <a:pt x="6837" y="3102"/>
                  <a:pt x="6382" y="4957"/>
                  <a:pt x="6382" y="6841"/>
                </a:cubicBezTo>
                <a:cubicBezTo>
                  <a:pt x="6382" y="13004"/>
                  <a:pt x="11118" y="18079"/>
                  <a:pt x="17134" y="18604"/>
                </a:cubicBezTo>
                <a:cubicBezTo>
                  <a:pt x="15361" y="19863"/>
                  <a:pt x="13065" y="20616"/>
                  <a:pt x="10800" y="20616"/>
                </a:cubicBezTo>
                <a:moveTo>
                  <a:pt x="7364" y="6841"/>
                </a:moveTo>
                <a:cubicBezTo>
                  <a:pt x="7364" y="4248"/>
                  <a:pt x="8276" y="1870"/>
                  <a:pt x="9794" y="5"/>
                </a:cubicBezTo>
                <a:cubicBezTo>
                  <a:pt x="4302" y="514"/>
                  <a:pt x="0" y="5140"/>
                  <a:pt x="0" y="10777"/>
                </a:cubicBezTo>
                <a:cubicBezTo>
                  <a:pt x="0" y="16755"/>
                  <a:pt x="4836" y="21600"/>
                  <a:pt x="10800" y="21600"/>
                </a:cubicBezTo>
                <a:cubicBezTo>
                  <a:pt x="14176" y="21600"/>
                  <a:pt x="17656" y="20045"/>
                  <a:pt x="19636" y="17613"/>
                </a:cubicBezTo>
                <a:cubicBezTo>
                  <a:pt x="19305" y="17644"/>
                  <a:pt x="18503" y="17665"/>
                  <a:pt x="18164" y="17665"/>
                </a:cubicBezTo>
                <a:cubicBezTo>
                  <a:pt x="12199" y="17665"/>
                  <a:pt x="7364" y="12819"/>
                  <a:pt x="7364" y="6841"/>
                </a:cubicBezTo>
                <a:moveTo>
                  <a:pt x="17673" y="10309"/>
                </a:moveTo>
                <a:lnTo>
                  <a:pt x="17137" y="11737"/>
                </a:lnTo>
                <a:lnTo>
                  <a:pt x="15709" y="11737"/>
                </a:lnTo>
                <a:lnTo>
                  <a:pt x="16869" y="12629"/>
                </a:lnTo>
                <a:lnTo>
                  <a:pt x="16334" y="14236"/>
                </a:lnTo>
                <a:lnTo>
                  <a:pt x="17673" y="13255"/>
                </a:lnTo>
                <a:lnTo>
                  <a:pt x="19011" y="14236"/>
                </a:lnTo>
                <a:lnTo>
                  <a:pt x="18476" y="12629"/>
                </a:lnTo>
                <a:lnTo>
                  <a:pt x="19636" y="11737"/>
                </a:lnTo>
                <a:lnTo>
                  <a:pt x="18208" y="11737"/>
                </a:lnTo>
                <a:cubicBezTo>
                  <a:pt x="18208" y="11737"/>
                  <a:pt x="17673" y="10309"/>
                  <a:pt x="17673" y="10309"/>
                </a:cubicBezTo>
                <a:close/>
                <a:moveTo>
                  <a:pt x="11425" y="9327"/>
                </a:moveTo>
                <a:lnTo>
                  <a:pt x="12764" y="8345"/>
                </a:lnTo>
                <a:lnTo>
                  <a:pt x="14102" y="9327"/>
                </a:lnTo>
                <a:lnTo>
                  <a:pt x="13567" y="7721"/>
                </a:lnTo>
                <a:lnTo>
                  <a:pt x="14727" y="6828"/>
                </a:lnTo>
                <a:lnTo>
                  <a:pt x="13299" y="6828"/>
                </a:lnTo>
                <a:lnTo>
                  <a:pt x="12764" y="5400"/>
                </a:lnTo>
                <a:lnTo>
                  <a:pt x="12228" y="6828"/>
                </a:lnTo>
                <a:lnTo>
                  <a:pt x="10800" y="6828"/>
                </a:lnTo>
                <a:lnTo>
                  <a:pt x="11960" y="7721"/>
                </a:lnTo>
                <a:cubicBezTo>
                  <a:pt x="11960" y="7721"/>
                  <a:pt x="11425" y="9327"/>
                  <a:pt x="11425" y="9327"/>
                </a:cubicBezTo>
                <a:close/>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59" name="Shape 2959"/>
          <p:cNvSpPr/>
          <p:nvPr/>
        </p:nvSpPr>
        <p:spPr>
          <a:xfrm>
            <a:off x="45196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7855" y="8836"/>
                </a:moveTo>
                <a:cubicBezTo>
                  <a:pt x="6770" y="8836"/>
                  <a:pt x="5891" y="7957"/>
                  <a:pt x="5891" y="6873"/>
                </a:cubicBezTo>
                <a:cubicBezTo>
                  <a:pt x="5891" y="5788"/>
                  <a:pt x="6770" y="4909"/>
                  <a:pt x="7855" y="4909"/>
                </a:cubicBezTo>
                <a:cubicBezTo>
                  <a:pt x="8939" y="4909"/>
                  <a:pt x="9818" y="5788"/>
                  <a:pt x="9818" y="6873"/>
                </a:cubicBezTo>
                <a:cubicBezTo>
                  <a:pt x="9818" y="7957"/>
                  <a:pt x="8939" y="8836"/>
                  <a:pt x="7855" y="8836"/>
                </a:cubicBezTo>
                <a:moveTo>
                  <a:pt x="7855" y="3927"/>
                </a:moveTo>
                <a:cubicBezTo>
                  <a:pt x="6228" y="3927"/>
                  <a:pt x="4909" y="5247"/>
                  <a:pt x="4909" y="6873"/>
                </a:cubicBezTo>
                <a:cubicBezTo>
                  <a:pt x="4909" y="8500"/>
                  <a:pt x="6228" y="9818"/>
                  <a:pt x="7855" y="9818"/>
                </a:cubicBezTo>
                <a:cubicBezTo>
                  <a:pt x="9481" y="9818"/>
                  <a:pt x="10800" y="8500"/>
                  <a:pt x="10800" y="6873"/>
                </a:cubicBezTo>
                <a:cubicBezTo>
                  <a:pt x="10800" y="5247"/>
                  <a:pt x="9481" y="3927"/>
                  <a:pt x="7855" y="3927"/>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273" y="10800"/>
                </a:moveTo>
                <a:cubicBezTo>
                  <a:pt x="12002" y="10800"/>
                  <a:pt x="11782" y="11020"/>
                  <a:pt x="11782" y="11291"/>
                </a:cubicBezTo>
                <a:cubicBezTo>
                  <a:pt x="11782" y="11562"/>
                  <a:pt x="12002" y="11782"/>
                  <a:pt x="12273" y="11782"/>
                </a:cubicBezTo>
                <a:cubicBezTo>
                  <a:pt x="12544" y="11782"/>
                  <a:pt x="12764" y="11562"/>
                  <a:pt x="12764" y="11291"/>
                </a:cubicBezTo>
                <a:cubicBezTo>
                  <a:pt x="12764" y="11020"/>
                  <a:pt x="12544" y="10800"/>
                  <a:pt x="12273" y="10800"/>
                </a:cubicBezTo>
                <a:moveTo>
                  <a:pt x="9327" y="15709"/>
                </a:moveTo>
                <a:cubicBezTo>
                  <a:pt x="9056" y="15709"/>
                  <a:pt x="8836" y="15490"/>
                  <a:pt x="8836" y="15218"/>
                </a:cubicBezTo>
                <a:cubicBezTo>
                  <a:pt x="8836" y="14947"/>
                  <a:pt x="9056" y="14727"/>
                  <a:pt x="9327" y="14727"/>
                </a:cubicBezTo>
                <a:cubicBezTo>
                  <a:pt x="9598" y="14727"/>
                  <a:pt x="9818" y="14947"/>
                  <a:pt x="9818" y="15218"/>
                </a:cubicBezTo>
                <a:cubicBezTo>
                  <a:pt x="9818" y="15490"/>
                  <a:pt x="9598" y="15709"/>
                  <a:pt x="9327" y="15709"/>
                </a:cubicBezTo>
                <a:moveTo>
                  <a:pt x="9327" y="13745"/>
                </a:moveTo>
                <a:cubicBezTo>
                  <a:pt x="8514" y="13745"/>
                  <a:pt x="7855" y="14405"/>
                  <a:pt x="7855" y="15218"/>
                </a:cubicBezTo>
                <a:cubicBezTo>
                  <a:pt x="7855" y="16032"/>
                  <a:pt x="8514" y="16691"/>
                  <a:pt x="9327" y="16691"/>
                </a:cubicBezTo>
                <a:cubicBezTo>
                  <a:pt x="10141" y="16691"/>
                  <a:pt x="10800" y="16032"/>
                  <a:pt x="10800" y="15218"/>
                </a:cubicBezTo>
                <a:cubicBezTo>
                  <a:pt x="10800" y="14405"/>
                  <a:pt x="10141" y="13745"/>
                  <a:pt x="9327" y="13745"/>
                </a:cubicBezTo>
                <a:moveTo>
                  <a:pt x="4909" y="11782"/>
                </a:moveTo>
                <a:cubicBezTo>
                  <a:pt x="4367" y="11782"/>
                  <a:pt x="3927" y="12222"/>
                  <a:pt x="3927" y="12764"/>
                </a:cubicBezTo>
                <a:cubicBezTo>
                  <a:pt x="3927" y="13305"/>
                  <a:pt x="4367" y="13745"/>
                  <a:pt x="4909" y="13745"/>
                </a:cubicBezTo>
                <a:cubicBezTo>
                  <a:pt x="5451" y="13745"/>
                  <a:pt x="5891" y="13305"/>
                  <a:pt x="5891" y="12764"/>
                </a:cubicBezTo>
                <a:cubicBezTo>
                  <a:pt x="5891" y="12222"/>
                  <a:pt x="5451" y="11782"/>
                  <a:pt x="4909" y="11782"/>
                </a:cubicBezTo>
                <a:moveTo>
                  <a:pt x="14236" y="16691"/>
                </a:moveTo>
                <a:cubicBezTo>
                  <a:pt x="13966" y="16691"/>
                  <a:pt x="13745" y="16911"/>
                  <a:pt x="13745" y="17182"/>
                </a:cubicBezTo>
                <a:cubicBezTo>
                  <a:pt x="13745" y="17453"/>
                  <a:pt x="13966" y="17673"/>
                  <a:pt x="14236" y="17673"/>
                </a:cubicBezTo>
                <a:cubicBezTo>
                  <a:pt x="14507" y="17673"/>
                  <a:pt x="14727" y="17453"/>
                  <a:pt x="14727" y="17182"/>
                </a:cubicBezTo>
                <a:cubicBezTo>
                  <a:pt x="14727" y="16911"/>
                  <a:pt x="14507" y="16691"/>
                  <a:pt x="14236" y="16691"/>
                </a:cubicBezTo>
                <a:moveTo>
                  <a:pt x="16691" y="11782"/>
                </a:moveTo>
                <a:cubicBezTo>
                  <a:pt x="16149" y="11782"/>
                  <a:pt x="15709" y="11342"/>
                  <a:pt x="15709" y="10800"/>
                </a:cubicBezTo>
                <a:cubicBezTo>
                  <a:pt x="15709" y="10258"/>
                  <a:pt x="16149" y="9818"/>
                  <a:pt x="16691" y="9818"/>
                </a:cubicBezTo>
                <a:cubicBezTo>
                  <a:pt x="17233" y="9818"/>
                  <a:pt x="17673" y="10258"/>
                  <a:pt x="17673" y="10800"/>
                </a:cubicBezTo>
                <a:cubicBezTo>
                  <a:pt x="17673" y="11342"/>
                  <a:pt x="17233" y="11782"/>
                  <a:pt x="16691" y="11782"/>
                </a:cubicBezTo>
                <a:moveTo>
                  <a:pt x="16691" y="8836"/>
                </a:moveTo>
                <a:cubicBezTo>
                  <a:pt x="15606" y="8836"/>
                  <a:pt x="14727" y="9716"/>
                  <a:pt x="14727" y="10800"/>
                </a:cubicBezTo>
                <a:cubicBezTo>
                  <a:pt x="14727" y="11884"/>
                  <a:pt x="15606" y="12764"/>
                  <a:pt x="16691" y="12764"/>
                </a:cubicBezTo>
                <a:cubicBezTo>
                  <a:pt x="17775" y="12764"/>
                  <a:pt x="18655" y="11884"/>
                  <a:pt x="18655" y="10800"/>
                </a:cubicBezTo>
                <a:cubicBezTo>
                  <a:pt x="18655" y="9716"/>
                  <a:pt x="17775" y="8836"/>
                  <a:pt x="16691" y="883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0" name="Shape 2960"/>
          <p:cNvSpPr/>
          <p:nvPr/>
        </p:nvSpPr>
        <p:spPr>
          <a:xfrm>
            <a:off x="5319749" y="8730960"/>
            <a:ext cx="419152" cy="304801"/>
          </a:xfrm>
          <a:custGeom>
            <a:avLst/>
            <a:gdLst/>
            <a:ahLst/>
            <a:cxnLst>
              <a:cxn ang="0">
                <a:pos x="wd2" y="hd2"/>
              </a:cxn>
              <a:cxn ang="5400000">
                <a:pos x="wd2" y="hd2"/>
              </a:cxn>
              <a:cxn ang="10800000">
                <a:pos x="wd2" y="hd2"/>
              </a:cxn>
              <a:cxn ang="16200000">
                <a:pos x="wd2" y="hd2"/>
              </a:cxn>
            </a:cxnLst>
            <a:rect l="0" t="0" r="r" b="b"/>
            <a:pathLst>
              <a:path w="21016" h="21600" extrusionOk="0">
                <a:moveTo>
                  <a:pt x="17140" y="11946"/>
                </a:moveTo>
                <a:cubicBezTo>
                  <a:pt x="15736" y="13192"/>
                  <a:pt x="13853" y="14375"/>
                  <a:pt x="11542" y="15211"/>
                </a:cubicBezTo>
                <a:cubicBezTo>
                  <a:pt x="9755" y="15857"/>
                  <a:pt x="7947" y="16197"/>
                  <a:pt x="6315" y="16197"/>
                </a:cubicBezTo>
                <a:cubicBezTo>
                  <a:pt x="5843" y="16197"/>
                  <a:pt x="5401" y="16158"/>
                  <a:pt x="4974" y="16102"/>
                </a:cubicBezTo>
                <a:cubicBezTo>
                  <a:pt x="4247" y="14590"/>
                  <a:pt x="3822" y="12766"/>
                  <a:pt x="3822" y="10800"/>
                </a:cubicBezTo>
                <a:cubicBezTo>
                  <a:pt x="3822" y="5581"/>
                  <a:pt x="6815" y="1350"/>
                  <a:pt x="10508" y="1350"/>
                </a:cubicBezTo>
                <a:cubicBezTo>
                  <a:pt x="14201" y="1350"/>
                  <a:pt x="17194" y="5581"/>
                  <a:pt x="17194" y="10800"/>
                </a:cubicBezTo>
                <a:cubicBezTo>
                  <a:pt x="17194" y="11189"/>
                  <a:pt x="17172" y="11570"/>
                  <a:pt x="17140" y="11946"/>
                </a:cubicBezTo>
                <a:moveTo>
                  <a:pt x="10508" y="20250"/>
                </a:moveTo>
                <a:cubicBezTo>
                  <a:pt x="8681" y="20250"/>
                  <a:pt x="7028" y="19212"/>
                  <a:pt x="5821" y="17534"/>
                </a:cubicBezTo>
                <a:cubicBezTo>
                  <a:pt x="5984" y="17541"/>
                  <a:pt x="6147" y="17547"/>
                  <a:pt x="6315" y="17547"/>
                </a:cubicBezTo>
                <a:cubicBezTo>
                  <a:pt x="7976" y="17547"/>
                  <a:pt x="9848" y="17215"/>
                  <a:pt x="11778" y="16518"/>
                </a:cubicBezTo>
                <a:cubicBezTo>
                  <a:pt x="13697" y="15824"/>
                  <a:pt x="15425" y="14854"/>
                  <a:pt x="16859" y="13742"/>
                </a:cubicBezTo>
                <a:cubicBezTo>
                  <a:pt x="15984" y="17519"/>
                  <a:pt x="13473" y="20250"/>
                  <a:pt x="10508" y="20250"/>
                </a:cubicBezTo>
                <a:moveTo>
                  <a:pt x="20938" y="6356"/>
                </a:moveTo>
                <a:cubicBezTo>
                  <a:pt x="20592" y="4617"/>
                  <a:pt x="19141" y="3452"/>
                  <a:pt x="17072" y="2964"/>
                </a:cubicBezTo>
                <a:cubicBezTo>
                  <a:pt x="17380" y="3481"/>
                  <a:pt x="17660" y="4034"/>
                  <a:pt x="17905" y="4620"/>
                </a:cubicBezTo>
                <a:cubicBezTo>
                  <a:pt x="19058" y="5088"/>
                  <a:pt x="19838" y="5815"/>
                  <a:pt x="20018" y="6721"/>
                </a:cubicBezTo>
                <a:cubicBezTo>
                  <a:pt x="20123" y="7246"/>
                  <a:pt x="20033" y="7861"/>
                  <a:pt x="19752" y="8549"/>
                </a:cubicBezTo>
                <a:cubicBezTo>
                  <a:pt x="19449" y="9292"/>
                  <a:pt x="18904" y="10122"/>
                  <a:pt x="18143" y="10958"/>
                </a:cubicBezTo>
                <a:cubicBezTo>
                  <a:pt x="18144" y="10905"/>
                  <a:pt x="18149" y="10853"/>
                  <a:pt x="18149" y="10800"/>
                </a:cubicBezTo>
                <a:cubicBezTo>
                  <a:pt x="18149" y="4835"/>
                  <a:pt x="14728" y="0"/>
                  <a:pt x="10508" y="0"/>
                </a:cubicBezTo>
                <a:cubicBezTo>
                  <a:pt x="6288" y="0"/>
                  <a:pt x="2867" y="4835"/>
                  <a:pt x="2867" y="10800"/>
                </a:cubicBezTo>
                <a:cubicBezTo>
                  <a:pt x="2867" y="12627"/>
                  <a:pt x="3190" y="14345"/>
                  <a:pt x="3756" y="15853"/>
                </a:cubicBezTo>
                <a:cubicBezTo>
                  <a:pt x="2245" y="15418"/>
                  <a:pt x="1209" y="14595"/>
                  <a:pt x="997" y="13528"/>
                </a:cubicBezTo>
                <a:cubicBezTo>
                  <a:pt x="893" y="13003"/>
                  <a:pt x="982" y="12389"/>
                  <a:pt x="1263" y="11700"/>
                </a:cubicBezTo>
                <a:cubicBezTo>
                  <a:pt x="1416" y="11327"/>
                  <a:pt x="1650" y="10926"/>
                  <a:pt x="1922" y="10518"/>
                </a:cubicBezTo>
                <a:cubicBezTo>
                  <a:pt x="1933" y="9817"/>
                  <a:pt x="1982" y="9128"/>
                  <a:pt x="2074" y="8461"/>
                </a:cubicBezTo>
                <a:cubicBezTo>
                  <a:pt x="528" y="10248"/>
                  <a:pt x="-261" y="12188"/>
                  <a:pt x="78" y="13893"/>
                </a:cubicBezTo>
                <a:cubicBezTo>
                  <a:pt x="452" y="15777"/>
                  <a:pt x="2118" y="16988"/>
                  <a:pt x="4465" y="17394"/>
                </a:cubicBezTo>
                <a:cubicBezTo>
                  <a:pt x="5863" y="19948"/>
                  <a:pt x="8046" y="21600"/>
                  <a:pt x="10508" y="21600"/>
                </a:cubicBezTo>
                <a:cubicBezTo>
                  <a:pt x="14255" y="21600"/>
                  <a:pt x="17365" y="17785"/>
                  <a:pt x="18017" y="12755"/>
                </a:cubicBezTo>
                <a:cubicBezTo>
                  <a:pt x="20167" y="10724"/>
                  <a:pt x="21339" y="8374"/>
                  <a:pt x="20938" y="6356"/>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1" name="Shape 2961"/>
          <p:cNvSpPr/>
          <p:nvPr/>
        </p:nvSpPr>
        <p:spPr>
          <a:xfrm>
            <a:off x="6177001" y="8673809"/>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2" name="Shape 2962"/>
          <p:cNvSpPr/>
          <p:nvPr/>
        </p:nvSpPr>
        <p:spPr>
          <a:xfrm>
            <a:off x="69199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3" name="Shape 2963"/>
          <p:cNvSpPr/>
          <p:nvPr/>
        </p:nvSpPr>
        <p:spPr>
          <a:xfrm>
            <a:off x="7720050" y="876906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4" name="Shape 2964"/>
          <p:cNvSpPr/>
          <p:nvPr/>
        </p:nvSpPr>
        <p:spPr>
          <a:xfrm>
            <a:off x="8520150" y="8730960"/>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5" name="Shape 2965"/>
          <p:cNvSpPr/>
          <p:nvPr/>
        </p:nvSpPr>
        <p:spPr>
          <a:xfrm>
            <a:off x="1319251" y="9569160"/>
            <a:ext cx="419100" cy="247651"/>
          </a:xfrm>
          <a:custGeom>
            <a:avLst/>
            <a:gdLst/>
            <a:ahLst/>
            <a:cxnLst>
              <a:cxn ang="0">
                <a:pos x="wd2" y="hd2"/>
              </a:cxn>
              <a:cxn ang="5400000">
                <a:pos x="wd2" y="hd2"/>
              </a:cxn>
              <a:cxn ang="10800000">
                <a:pos x="wd2" y="hd2"/>
              </a:cxn>
              <a:cxn ang="16200000">
                <a:pos x="wd2" y="hd2"/>
              </a:cxn>
            </a:cxnLst>
            <a:rect l="0" t="0" r="r" b="b"/>
            <a:pathLst>
              <a:path w="21600" h="21600" extrusionOk="0">
                <a:moveTo>
                  <a:pt x="17673" y="19938"/>
                </a:moveTo>
                <a:lnTo>
                  <a:pt x="3927" y="19938"/>
                </a:lnTo>
                <a:cubicBezTo>
                  <a:pt x="2303" y="19938"/>
                  <a:pt x="982" y="17703"/>
                  <a:pt x="982" y="14954"/>
                </a:cubicBezTo>
                <a:cubicBezTo>
                  <a:pt x="982" y="12638"/>
                  <a:pt x="1912" y="10647"/>
                  <a:pt x="3244" y="10110"/>
                </a:cubicBezTo>
                <a:cubicBezTo>
                  <a:pt x="3634" y="9954"/>
                  <a:pt x="3929" y="9410"/>
                  <a:pt x="3988" y="8739"/>
                </a:cubicBezTo>
                <a:cubicBezTo>
                  <a:pt x="4343" y="4704"/>
                  <a:pt x="6427" y="1662"/>
                  <a:pt x="8836" y="1662"/>
                </a:cubicBezTo>
                <a:cubicBezTo>
                  <a:pt x="10501" y="1662"/>
                  <a:pt x="12038" y="3081"/>
                  <a:pt x="12948" y="5461"/>
                </a:cubicBezTo>
                <a:cubicBezTo>
                  <a:pt x="13103" y="5866"/>
                  <a:pt x="13354" y="6137"/>
                  <a:pt x="13636" y="6203"/>
                </a:cubicBezTo>
                <a:cubicBezTo>
                  <a:pt x="13682" y="6215"/>
                  <a:pt x="13727" y="6219"/>
                  <a:pt x="13773" y="6219"/>
                </a:cubicBezTo>
                <a:cubicBezTo>
                  <a:pt x="14009" y="6219"/>
                  <a:pt x="14238" y="6076"/>
                  <a:pt x="14419" y="5809"/>
                </a:cubicBezTo>
                <a:cubicBezTo>
                  <a:pt x="14777" y="5278"/>
                  <a:pt x="15236" y="4985"/>
                  <a:pt x="15709" y="4985"/>
                </a:cubicBezTo>
                <a:cubicBezTo>
                  <a:pt x="16792" y="4985"/>
                  <a:pt x="17673" y="6476"/>
                  <a:pt x="17671" y="8326"/>
                </a:cubicBezTo>
                <a:lnTo>
                  <a:pt x="17667" y="8447"/>
                </a:lnTo>
                <a:cubicBezTo>
                  <a:pt x="17646" y="9234"/>
                  <a:pt x="17953" y="9937"/>
                  <a:pt x="18404" y="10132"/>
                </a:cubicBezTo>
                <a:cubicBezTo>
                  <a:pt x="19708" y="10697"/>
                  <a:pt x="20618" y="12680"/>
                  <a:pt x="20618" y="14954"/>
                </a:cubicBezTo>
                <a:cubicBezTo>
                  <a:pt x="20618" y="17703"/>
                  <a:pt x="19297" y="19938"/>
                  <a:pt x="17673" y="19938"/>
                </a:cubicBezTo>
                <a:moveTo>
                  <a:pt x="18648" y="8523"/>
                </a:moveTo>
                <a:cubicBezTo>
                  <a:pt x="18650" y="8451"/>
                  <a:pt x="18655" y="8381"/>
                  <a:pt x="18655" y="8308"/>
                </a:cubicBezTo>
                <a:cubicBezTo>
                  <a:pt x="18655" y="5556"/>
                  <a:pt x="17335" y="3323"/>
                  <a:pt x="15709" y="3323"/>
                </a:cubicBezTo>
                <a:cubicBezTo>
                  <a:pt x="14967" y="3323"/>
                  <a:pt x="14290" y="3791"/>
                  <a:pt x="13773" y="4558"/>
                </a:cubicBezTo>
                <a:cubicBezTo>
                  <a:pt x="12724" y="1819"/>
                  <a:pt x="10909" y="0"/>
                  <a:pt x="8836" y="0"/>
                </a:cubicBezTo>
                <a:cubicBezTo>
                  <a:pt x="5880" y="0"/>
                  <a:pt x="3439" y="3690"/>
                  <a:pt x="3017" y="8494"/>
                </a:cubicBezTo>
                <a:cubicBezTo>
                  <a:pt x="1288" y="9190"/>
                  <a:pt x="0" y="11814"/>
                  <a:pt x="0" y="14954"/>
                </a:cubicBezTo>
                <a:cubicBezTo>
                  <a:pt x="0" y="18624"/>
                  <a:pt x="1758" y="21600"/>
                  <a:pt x="3927" y="21600"/>
                </a:cubicBezTo>
                <a:lnTo>
                  <a:pt x="17673" y="21600"/>
                </a:lnTo>
                <a:cubicBezTo>
                  <a:pt x="19842" y="21600"/>
                  <a:pt x="21600" y="18624"/>
                  <a:pt x="21600" y="14954"/>
                </a:cubicBezTo>
                <a:cubicBezTo>
                  <a:pt x="21600" y="11855"/>
                  <a:pt x="20344" y="9259"/>
                  <a:pt x="18648" y="8523"/>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6" name="Shape 2966"/>
          <p:cNvSpPr/>
          <p:nvPr/>
        </p:nvSpPr>
        <p:spPr>
          <a:xfrm>
            <a:off x="2119350" y="951201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7673" y="20400"/>
                </a:moveTo>
                <a:lnTo>
                  <a:pt x="3927" y="20400"/>
                </a:lnTo>
                <a:cubicBezTo>
                  <a:pt x="2303" y="20400"/>
                  <a:pt x="982" y="18785"/>
                  <a:pt x="982" y="16800"/>
                </a:cubicBezTo>
                <a:cubicBezTo>
                  <a:pt x="982" y="15128"/>
                  <a:pt x="1912" y="13690"/>
                  <a:pt x="3244" y="13302"/>
                </a:cubicBezTo>
                <a:cubicBezTo>
                  <a:pt x="3634" y="13189"/>
                  <a:pt x="3929" y="12796"/>
                  <a:pt x="3988" y="12312"/>
                </a:cubicBezTo>
                <a:cubicBezTo>
                  <a:pt x="4343" y="9397"/>
                  <a:pt x="6427" y="7200"/>
                  <a:pt x="8836" y="7200"/>
                </a:cubicBezTo>
                <a:cubicBezTo>
                  <a:pt x="10501" y="7200"/>
                  <a:pt x="11547" y="7626"/>
                  <a:pt x="12457" y="9344"/>
                </a:cubicBezTo>
                <a:cubicBezTo>
                  <a:pt x="12612" y="9636"/>
                  <a:pt x="13354" y="10432"/>
                  <a:pt x="13636" y="10480"/>
                </a:cubicBezTo>
                <a:cubicBezTo>
                  <a:pt x="13682" y="10488"/>
                  <a:pt x="13773" y="10492"/>
                  <a:pt x="13773" y="10492"/>
                </a:cubicBezTo>
                <a:cubicBezTo>
                  <a:pt x="14009" y="10492"/>
                  <a:pt x="14238" y="10388"/>
                  <a:pt x="14419" y="10195"/>
                </a:cubicBezTo>
                <a:cubicBezTo>
                  <a:pt x="14777" y="9812"/>
                  <a:pt x="15236" y="9600"/>
                  <a:pt x="15709" y="9600"/>
                </a:cubicBezTo>
                <a:cubicBezTo>
                  <a:pt x="16792" y="9600"/>
                  <a:pt x="17673" y="10677"/>
                  <a:pt x="17671" y="12013"/>
                </a:cubicBezTo>
                <a:lnTo>
                  <a:pt x="17667" y="12101"/>
                </a:lnTo>
                <a:cubicBezTo>
                  <a:pt x="17646" y="12669"/>
                  <a:pt x="17953" y="13177"/>
                  <a:pt x="18404" y="13318"/>
                </a:cubicBezTo>
                <a:cubicBezTo>
                  <a:pt x="19708" y="13726"/>
                  <a:pt x="20618" y="15158"/>
                  <a:pt x="20618" y="16800"/>
                </a:cubicBezTo>
                <a:cubicBezTo>
                  <a:pt x="20618" y="18785"/>
                  <a:pt x="19297" y="20400"/>
                  <a:pt x="17673" y="20400"/>
                </a:cubicBezTo>
                <a:moveTo>
                  <a:pt x="15709" y="1200"/>
                </a:moveTo>
                <a:cubicBezTo>
                  <a:pt x="18420" y="1200"/>
                  <a:pt x="20618" y="3887"/>
                  <a:pt x="20618" y="7200"/>
                </a:cubicBezTo>
                <a:cubicBezTo>
                  <a:pt x="20618" y="9162"/>
                  <a:pt x="19844" y="10898"/>
                  <a:pt x="18654" y="11992"/>
                </a:cubicBezTo>
                <a:cubicBezTo>
                  <a:pt x="18651" y="10008"/>
                  <a:pt x="17334" y="8400"/>
                  <a:pt x="15709" y="8400"/>
                </a:cubicBezTo>
                <a:cubicBezTo>
                  <a:pt x="14967" y="8400"/>
                  <a:pt x="14290" y="8738"/>
                  <a:pt x="13773" y="9292"/>
                </a:cubicBezTo>
                <a:cubicBezTo>
                  <a:pt x="13082" y="7989"/>
                  <a:pt x="12054" y="6984"/>
                  <a:pt x="10843" y="6443"/>
                </a:cubicBezTo>
                <a:cubicBezTo>
                  <a:pt x="11149" y="3488"/>
                  <a:pt x="13208" y="1200"/>
                  <a:pt x="15709" y="1200"/>
                </a:cubicBezTo>
                <a:moveTo>
                  <a:pt x="19575" y="12625"/>
                </a:moveTo>
                <a:cubicBezTo>
                  <a:pt x="20814" y="11304"/>
                  <a:pt x="21600" y="9367"/>
                  <a:pt x="21600" y="7200"/>
                </a:cubicBezTo>
                <a:cubicBezTo>
                  <a:pt x="21600" y="3224"/>
                  <a:pt x="18962" y="0"/>
                  <a:pt x="15709" y="0"/>
                </a:cubicBezTo>
                <a:cubicBezTo>
                  <a:pt x="12754" y="0"/>
                  <a:pt x="10314" y="2663"/>
                  <a:pt x="9890" y="6130"/>
                </a:cubicBezTo>
                <a:cubicBezTo>
                  <a:pt x="9547" y="6053"/>
                  <a:pt x="9198" y="6000"/>
                  <a:pt x="8836" y="6000"/>
                </a:cubicBezTo>
                <a:cubicBezTo>
                  <a:pt x="5880" y="6000"/>
                  <a:pt x="3439" y="8665"/>
                  <a:pt x="3017" y="12135"/>
                </a:cubicBezTo>
                <a:cubicBezTo>
                  <a:pt x="1288" y="12638"/>
                  <a:pt x="0" y="14532"/>
                  <a:pt x="0" y="16800"/>
                </a:cubicBezTo>
                <a:cubicBezTo>
                  <a:pt x="0" y="19451"/>
                  <a:pt x="1758" y="21600"/>
                  <a:pt x="3927" y="21600"/>
                </a:cubicBezTo>
                <a:lnTo>
                  <a:pt x="17673" y="21600"/>
                </a:lnTo>
                <a:cubicBezTo>
                  <a:pt x="19842" y="21600"/>
                  <a:pt x="21600" y="19451"/>
                  <a:pt x="21600" y="16800"/>
                </a:cubicBezTo>
                <a:cubicBezTo>
                  <a:pt x="21600" y="14997"/>
                  <a:pt x="20778" y="13443"/>
                  <a:pt x="19575" y="1262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7" name="Shape 2967"/>
          <p:cNvSpPr/>
          <p:nvPr/>
        </p:nvSpPr>
        <p:spPr>
          <a:xfrm>
            <a:off x="2919450" y="949296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8" name="Shape 2968"/>
          <p:cNvSpPr/>
          <p:nvPr/>
        </p:nvSpPr>
        <p:spPr>
          <a:xfrm>
            <a:off x="3719550" y="951201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7673" y="14400"/>
                </a:moveTo>
                <a:lnTo>
                  <a:pt x="3927" y="14400"/>
                </a:lnTo>
                <a:cubicBezTo>
                  <a:pt x="2303" y="14400"/>
                  <a:pt x="982" y="12785"/>
                  <a:pt x="982" y="10800"/>
                </a:cubicBezTo>
                <a:cubicBezTo>
                  <a:pt x="982" y="9128"/>
                  <a:pt x="1912" y="7690"/>
                  <a:pt x="3244" y="7302"/>
                </a:cubicBezTo>
                <a:cubicBezTo>
                  <a:pt x="3634" y="7189"/>
                  <a:pt x="3929" y="6796"/>
                  <a:pt x="3988" y="6312"/>
                </a:cubicBezTo>
                <a:cubicBezTo>
                  <a:pt x="4343" y="3397"/>
                  <a:pt x="6427" y="1200"/>
                  <a:pt x="8836" y="1200"/>
                </a:cubicBezTo>
                <a:cubicBezTo>
                  <a:pt x="10501" y="1200"/>
                  <a:pt x="11547" y="1626"/>
                  <a:pt x="12457" y="3344"/>
                </a:cubicBezTo>
                <a:cubicBezTo>
                  <a:pt x="12612" y="3636"/>
                  <a:pt x="13354" y="4432"/>
                  <a:pt x="13636" y="4480"/>
                </a:cubicBezTo>
                <a:cubicBezTo>
                  <a:pt x="13682" y="4488"/>
                  <a:pt x="13773" y="4492"/>
                  <a:pt x="13773" y="4492"/>
                </a:cubicBezTo>
                <a:cubicBezTo>
                  <a:pt x="14009" y="4492"/>
                  <a:pt x="14238" y="4388"/>
                  <a:pt x="14419" y="4195"/>
                </a:cubicBezTo>
                <a:cubicBezTo>
                  <a:pt x="14777" y="3812"/>
                  <a:pt x="15236" y="3600"/>
                  <a:pt x="15709" y="3600"/>
                </a:cubicBezTo>
                <a:cubicBezTo>
                  <a:pt x="16792" y="3600"/>
                  <a:pt x="17673" y="4676"/>
                  <a:pt x="17671" y="6013"/>
                </a:cubicBezTo>
                <a:lnTo>
                  <a:pt x="17667" y="6101"/>
                </a:lnTo>
                <a:cubicBezTo>
                  <a:pt x="17646" y="6669"/>
                  <a:pt x="17953" y="7177"/>
                  <a:pt x="18404" y="7318"/>
                </a:cubicBezTo>
                <a:cubicBezTo>
                  <a:pt x="19708" y="7726"/>
                  <a:pt x="20618" y="9158"/>
                  <a:pt x="20618" y="10800"/>
                </a:cubicBezTo>
                <a:cubicBezTo>
                  <a:pt x="20618" y="12785"/>
                  <a:pt x="19297" y="14400"/>
                  <a:pt x="17673" y="14400"/>
                </a:cubicBezTo>
                <a:moveTo>
                  <a:pt x="18648" y="6156"/>
                </a:moveTo>
                <a:cubicBezTo>
                  <a:pt x="18650" y="6104"/>
                  <a:pt x="18655" y="6053"/>
                  <a:pt x="18655" y="6000"/>
                </a:cubicBezTo>
                <a:cubicBezTo>
                  <a:pt x="18655" y="4012"/>
                  <a:pt x="17335" y="2400"/>
                  <a:pt x="15709" y="2400"/>
                </a:cubicBezTo>
                <a:cubicBezTo>
                  <a:pt x="14967" y="2400"/>
                  <a:pt x="14290" y="2738"/>
                  <a:pt x="13773" y="3292"/>
                </a:cubicBezTo>
                <a:cubicBezTo>
                  <a:pt x="12724" y="1314"/>
                  <a:pt x="10909" y="0"/>
                  <a:pt x="8836" y="0"/>
                </a:cubicBezTo>
                <a:cubicBezTo>
                  <a:pt x="5880" y="0"/>
                  <a:pt x="3439" y="2665"/>
                  <a:pt x="3017" y="6135"/>
                </a:cubicBezTo>
                <a:cubicBezTo>
                  <a:pt x="1288" y="6638"/>
                  <a:pt x="0" y="8532"/>
                  <a:pt x="0" y="10800"/>
                </a:cubicBezTo>
                <a:cubicBezTo>
                  <a:pt x="0" y="13451"/>
                  <a:pt x="1758" y="15600"/>
                  <a:pt x="3927" y="15600"/>
                </a:cubicBezTo>
                <a:lnTo>
                  <a:pt x="17673" y="15600"/>
                </a:lnTo>
                <a:cubicBezTo>
                  <a:pt x="19842" y="15600"/>
                  <a:pt x="21600" y="13451"/>
                  <a:pt x="21600" y="10800"/>
                </a:cubicBezTo>
                <a:cubicBezTo>
                  <a:pt x="21600" y="8562"/>
                  <a:pt x="20344" y="6687"/>
                  <a:pt x="18648" y="6156"/>
                </a:cubicBezTo>
                <a:moveTo>
                  <a:pt x="15218" y="16800"/>
                </a:moveTo>
                <a:cubicBezTo>
                  <a:pt x="15083" y="16800"/>
                  <a:pt x="14960" y="16867"/>
                  <a:pt x="14871" y="16976"/>
                </a:cubicBezTo>
                <a:lnTo>
                  <a:pt x="11926" y="20575"/>
                </a:lnTo>
                <a:cubicBezTo>
                  <a:pt x="11837" y="20685"/>
                  <a:pt x="11782" y="20835"/>
                  <a:pt x="11782" y="21000"/>
                </a:cubicBezTo>
                <a:cubicBezTo>
                  <a:pt x="11782" y="21332"/>
                  <a:pt x="12002" y="21600"/>
                  <a:pt x="12273" y="21600"/>
                </a:cubicBezTo>
                <a:cubicBezTo>
                  <a:pt x="12408" y="21600"/>
                  <a:pt x="12531" y="21533"/>
                  <a:pt x="12620" y="21424"/>
                </a:cubicBezTo>
                <a:lnTo>
                  <a:pt x="15565" y="17824"/>
                </a:lnTo>
                <a:cubicBezTo>
                  <a:pt x="15654" y="17716"/>
                  <a:pt x="15709" y="17566"/>
                  <a:pt x="15709" y="17400"/>
                </a:cubicBezTo>
                <a:cubicBezTo>
                  <a:pt x="15709" y="17069"/>
                  <a:pt x="15489" y="16800"/>
                  <a:pt x="15218" y="16800"/>
                </a:cubicBezTo>
                <a:moveTo>
                  <a:pt x="12764" y="17400"/>
                </a:moveTo>
                <a:cubicBezTo>
                  <a:pt x="12764" y="17069"/>
                  <a:pt x="12544" y="16800"/>
                  <a:pt x="12273" y="16800"/>
                </a:cubicBezTo>
                <a:cubicBezTo>
                  <a:pt x="12137" y="16800"/>
                  <a:pt x="12015" y="16867"/>
                  <a:pt x="11925" y="16976"/>
                </a:cubicBezTo>
                <a:lnTo>
                  <a:pt x="8981" y="20575"/>
                </a:lnTo>
                <a:cubicBezTo>
                  <a:pt x="8891" y="20685"/>
                  <a:pt x="8836" y="20835"/>
                  <a:pt x="8836" y="21000"/>
                </a:cubicBezTo>
                <a:cubicBezTo>
                  <a:pt x="8836" y="21332"/>
                  <a:pt x="9056" y="21600"/>
                  <a:pt x="9327" y="21600"/>
                </a:cubicBezTo>
                <a:cubicBezTo>
                  <a:pt x="9463" y="21600"/>
                  <a:pt x="9585" y="21533"/>
                  <a:pt x="9674" y="21424"/>
                </a:cubicBezTo>
                <a:lnTo>
                  <a:pt x="12620" y="17824"/>
                </a:lnTo>
                <a:cubicBezTo>
                  <a:pt x="12709" y="17716"/>
                  <a:pt x="12764" y="17566"/>
                  <a:pt x="12764" y="17400"/>
                </a:cubicBezTo>
                <a:moveTo>
                  <a:pt x="6873" y="17400"/>
                </a:moveTo>
                <a:cubicBezTo>
                  <a:pt x="6873" y="17069"/>
                  <a:pt x="6653" y="16800"/>
                  <a:pt x="6382" y="16800"/>
                </a:cubicBezTo>
                <a:cubicBezTo>
                  <a:pt x="6246" y="16800"/>
                  <a:pt x="6124" y="16867"/>
                  <a:pt x="6034" y="16976"/>
                </a:cubicBezTo>
                <a:lnTo>
                  <a:pt x="3090" y="20575"/>
                </a:lnTo>
                <a:cubicBezTo>
                  <a:pt x="3000" y="20685"/>
                  <a:pt x="2945" y="20835"/>
                  <a:pt x="2945" y="21000"/>
                </a:cubicBezTo>
                <a:cubicBezTo>
                  <a:pt x="2945" y="21332"/>
                  <a:pt x="3166" y="21600"/>
                  <a:pt x="3436" y="21600"/>
                </a:cubicBezTo>
                <a:cubicBezTo>
                  <a:pt x="3572" y="21600"/>
                  <a:pt x="3695" y="21533"/>
                  <a:pt x="3783" y="21424"/>
                </a:cubicBezTo>
                <a:lnTo>
                  <a:pt x="6729" y="17824"/>
                </a:lnTo>
                <a:cubicBezTo>
                  <a:pt x="6818" y="17716"/>
                  <a:pt x="6873" y="17566"/>
                  <a:pt x="6873" y="17400"/>
                </a:cubicBezTo>
                <a:moveTo>
                  <a:pt x="9818" y="17400"/>
                </a:moveTo>
                <a:cubicBezTo>
                  <a:pt x="9818" y="17069"/>
                  <a:pt x="9598" y="16800"/>
                  <a:pt x="9327" y="16800"/>
                </a:cubicBezTo>
                <a:cubicBezTo>
                  <a:pt x="9192" y="16800"/>
                  <a:pt x="9069" y="16867"/>
                  <a:pt x="8980" y="16976"/>
                </a:cubicBezTo>
                <a:lnTo>
                  <a:pt x="6035" y="20575"/>
                </a:lnTo>
                <a:cubicBezTo>
                  <a:pt x="5946" y="20685"/>
                  <a:pt x="5891" y="20835"/>
                  <a:pt x="5891" y="21000"/>
                </a:cubicBezTo>
                <a:cubicBezTo>
                  <a:pt x="5891" y="21332"/>
                  <a:pt x="6111" y="21600"/>
                  <a:pt x="6382" y="21600"/>
                </a:cubicBezTo>
                <a:cubicBezTo>
                  <a:pt x="6517" y="21600"/>
                  <a:pt x="6640" y="21533"/>
                  <a:pt x="6729" y="21424"/>
                </a:cubicBezTo>
                <a:lnTo>
                  <a:pt x="9674" y="17824"/>
                </a:lnTo>
                <a:cubicBezTo>
                  <a:pt x="9763" y="17716"/>
                  <a:pt x="9818" y="17566"/>
                  <a:pt x="9818" y="1740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69" name="Shape 2969"/>
          <p:cNvSpPr/>
          <p:nvPr/>
        </p:nvSpPr>
        <p:spPr>
          <a:xfrm>
            <a:off x="4519650" y="949296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8164" y="15120"/>
                </a:moveTo>
                <a:cubicBezTo>
                  <a:pt x="17893" y="15120"/>
                  <a:pt x="17673" y="15362"/>
                  <a:pt x="17673" y="15660"/>
                </a:cubicBezTo>
                <a:lnTo>
                  <a:pt x="17673" y="17820"/>
                </a:lnTo>
                <a:cubicBezTo>
                  <a:pt x="17673" y="18118"/>
                  <a:pt x="17893" y="18360"/>
                  <a:pt x="18164" y="18360"/>
                </a:cubicBezTo>
                <a:cubicBezTo>
                  <a:pt x="18434" y="18360"/>
                  <a:pt x="18655" y="18118"/>
                  <a:pt x="18655" y="17820"/>
                </a:cubicBezTo>
                <a:lnTo>
                  <a:pt x="18655" y="15660"/>
                </a:lnTo>
                <a:cubicBezTo>
                  <a:pt x="18655" y="15362"/>
                  <a:pt x="18434" y="15120"/>
                  <a:pt x="18164" y="15120"/>
                </a:cubicBezTo>
                <a:moveTo>
                  <a:pt x="15218" y="15120"/>
                </a:moveTo>
                <a:cubicBezTo>
                  <a:pt x="14947" y="15120"/>
                  <a:pt x="14727" y="15362"/>
                  <a:pt x="14727" y="15660"/>
                </a:cubicBezTo>
                <a:lnTo>
                  <a:pt x="14727" y="18900"/>
                </a:lnTo>
                <a:cubicBezTo>
                  <a:pt x="14727" y="19198"/>
                  <a:pt x="14947" y="19440"/>
                  <a:pt x="15218" y="19440"/>
                </a:cubicBezTo>
                <a:cubicBezTo>
                  <a:pt x="15489" y="19440"/>
                  <a:pt x="15709" y="19198"/>
                  <a:pt x="15709" y="18900"/>
                </a:cubicBezTo>
                <a:lnTo>
                  <a:pt x="15709" y="15660"/>
                </a:lnTo>
                <a:cubicBezTo>
                  <a:pt x="15709" y="15362"/>
                  <a:pt x="15489" y="15120"/>
                  <a:pt x="15218" y="1512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moveTo>
                  <a:pt x="6382" y="16200"/>
                </a:moveTo>
                <a:cubicBezTo>
                  <a:pt x="6111" y="16200"/>
                  <a:pt x="5891" y="16442"/>
                  <a:pt x="5891" y="16740"/>
                </a:cubicBezTo>
                <a:lnTo>
                  <a:pt x="5891" y="18900"/>
                </a:lnTo>
                <a:cubicBezTo>
                  <a:pt x="5891" y="19198"/>
                  <a:pt x="6111" y="19440"/>
                  <a:pt x="6382" y="19440"/>
                </a:cubicBezTo>
                <a:cubicBezTo>
                  <a:pt x="6653" y="19440"/>
                  <a:pt x="6873" y="19198"/>
                  <a:pt x="6873" y="18900"/>
                </a:cubicBezTo>
                <a:lnTo>
                  <a:pt x="6873" y="16740"/>
                </a:lnTo>
                <a:cubicBezTo>
                  <a:pt x="6873" y="16442"/>
                  <a:pt x="6653" y="16200"/>
                  <a:pt x="6382" y="16200"/>
                </a:cubicBezTo>
                <a:moveTo>
                  <a:pt x="3436" y="15120"/>
                </a:moveTo>
                <a:cubicBezTo>
                  <a:pt x="3166" y="15120"/>
                  <a:pt x="2945" y="15362"/>
                  <a:pt x="2945" y="15660"/>
                </a:cubicBezTo>
                <a:lnTo>
                  <a:pt x="2945" y="18900"/>
                </a:lnTo>
                <a:cubicBezTo>
                  <a:pt x="2945" y="19198"/>
                  <a:pt x="3166" y="19440"/>
                  <a:pt x="3436" y="19440"/>
                </a:cubicBezTo>
                <a:cubicBezTo>
                  <a:pt x="3707" y="19440"/>
                  <a:pt x="3927" y="19198"/>
                  <a:pt x="3927" y="18900"/>
                </a:cubicBezTo>
                <a:lnTo>
                  <a:pt x="3927" y="15660"/>
                </a:lnTo>
                <a:cubicBezTo>
                  <a:pt x="3927" y="15362"/>
                  <a:pt x="3707" y="15120"/>
                  <a:pt x="3436" y="15120"/>
                </a:cubicBezTo>
                <a:moveTo>
                  <a:pt x="12273" y="16200"/>
                </a:moveTo>
                <a:cubicBezTo>
                  <a:pt x="12002" y="16200"/>
                  <a:pt x="11782" y="16442"/>
                  <a:pt x="11782" y="16740"/>
                </a:cubicBezTo>
                <a:lnTo>
                  <a:pt x="11782" y="19980"/>
                </a:lnTo>
                <a:cubicBezTo>
                  <a:pt x="11782" y="20278"/>
                  <a:pt x="12002" y="20520"/>
                  <a:pt x="12273" y="20520"/>
                </a:cubicBezTo>
                <a:cubicBezTo>
                  <a:pt x="12544" y="20520"/>
                  <a:pt x="12764" y="20278"/>
                  <a:pt x="12764" y="19980"/>
                </a:cubicBezTo>
                <a:lnTo>
                  <a:pt x="12764" y="16740"/>
                </a:lnTo>
                <a:cubicBezTo>
                  <a:pt x="12764" y="16442"/>
                  <a:pt x="12544" y="16200"/>
                  <a:pt x="12273" y="16200"/>
                </a:cubicBezTo>
                <a:moveTo>
                  <a:pt x="9327" y="17280"/>
                </a:moveTo>
                <a:cubicBezTo>
                  <a:pt x="9056" y="17280"/>
                  <a:pt x="8836" y="17522"/>
                  <a:pt x="8836" y="17820"/>
                </a:cubicBezTo>
                <a:lnTo>
                  <a:pt x="8836" y="21060"/>
                </a:lnTo>
                <a:cubicBezTo>
                  <a:pt x="8836" y="21358"/>
                  <a:pt x="9056" y="21600"/>
                  <a:pt x="9327" y="21600"/>
                </a:cubicBezTo>
                <a:cubicBezTo>
                  <a:pt x="9598" y="21600"/>
                  <a:pt x="9818" y="21358"/>
                  <a:pt x="9818" y="21060"/>
                </a:cubicBezTo>
                <a:lnTo>
                  <a:pt x="9818" y="17820"/>
                </a:lnTo>
                <a:cubicBezTo>
                  <a:pt x="9818" y="17522"/>
                  <a:pt x="9598" y="17280"/>
                  <a:pt x="9327" y="1728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0" name="Shape 2970"/>
          <p:cNvSpPr/>
          <p:nvPr/>
        </p:nvSpPr>
        <p:spPr>
          <a:xfrm>
            <a:off x="5319751"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9636"/>
                </a:moveTo>
                <a:cubicBezTo>
                  <a:pt x="15167" y="19636"/>
                  <a:pt x="14727" y="20076"/>
                  <a:pt x="14727" y="20618"/>
                </a:cubicBezTo>
                <a:cubicBezTo>
                  <a:pt x="14727" y="21160"/>
                  <a:pt x="15167" y="21600"/>
                  <a:pt x="15709" y="21600"/>
                </a:cubicBezTo>
                <a:cubicBezTo>
                  <a:pt x="16251" y="21600"/>
                  <a:pt x="16691" y="21160"/>
                  <a:pt x="16691" y="20618"/>
                </a:cubicBezTo>
                <a:cubicBezTo>
                  <a:pt x="16691" y="20076"/>
                  <a:pt x="16251" y="19636"/>
                  <a:pt x="15709" y="19636"/>
                </a:cubicBezTo>
                <a:moveTo>
                  <a:pt x="18655" y="16691"/>
                </a:moveTo>
                <a:cubicBezTo>
                  <a:pt x="18113" y="16691"/>
                  <a:pt x="17673" y="17131"/>
                  <a:pt x="17673" y="17673"/>
                </a:cubicBezTo>
                <a:cubicBezTo>
                  <a:pt x="17673" y="18215"/>
                  <a:pt x="18113" y="18655"/>
                  <a:pt x="18655" y="18655"/>
                </a:cubicBezTo>
                <a:cubicBezTo>
                  <a:pt x="19196" y="18655"/>
                  <a:pt x="19636" y="18215"/>
                  <a:pt x="19636" y="17673"/>
                </a:cubicBezTo>
                <a:cubicBezTo>
                  <a:pt x="19636" y="17131"/>
                  <a:pt x="19196" y="16691"/>
                  <a:pt x="18655" y="16691"/>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6"/>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7"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6"/>
                </a:cubicBezTo>
                <a:moveTo>
                  <a:pt x="15709" y="15709"/>
                </a:moveTo>
                <a:cubicBezTo>
                  <a:pt x="15709" y="15167"/>
                  <a:pt x="15269" y="14727"/>
                  <a:pt x="14727" y="14727"/>
                </a:cubicBezTo>
                <a:cubicBezTo>
                  <a:pt x="14186" y="14727"/>
                  <a:pt x="13745" y="15167"/>
                  <a:pt x="13745" y="15709"/>
                </a:cubicBezTo>
                <a:cubicBezTo>
                  <a:pt x="13745" y="16252"/>
                  <a:pt x="14186" y="16691"/>
                  <a:pt x="14727" y="16691"/>
                </a:cubicBezTo>
                <a:cubicBezTo>
                  <a:pt x="15269" y="16691"/>
                  <a:pt x="15709" y="16252"/>
                  <a:pt x="15709" y="15709"/>
                </a:cubicBezTo>
                <a:moveTo>
                  <a:pt x="10800" y="17673"/>
                </a:moveTo>
                <a:cubicBezTo>
                  <a:pt x="10258" y="17673"/>
                  <a:pt x="9818" y="18113"/>
                  <a:pt x="9818" y="18655"/>
                </a:cubicBezTo>
                <a:cubicBezTo>
                  <a:pt x="9818" y="19196"/>
                  <a:pt x="10258" y="19636"/>
                  <a:pt x="10800" y="19636"/>
                </a:cubicBezTo>
                <a:cubicBezTo>
                  <a:pt x="11342" y="19636"/>
                  <a:pt x="11782" y="19196"/>
                  <a:pt x="11782" y="18655"/>
                </a:cubicBezTo>
                <a:cubicBezTo>
                  <a:pt x="11782" y="18113"/>
                  <a:pt x="11342" y="17673"/>
                  <a:pt x="10800" y="17673"/>
                </a:cubicBezTo>
                <a:moveTo>
                  <a:pt x="2945" y="15709"/>
                </a:moveTo>
                <a:cubicBezTo>
                  <a:pt x="2404" y="15709"/>
                  <a:pt x="1964" y="16149"/>
                  <a:pt x="1964" y="16691"/>
                </a:cubicBezTo>
                <a:cubicBezTo>
                  <a:pt x="1964" y="17233"/>
                  <a:pt x="2404" y="17673"/>
                  <a:pt x="2945" y="17673"/>
                </a:cubicBezTo>
                <a:cubicBezTo>
                  <a:pt x="3487" y="17673"/>
                  <a:pt x="3927" y="17233"/>
                  <a:pt x="3927" y="16691"/>
                </a:cubicBezTo>
                <a:cubicBezTo>
                  <a:pt x="3927" y="16149"/>
                  <a:pt x="3487" y="15709"/>
                  <a:pt x="2945" y="15709"/>
                </a:cubicBezTo>
                <a:moveTo>
                  <a:pt x="4909" y="18655"/>
                </a:moveTo>
                <a:cubicBezTo>
                  <a:pt x="4367" y="18655"/>
                  <a:pt x="3927" y="19095"/>
                  <a:pt x="3927" y="19636"/>
                </a:cubicBezTo>
                <a:cubicBezTo>
                  <a:pt x="3927" y="20179"/>
                  <a:pt x="4367" y="20618"/>
                  <a:pt x="4909" y="20618"/>
                </a:cubicBezTo>
                <a:cubicBezTo>
                  <a:pt x="5451" y="20618"/>
                  <a:pt x="5891" y="20179"/>
                  <a:pt x="5891" y="19636"/>
                </a:cubicBezTo>
                <a:cubicBezTo>
                  <a:pt x="5891" y="19095"/>
                  <a:pt x="5451" y="18655"/>
                  <a:pt x="4909" y="18655"/>
                </a:cubicBezTo>
                <a:moveTo>
                  <a:pt x="7855" y="13745"/>
                </a:moveTo>
                <a:cubicBezTo>
                  <a:pt x="7313" y="13745"/>
                  <a:pt x="6873" y="14186"/>
                  <a:pt x="6873" y="14727"/>
                </a:cubicBezTo>
                <a:cubicBezTo>
                  <a:pt x="6873" y="15270"/>
                  <a:pt x="7313" y="15709"/>
                  <a:pt x="7855" y="15709"/>
                </a:cubicBezTo>
                <a:cubicBezTo>
                  <a:pt x="8396" y="15709"/>
                  <a:pt x="8836" y="15270"/>
                  <a:pt x="8836" y="14727"/>
                </a:cubicBezTo>
                <a:cubicBezTo>
                  <a:pt x="8836" y="14186"/>
                  <a:pt x="8396" y="13745"/>
                  <a:pt x="7855" y="13745"/>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1" name="Shape 2971"/>
          <p:cNvSpPr/>
          <p:nvPr/>
        </p:nvSpPr>
        <p:spPr>
          <a:xfrm>
            <a:off x="6119851"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691" y="15709"/>
                </a:moveTo>
                <a:cubicBezTo>
                  <a:pt x="16555" y="15709"/>
                  <a:pt x="16433" y="15764"/>
                  <a:pt x="16344" y="15853"/>
                </a:cubicBezTo>
                <a:lnTo>
                  <a:pt x="13399" y="18798"/>
                </a:lnTo>
                <a:cubicBezTo>
                  <a:pt x="13310" y="18888"/>
                  <a:pt x="13255" y="19010"/>
                  <a:pt x="13255" y="19145"/>
                </a:cubicBezTo>
                <a:cubicBezTo>
                  <a:pt x="13255" y="19417"/>
                  <a:pt x="13474" y="19636"/>
                  <a:pt x="13745" y="19636"/>
                </a:cubicBezTo>
                <a:cubicBezTo>
                  <a:pt x="13881" y="19636"/>
                  <a:pt x="14003" y="19582"/>
                  <a:pt x="14093" y="19493"/>
                </a:cubicBezTo>
                <a:lnTo>
                  <a:pt x="17038" y="16547"/>
                </a:lnTo>
                <a:cubicBezTo>
                  <a:pt x="17127" y="16458"/>
                  <a:pt x="17182" y="16336"/>
                  <a:pt x="17182" y="16200"/>
                </a:cubicBezTo>
                <a:cubicBezTo>
                  <a:pt x="17182" y="15929"/>
                  <a:pt x="16962" y="15709"/>
                  <a:pt x="16691" y="15709"/>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7"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6382" y="15709"/>
                </a:moveTo>
                <a:cubicBezTo>
                  <a:pt x="6246" y="15709"/>
                  <a:pt x="6123" y="15764"/>
                  <a:pt x="6035" y="15853"/>
                </a:cubicBezTo>
                <a:lnTo>
                  <a:pt x="3090" y="18798"/>
                </a:lnTo>
                <a:cubicBezTo>
                  <a:pt x="3001" y="18888"/>
                  <a:pt x="2945" y="19010"/>
                  <a:pt x="2945" y="19145"/>
                </a:cubicBezTo>
                <a:cubicBezTo>
                  <a:pt x="2945" y="19417"/>
                  <a:pt x="3165" y="19636"/>
                  <a:pt x="3436" y="19636"/>
                </a:cubicBezTo>
                <a:cubicBezTo>
                  <a:pt x="3572" y="19636"/>
                  <a:pt x="3695" y="19582"/>
                  <a:pt x="3783" y="19493"/>
                </a:cubicBezTo>
                <a:lnTo>
                  <a:pt x="6729" y="16547"/>
                </a:lnTo>
                <a:cubicBezTo>
                  <a:pt x="6818" y="16458"/>
                  <a:pt x="6873" y="16336"/>
                  <a:pt x="6873" y="16200"/>
                </a:cubicBezTo>
                <a:cubicBezTo>
                  <a:pt x="6873" y="15929"/>
                  <a:pt x="6653" y="15709"/>
                  <a:pt x="6382" y="15709"/>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10" y="20851"/>
                  <a:pt x="7855" y="20974"/>
                  <a:pt x="7855" y="21109"/>
                </a:cubicBezTo>
                <a:cubicBezTo>
                  <a:pt x="7855" y="21380"/>
                  <a:pt x="8074" y="21600"/>
                  <a:pt x="8345" y="21600"/>
                </a:cubicBezTo>
                <a:cubicBezTo>
                  <a:pt x="8481" y="21600"/>
                  <a:pt x="8604"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2" name="Shape 2972"/>
          <p:cNvSpPr/>
          <p:nvPr/>
        </p:nvSpPr>
        <p:spPr>
          <a:xfrm>
            <a:off x="69199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09" y="20851"/>
                  <a:pt x="7855" y="20974"/>
                  <a:pt x="7855" y="21109"/>
                </a:cubicBezTo>
                <a:cubicBezTo>
                  <a:pt x="7855" y="21380"/>
                  <a:pt x="8074" y="21600"/>
                  <a:pt x="8345" y="21600"/>
                </a:cubicBezTo>
                <a:cubicBezTo>
                  <a:pt x="8481" y="21600"/>
                  <a:pt x="8603"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3" name="Shape 2973"/>
          <p:cNvSpPr/>
          <p:nvPr/>
        </p:nvSpPr>
        <p:spPr>
          <a:xfrm>
            <a:off x="7720050" y="9502485"/>
            <a:ext cx="419100" cy="361951"/>
          </a:xfrm>
          <a:custGeom>
            <a:avLst/>
            <a:gdLst/>
            <a:ahLst/>
            <a:cxnLst>
              <a:cxn ang="0">
                <a:pos x="wd2" y="hd2"/>
              </a:cxn>
              <a:cxn ang="5400000">
                <a:pos x="wd2" y="hd2"/>
              </a:cxn>
              <a:cxn ang="10800000">
                <a:pos x="wd2" y="hd2"/>
              </a:cxn>
              <a:cxn ang="16200000">
                <a:pos x="wd2" y="hd2"/>
              </a:cxn>
            </a:cxnLst>
            <a:rect l="0" t="0" r="r" b="b"/>
            <a:pathLst>
              <a:path w="21600" h="21600" extrusionOk="0">
                <a:moveTo>
                  <a:pt x="11782" y="12505"/>
                </a:moveTo>
                <a:lnTo>
                  <a:pt x="4418" y="12505"/>
                </a:lnTo>
                <a:cubicBezTo>
                  <a:pt x="4147" y="12505"/>
                  <a:pt x="3927" y="12759"/>
                  <a:pt x="3927" y="13074"/>
                </a:cubicBezTo>
                <a:cubicBezTo>
                  <a:pt x="3927" y="13388"/>
                  <a:pt x="4147" y="13642"/>
                  <a:pt x="4418" y="13642"/>
                </a:cubicBezTo>
                <a:lnTo>
                  <a:pt x="11782" y="13642"/>
                </a:lnTo>
                <a:cubicBezTo>
                  <a:pt x="13408" y="13642"/>
                  <a:pt x="14727" y="15170"/>
                  <a:pt x="14727" y="17053"/>
                </a:cubicBezTo>
                <a:cubicBezTo>
                  <a:pt x="14727" y="18937"/>
                  <a:pt x="13408" y="20463"/>
                  <a:pt x="11782" y="20463"/>
                </a:cubicBezTo>
                <a:lnTo>
                  <a:pt x="11291" y="20463"/>
                </a:lnTo>
                <a:cubicBezTo>
                  <a:pt x="11020" y="20463"/>
                  <a:pt x="10800" y="20717"/>
                  <a:pt x="10800" y="21032"/>
                </a:cubicBezTo>
                <a:cubicBezTo>
                  <a:pt x="10800" y="21346"/>
                  <a:pt x="11020" y="21600"/>
                  <a:pt x="11291" y="21600"/>
                </a:cubicBezTo>
                <a:lnTo>
                  <a:pt x="11782" y="21600"/>
                </a:lnTo>
                <a:cubicBezTo>
                  <a:pt x="13951" y="21600"/>
                  <a:pt x="15709" y="19564"/>
                  <a:pt x="15709" y="17053"/>
                </a:cubicBezTo>
                <a:cubicBezTo>
                  <a:pt x="15709" y="14541"/>
                  <a:pt x="13951" y="12505"/>
                  <a:pt x="11782" y="12505"/>
                </a:cubicBezTo>
                <a:moveTo>
                  <a:pt x="18655" y="10232"/>
                </a:moveTo>
                <a:lnTo>
                  <a:pt x="2455" y="10232"/>
                </a:lnTo>
                <a:cubicBezTo>
                  <a:pt x="2183" y="10232"/>
                  <a:pt x="1964" y="10486"/>
                  <a:pt x="1964" y="10800"/>
                </a:cubicBezTo>
                <a:cubicBezTo>
                  <a:pt x="1964" y="11114"/>
                  <a:pt x="2183" y="11368"/>
                  <a:pt x="2455" y="11368"/>
                </a:cubicBezTo>
                <a:lnTo>
                  <a:pt x="18655" y="11368"/>
                </a:lnTo>
                <a:cubicBezTo>
                  <a:pt x="19739" y="11368"/>
                  <a:pt x="20618" y="12386"/>
                  <a:pt x="20618" y="13642"/>
                </a:cubicBezTo>
                <a:cubicBezTo>
                  <a:pt x="20618" y="14898"/>
                  <a:pt x="19739" y="15916"/>
                  <a:pt x="18655" y="15916"/>
                </a:cubicBezTo>
                <a:lnTo>
                  <a:pt x="18164" y="15916"/>
                </a:lnTo>
                <a:cubicBezTo>
                  <a:pt x="17892" y="15916"/>
                  <a:pt x="17673" y="16170"/>
                  <a:pt x="17673" y="16484"/>
                </a:cubicBezTo>
                <a:cubicBezTo>
                  <a:pt x="17673" y="16798"/>
                  <a:pt x="17892" y="17053"/>
                  <a:pt x="18164" y="17053"/>
                </a:cubicBezTo>
                <a:lnTo>
                  <a:pt x="18655" y="17053"/>
                </a:lnTo>
                <a:cubicBezTo>
                  <a:pt x="20281" y="17053"/>
                  <a:pt x="21600" y="15526"/>
                  <a:pt x="21600" y="13642"/>
                </a:cubicBezTo>
                <a:cubicBezTo>
                  <a:pt x="21600" y="11759"/>
                  <a:pt x="20281" y="10232"/>
                  <a:pt x="18655" y="10232"/>
                </a:cubicBezTo>
                <a:moveTo>
                  <a:pt x="17673" y="6821"/>
                </a:moveTo>
                <a:cubicBezTo>
                  <a:pt x="17673" y="5565"/>
                  <a:pt x="16794" y="4547"/>
                  <a:pt x="15709" y="4547"/>
                </a:cubicBezTo>
                <a:lnTo>
                  <a:pt x="15218" y="4547"/>
                </a:lnTo>
                <a:cubicBezTo>
                  <a:pt x="14947" y="4547"/>
                  <a:pt x="14727" y="4802"/>
                  <a:pt x="14727" y="5116"/>
                </a:cubicBezTo>
                <a:cubicBezTo>
                  <a:pt x="14727" y="5430"/>
                  <a:pt x="14947" y="5684"/>
                  <a:pt x="15218" y="5684"/>
                </a:cubicBezTo>
                <a:lnTo>
                  <a:pt x="15709" y="5684"/>
                </a:lnTo>
                <a:cubicBezTo>
                  <a:pt x="16251" y="5684"/>
                  <a:pt x="16691" y="6194"/>
                  <a:pt x="16691" y="6821"/>
                </a:cubicBezTo>
                <a:cubicBezTo>
                  <a:pt x="16691" y="7448"/>
                  <a:pt x="16251" y="7958"/>
                  <a:pt x="15709" y="7958"/>
                </a:cubicBezTo>
                <a:lnTo>
                  <a:pt x="491" y="7958"/>
                </a:lnTo>
                <a:cubicBezTo>
                  <a:pt x="220" y="7958"/>
                  <a:pt x="0" y="8212"/>
                  <a:pt x="0" y="8526"/>
                </a:cubicBezTo>
                <a:cubicBezTo>
                  <a:pt x="0" y="8841"/>
                  <a:pt x="220" y="9095"/>
                  <a:pt x="491" y="9095"/>
                </a:cubicBezTo>
                <a:lnTo>
                  <a:pt x="15709" y="9095"/>
                </a:lnTo>
                <a:cubicBezTo>
                  <a:pt x="16794" y="9095"/>
                  <a:pt x="17673" y="8077"/>
                  <a:pt x="17673" y="6821"/>
                </a:cubicBezTo>
                <a:moveTo>
                  <a:pt x="2455" y="6821"/>
                </a:moveTo>
                <a:lnTo>
                  <a:pt x="9818" y="6821"/>
                </a:lnTo>
                <a:cubicBezTo>
                  <a:pt x="11444" y="6821"/>
                  <a:pt x="12764" y="5294"/>
                  <a:pt x="12764" y="3411"/>
                </a:cubicBezTo>
                <a:cubicBezTo>
                  <a:pt x="12764" y="1528"/>
                  <a:pt x="11444" y="0"/>
                  <a:pt x="9818" y="0"/>
                </a:cubicBezTo>
                <a:lnTo>
                  <a:pt x="9327" y="0"/>
                </a:lnTo>
                <a:cubicBezTo>
                  <a:pt x="9056" y="0"/>
                  <a:pt x="8836" y="254"/>
                  <a:pt x="8836" y="568"/>
                </a:cubicBezTo>
                <a:cubicBezTo>
                  <a:pt x="8836" y="883"/>
                  <a:pt x="9056" y="1137"/>
                  <a:pt x="9327" y="1137"/>
                </a:cubicBezTo>
                <a:lnTo>
                  <a:pt x="9818" y="1137"/>
                </a:lnTo>
                <a:cubicBezTo>
                  <a:pt x="10903" y="1137"/>
                  <a:pt x="11782" y="2155"/>
                  <a:pt x="11782" y="3411"/>
                </a:cubicBezTo>
                <a:cubicBezTo>
                  <a:pt x="11782" y="4666"/>
                  <a:pt x="10903" y="5684"/>
                  <a:pt x="9818" y="5684"/>
                </a:cubicBezTo>
                <a:lnTo>
                  <a:pt x="2455" y="5684"/>
                </a:lnTo>
                <a:cubicBezTo>
                  <a:pt x="2183" y="5684"/>
                  <a:pt x="1964" y="5938"/>
                  <a:pt x="1964" y="6253"/>
                </a:cubicBezTo>
                <a:cubicBezTo>
                  <a:pt x="1964" y="6567"/>
                  <a:pt x="2183" y="6821"/>
                  <a:pt x="2455" y="6821"/>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4" name="Shape 2974"/>
          <p:cNvSpPr/>
          <p:nvPr/>
        </p:nvSpPr>
        <p:spPr>
          <a:xfrm>
            <a:off x="85201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480" y="13937"/>
                </a:moveTo>
                <a:cubicBezTo>
                  <a:pt x="14147" y="14117"/>
                  <a:pt x="13804" y="14208"/>
                  <a:pt x="13451" y="14208"/>
                </a:cubicBezTo>
                <a:cubicBezTo>
                  <a:pt x="12999" y="14208"/>
                  <a:pt x="12590" y="14119"/>
                  <a:pt x="12225" y="13943"/>
                </a:cubicBezTo>
                <a:cubicBezTo>
                  <a:pt x="11859" y="13768"/>
                  <a:pt x="11545" y="13525"/>
                  <a:pt x="11282" y="13217"/>
                </a:cubicBezTo>
                <a:cubicBezTo>
                  <a:pt x="11020" y="12909"/>
                  <a:pt x="10816" y="12544"/>
                  <a:pt x="10672" y="12121"/>
                </a:cubicBezTo>
                <a:cubicBezTo>
                  <a:pt x="10529" y="11698"/>
                  <a:pt x="10457" y="11236"/>
                  <a:pt x="10457" y="10734"/>
                </a:cubicBezTo>
                <a:cubicBezTo>
                  <a:pt x="10457" y="10268"/>
                  <a:pt x="10529" y="9832"/>
                  <a:pt x="10672" y="9427"/>
                </a:cubicBezTo>
                <a:cubicBezTo>
                  <a:pt x="10816" y="9022"/>
                  <a:pt x="11020" y="8668"/>
                  <a:pt x="11282" y="8364"/>
                </a:cubicBezTo>
                <a:cubicBezTo>
                  <a:pt x="11545" y="8060"/>
                  <a:pt x="11859" y="7823"/>
                  <a:pt x="12225" y="7651"/>
                </a:cubicBezTo>
                <a:cubicBezTo>
                  <a:pt x="12590" y="7479"/>
                  <a:pt x="12999" y="7393"/>
                  <a:pt x="13451" y="7393"/>
                </a:cubicBezTo>
                <a:cubicBezTo>
                  <a:pt x="13755" y="7393"/>
                  <a:pt x="14057" y="7456"/>
                  <a:pt x="14357" y="7579"/>
                </a:cubicBezTo>
                <a:cubicBezTo>
                  <a:pt x="14656" y="7702"/>
                  <a:pt x="14966" y="7948"/>
                  <a:pt x="15287" y="8318"/>
                </a:cubicBezTo>
                <a:lnTo>
                  <a:pt x="16494" y="7367"/>
                </a:lnTo>
                <a:cubicBezTo>
                  <a:pt x="16059" y="6830"/>
                  <a:pt x="15589" y="6449"/>
                  <a:pt x="15083" y="6225"/>
                </a:cubicBezTo>
                <a:cubicBezTo>
                  <a:pt x="14578" y="6000"/>
                  <a:pt x="14030" y="5888"/>
                  <a:pt x="13439" y="5888"/>
                </a:cubicBezTo>
                <a:cubicBezTo>
                  <a:pt x="12765" y="5888"/>
                  <a:pt x="12147" y="6005"/>
                  <a:pt x="11584" y="6238"/>
                </a:cubicBezTo>
                <a:cubicBezTo>
                  <a:pt x="11021" y="6471"/>
                  <a:pt x="10537" y="6804"/>
                  <a:pt x="10131" y="7235"/>
                </a:cubicBezTo>
                <a:cubicBezTo>
                  <a:pt x="9724" y="7666"/>
                  <a:pt x="9405" y="8188"/>
                  <a:pt x="9176" y="8800"/>
                </a:cubicBezTo>
                <a:cubicBezTo>
                  <a:pt x="8946" y="9412"/>
                  <a:pt x="8831" y="10092"/>
                  <a:pt x="8831" y="10840"/>
                </a:cubicBezTo>
                <a:cubicBezTo>
                  <a:pt x="8831" y="11571"/>
                  <a:pt x="8946" y="12235"/>
                  <a:pt x="9176" y="12835"/>
                </a:cubicBezTo>
                <a:cubicBezTo>
                  <a:pt x="9405" y="13433"/>
                  <a:pt x="9724" y="13946"/>
                  <a:pt x="10131" y="14373"/>
                </a:cubicBezTo>
                <a:cubicBezTo>
                  <a:pt x="10537" y="14800"/>
                  <a:pt x="11021" y="15130"/>
                  <a:pt x="11584" y="15363"/>
                </a:cubicBezTo>
                <a:cubicBezTo>
                  <a:pt x="12147" y="15597"/>
                  <a:pt x="12765" y="15713"/>
                  <a:pt x="13439" y="15713"/>
                </a:cubicBezTo>
                <a:cubicBezTo>
                  <a:pt x="14079" y="15713"/>
                  <a:pt x="14683" y="15581"/>
                  <a:pt x="15250" y="15317"/>
                </a:cubicBezTo>
                <a:cubicBezTo>
                  <a:pt x="15816" y="15053"/>
                  <a:pt x="16297" y="14630"/>
                  <a:pt x="16691" y="14049"/>
                </a:cubicBezTo>
                <a:lnTo>
                  <a:pt x="15410" y="13072"/>
                </a:lnTo>
                <a:cubicBezTo>
                  <a:pt x="15122" y="13468"/>
                  <a:pt x="14813" y="13756"/>
                  <a:pt x="14480" y="13937"/>
                </a:cubicBezTo>
                <a:moveTo>
                  <a:pt x="5891" y="6873"/>
                </a:moveTo>
                <a:cubicBezTo>
                  <a:pt x="5349" y="6873"/>
                  <a:pt x="4909" y="6433"/>
                  <a:pt x="4909" y="5891"/>
                </a:cubicBezTo>
                <a:cubicBezTo>
                  <a:pt x="4909" y="5349"/>
                  <a:pt x="5349" y="4909"/>
                  <a:pt x="5891" y="4909"/>
                </a:cubicBezTo>
                <a:cubicBezTo>
                  <a:pt x="6433" y="4909"/>
                  <a:pt x="6873" y="5349"/>
                  <a:pt x="6873" y="5891"/>
                </a:cubicBezTo>
                <a:cubicBezTo>
                  <a:pt x="6873" y="6433"/>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5" name="Shape 2975"/>
          <p:cNvSpPr/>
          <p:nvPr/>
        </p:nvSpPr>
        <p:spPr>
          <a:xfrm>
            <a:off x="94345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9825" y="15704"/>
                </a:moveTo>
                <a:lnTo>
                  <a:pt x="11291" y="15709"/>
                </a:lnTo>
                <a:lnTo>
                  <a:pt x="11291" y="11782"/>
                </a:lnTo>
                <a:lnTo>
                  <a:pt x="15218" y="11782"/>
                </a:lnTo>
                <a:lnTo>
                  <a:pt x="15218" y="10309"/>
                </a:lnTo>
                <a:lnTo>
                  <a:pt x="11291" y="10309"/>
                </a:lnTo>
                <a:lnTo>
                  <a:pt x="11291" y="7364"/>
                </a:lnTo>
                <a:lnTo>
                  <a:pt x="15709" y="7364"/>
                </a:lnTo>
                <a:lnTo>
                  <a:pt x="15711" y="5897"/>
                </a:lnTo>
                <a:lnTo>
                  <a:pt x="9825" y="5897"/>
                </a:lnTo>
                <a:cubicBezTo>
                  <a:pt x="9825" y="5897"/>
                  <a:pt x="9825" y="15704"/>
                  <a:pt x="9825" y="15704"/>
                </a:cubicBezTo>
                <a:close/>
                <a:moveTo>
                  <a:pt x="5891" y="6873"/>
                </a:moveTo>
                <a:cubicBezTo>
                  <a:pt x="5349" y="6873"/>
                  <a:pt x="4909" y="6434"/>
                  <a:pt x="4909" y="5891"/>
                </a:cubicBezTo>
                <a:cubicBezTo>
                  <a:pt x="4909" y="5349"/>
                  <a:pt x="5349" y="4909"/>
                  <a:pt x="5891" y="4909"/>
                </a:cubicBezTo>
                <a:cubicBezTo>
                  <a:pt x="6433" y="4909"/>
                  <a:pt x="6873" y="5349"/>
                  <a:pt x="6873" y="5891"/>
                </a:cubicBezTo>
                <a:cubicBezTo>
                  <a:pt x="6873" y="6434"/>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6" name="Shape 2976"/>
          <p:cNvSpPr/>
          <p:nvPr/>
        </p:nvSpPr>
        <p:spPr>
          <a:xfrm>
            <a:off x="102346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7" name="Shape 2977"/>
          <p:cNvSpPr/>
          <p:nvPr/>
        </p:nvSpPr>
        <p:spPr>
          <a:xfrm>
            <a:off x="110347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086" y="20524"/>
                </a:moveTo>
                <a:cubicBezTo>
                  <a:pt x="11664" y="20580"/>
                  <a:pt x="11237" y="20618"/>
                  <a:pt x="10800" y="20618"/>
                </a:cubicBezTo>
                <a:cubicBezTo>
                  <a:pt x="5377" y="20618"/>
                  <a:pt x="982" y="16223"/>
                  <a:pt x="982" y="10800"/>
                </a:cubicBezTo>
                <a:cubicBezTo>
                  <a:pt x="982" y="5378"/>
                  <a:pt x="5377" y="982"/>
                  <a:pt x="10800" y="982"/>
                </a:cubicBezTo>
                <a:cubicBezTo>
                  <a:pt x="11237" y="982"/>
                  <a:pt x="11665" y="1020"/>
                  <a:pt x="12086" y="1076"/>
                </a:cubicBezTo>
                <a:cubicBezTo>
                  <a:pt x="14339" y="3664"/>
                  <a:pt x="15709" y="7100"/>
                  <a:pt x="15709" y="10800"/>
                </a:cubicBezTo>
                <a:cubicBezTo>
                  <a:pt x="15709" y="14500"/>
                  <a:pt x="14339" y="17936"/>
                  <a:pt x="12086" y="20524"/>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8" name="Shape 2978"/>
          <p:cNvSpPr/>
          <p:nvPr/>
        </p:nvSpPr>
        <p:spPr>
          <a:xfrm>
            <a:off x="118348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0800" y="982"/>
                  <a:pt x="10800" y="20618"/>
                  <a:pt x="10800" y="20618"/>
                </a:cubicBezTo>
                <a:close/>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79" name="Shape 2979"/>
          <p:cNvSpPr/>
          <p:nvPr/>
        </p:nvSpPr>
        <p:spPr>
          <a:xfrm>
            <a:off x="12634951"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570" y="20533"/>
                </a:moveTo>
                <a:cubicBezTo>
                  <a:pt x="4730" y="19927"/>
                  <a:pt x="982" y="15805"/>
                  <a:pt x="982" y="10800"/>
                </a:cubicBezTo>
                <a:cubicBezTo>
                  <a:pt x="982" y="5795"/>
                  <a:pt x="4730" y="1673"/>
                  <a:pt x="9570" y="1067"/>
                </a:cubicBezTo>
                <a:cubicBezTo>
                  <a:pt x="7282" y="3663"/>
                  <a:pt x="5891" y="7068"/>
                  <a:pt x="5891" y="10800"/>
                </a:cubicBezTo>
                <a:cubicBezTo>
                  <a:pt x="5891" y="14532"/>
                  <a:pt x="7282" y="17937"/>
                  <a:pt x="9570" y="20533"/>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0" name="Shape 2980"/>
          <p:cNvSpPr/>
          <p:nvPr/>
        </p:nvSpPr>
        <p:spPr>
          <a:xfrm>
            <a:off x="13435051" y="8730959"/>
            <a:ext cx="419100" cy="419100"/>
          </a:xfrm>
          <a:prstGeom prst="ellipse">
            <a:avLst/>
          </a:pr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1" name="Shape 2981"/>
          <p:cNvSpPr/>
          <p:nvPr/>
        </p:nvSpPr>
        <p:spPr>
          <a:xfrm>
            <a:off x="142351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030" y="20533"/>
                </a:moveTo>
                <a:cubicBezTo>
                  <a:pt x="14318" y="17937"/>
                  <a:pt x="15709" y="14532"/>
                  <a:pt x="15709" y="10800"/>
                </a:cubicBezTo>
                <a:cubicBezTo>
                  <a:pt x="15709" y="7068"/>
                  <a:pt x="14318" y="3663"/>
                  <a:pt x="12030" y="1067"/>
                </a:cubicBezTo>
                <a:cubicBezTo>
                  <a:pt x="16870" y="1673"/>
                  <a:pt x="20618" y="5795"/>
                  <a:pt x="20618" y="10800"/>
                </a:cubicBezTo>
                <a:cubicBezTo>
                  <a:pt x="20618" y="15805"/>
                  <a:pt x="16870" y="19927"/>
                  <a:pt x="12030" y="2053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2" name="Shape 2982"/>
          <p:cNvSpPr/>
          <p:nvPr/>
        </p:nvSpPr>
        <p:spPr>
          <a:xfrm>
            <a:off x="150352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lnTo>
                  <a:pt x="10800" y="982"/>
                </a:ln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3" name="Shape 2983"/>
          <p:cNvSpPr/>
          <p:nvPr/>
        </p:nvSpPr>
        <p:spPr>
          <a:xfrm>
            <a:off x="158353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10378" y="20618"/>
                  <a:pt x="9964" y="20583"/>
                  <a:pt x="9556" y="20531"/>
                </a:cubicBezTo>
                <a:cubicBezTo>
                  <a:pt x="7276" y="17937"/>
                  <a:pt x="5891" y="14524"/>
                  <a:pt x="5891" y="10800"/>
                </a:cubicBezTo>
                <a:cubicBezTo>
                  <a:pt x="5891" y="7076"/>
                  <a:pt x="7276" y="3663"/>
                  <a:pt x="9556" y="1069"/>
                </a:cubicBezTo>
                <a:cubicBezTo>
                  <a:pt x="9964" y="1017"/>
                  <a:pt x="10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4" name="Shape 2984"/>
          <p:cNvSpPr/>
          <p:nvPr/>
        </p:nvSpPr>
        <p:spPr>
          <a:xfrm>
            <a:off x="16749751" y="8730959"/>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6029" y="20618"/>
                  <a:pt x="2160" y="18860"/>
                  <a:pt x="2160" y="16691"/>
                </a:cubicBezTo>
                <a:cubicBezTo>
                  <a:pt x="2160" y="15238"/>
                  <a:pt x="3900" y="13973"/>
                  <a:pt x="6480" y="13293"/>
                </a:cubicBezTo>
                <a:lnTo>
                  <a:pt x="6480" y="2945"/>
                </a:lnTo>
                <a:cubicBezTo>
                  <a:pt x="6480" y="1861"/>
                  <a:pt x="8414" y="982"/>
                  <a:pt x="10800" y="982"/>
                </a:cubicBezTo>
                <a:cubicBezTo>
                  <a:pt x="13186" y="982"/>
                  <a:pt x="15120" y="1861"/>
                  <a:pt x="15120" y="2945"/>
                </a:cubicBezTo>
                <a:lnTo>
                  <a:pt x="15120" y="13293"/>
                </a:lnTo>
                <a:cubicBezTo>
                  <a:pt x="17700" y="13973"/>
                  <a:pt x="19440" y="15238"/>
                  <a:pt x="19440" y="16691"/>
                </a:cubicBezTo>
                <a:cubicBezTo>
                  <a:pt x="19440" y="18860"/>
                  <a:pt x="15571" y="20618"/>
                  <a:pt x="10800" y="20618"/>
                </a:cubicBezTo>
                <a:moveTo>
                  <a:pt x="17280" y="12770"/>
                </a:moveTo>
                <a:lnTo>
                  <a:pt x="17280" y="2945"/>
                </a:lnTo>
                <a:cubicBezTo>
                  <a:pt x="17280" y="1318"/>
                  <a:pt x="14378" y="0"/>
                  <a:pt x="10800" y="0"/>
                </a:cubicBezTo>
                <a:cubicBezTo>
                  <a:pt x="7221" y="0"/>
                  <a:pt x="4320" y="1318"/>
                  <a:pt x="4320" y="2945"/>
                </a:cubicBezTo>
                <a:lnTo>
                  <a:pt x="4320" y="12770"/>
                </a:lnTo>
                <a:cubicBezTo>
                  <a:pt x="1701" y="13666"/>
                  <a:pt x="0" y="15087"/>
                  <a:pt x="0" y="16691"/>
                </a:cubicBezTo>
                <a:cubicBezTo>
                  <a:pt x="0" y="19402"/>
                  <a:pt x="4835" y="21600"/>
                  <a:pt x="10800" y="21600"/>
                </a:cubicBezTo>
                <a:cubicBezTo>
                  <a:pt x="16763" y="21600"/>
                  <a:pt x="21600" y="19402"/>
                  <a:pt x="21600" y="16691"/>
                </a:cubicBezTo>
                <a:cubicBezTo>
                  <a:pt x="21600" y="15087"/>
                  <a:pt x="19899" y="13666"/>
                  <a:pt x="17280" y="12770"/>
                </a:cubicBezTo>
                <a:moveTo>
                  <a:pt x="12960" y="13917"/>
                </a:moveTo>
                <a:lnTo>
                  <a:pt x="12960" y="7855"/>
                </a:lnTo>
                <a:cubicBezTo>
                  <a:pt x="12960" y="7313"/>
                  <a:pt x="11992" y="6873"/>
                  <a:pt x="10800" y="6873"/>
                </a:cubicBezTo>
                <a:cubicBezTo>
                  <a:pt x="9608" y="6873"/>
                  <a:pt x="8640" y="7313"/>
                  <a:pt x="8640" y="7855"/>
                </a:cubicBezTo>
                <a:lnTo>
                  <a:pt x="8640" y="13917"/>
                </a:lnTo>
                <a:cubicBezTo>
                  <a:pt x="6126" y="14322"/>
                  <a:pt x="4320" y="15409"/>
                  <a:pt x="4320" y="16691"/>
                </a:cubicBezTo>
                <a:cubicBezTo>
                  <a:pt x="4320" y="18318"/>
                  <a:pt x="7221" y="19636"/>
                  <a:pt x="10800" y="19636"/>
                </a:cubicBezTo>
                <a:cubicBezTo>
                  <a:pt x="14378" y="19636"/>
                  <a:pt x="17280" y="18318"/>
                  <a:pt x="17280" y="16691"/>
                </a:cubicBezTo>
                <a:cubicBezTo>
                  <a:pt x="17280" y="15409"/>
                  <a:pt x="15475" y="14322"/>
                  <a:pt x="12960" y="13917"/>
                </a:cubicBezTo>
              </a:path>
            </a:pathLst>
          </a:custGeom>
          <a:solidFill>
            <a:srgbClr val="53585F"/>
          </a:solidFill>
          <a:ln w="12700">
            <a:miter lim="400000"/>
          </a:ln>
        </p:spPr>
        <p:txBody>
          <a:bodyPr lIns="28575" tIns="28575" rIns="28575" bIns="28575" anchor="ctr"/>
          <a:lstStyle/>
          <a:p>
            <a:pPr defTabSz="34289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p>
        </p:txBody>
      </p:sp>
      <p:sp>
        <p:nvSpPr>
          <p:cNvPr id="2985" name="Shape 2985"/>
          <p:cNvSpPr/>
          <p:nvPr/>
        </p:nvSpPr>
        <p:spPr>
          <a:xfrm>
            <a:off x="8499901" y="7871195"/>
            <a:ext cx="1109856" cy="403957"/>
          </a:xfrm>
          <a:prstGeom prst="rect">
            <a:avLst/>
          </a:prstGeom>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dirty="0">
                <a:latin typeface="Arial" charset="0"/>
              </a:rPr>
              <a:t>Weather</a:t>
            </a:r>
          </a:p>
        </p:txBody>
      </p:sp>
    </p:spTree>
    <p:extLst>
      <p:ext uri="{BB962C8B-B14F-4D97-AF65-F5344CB8AC3E}">
        <p14:creationId xmlns:p14="http://schemas.microsoft.com/office/powerpoint/2010/main" val="349517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9" name="Freeform 199"/>
          <p:cNvSpPr>
            <a:spLocks noChangeArrowheads="1"/>
          </p:cNvSpPr>
          <p:nvPr/>
        </p:nvSpPr>
        <p:spPr bwMode="auto">
          <a:xfrm>
            <a:off x="1332009" y="8896958"/>
            <a:ext cx="465963" cy="406619"/>
          </a:xfrm>
          <a:custGeom>
            <a:avLst/>
            <a:gdLst>
              <a:gd name="T0" fmla="*/ 0 w 934"/>
              <a:gd name="T1" fmla="*/ 239 h 815"/>
              <a:gd name="T2" fmla="*/ 0 w 934"/>
              <a:gd name="T3" fmla="*/ 239 h 815"/>
              <a:gd name="T4" fmla="*/ 463 w 934"/>
              <a:gd name="T5" fmla="*/ 814 h 815"/>
              <a:gd name="T6" fmla="*/ 933 w 934"/>
              <a:gd name="T7" fmla="*/ 239 h 815"/>
              <a:gd name="T8" fmla="*/ 702 w 934"/>
              <a:gd name="T9" fmla="*/ 0 h 815"/>
              <a:gd name="T10" fmla="*/ 463 w 934"/>
              <a:gd name="T11" fmla="*/ 209 h 815"/>
              <a:gd name="T12" fmla="*/ 224 w 934"/>
              <a:gd name="T13" fmla="*/ 0 h 815"/>
              <a:gd name="T14" fmla="*/ 0 w 934"/>
              <a:gd name="T15" fmla="*/ 239 h 8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5">
                <a:moveTo>
                  <a:pt x="0" y="239"/>
                </a:moveTo>
                <a:lnTo>
                  <a:pt x="0" y="239"/>
                </a:lnTo>
                <a:cubicBezTo>
                  <a:pt x="0" y="537"/>
                  <a:pt x="463" y="814"/>
                  <a:pt x="463" y="814"/>
                </a:cubicBezTo>
                <a:cubicBezTo>
                  <a:pt x="463" y="814"/>
                  <a:pt x="933" y="537"/>
                  <a:pt x="933" y="239"/>
                </a:cubicBezTo>
                <a:cubicBezTo>
                  <a:pt x="933" y="119"/>
                  <a:pt x="844" y="0"/>
                  <a:pt x="702" y="0"/>
                </a:cubicBezTo>
                <a:cubicBezTo>
                  <a:pt x="583" y="0"/>
                  <a:pt x="463" y="90"/>
                  <a:pt x="463" y="209"/>
                </a:cubicBezTo>
                <a:cubicBezTo>
                  <a:pt x="463" y="90"/>
                  <a:pt x="351" y="0"/>
                  <a:pt x="224" y="0"/>
                </a:cubicBezTo>
                <a:cubicBezTo>
                  <a:pt x="90" y="0"/>
                  <a:pt x="0" y="119"/>
                  <a:pt x="0" y="23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20" name="Freeform 200"/>
          <p:cNvSpPr>
            <a:spLocks noChangeArrowheads="1"/>
          </p:cNvSpPr>
          <p:nvPr/>
        </p:nvSpPr>
        <p:spPr bwMode="auto">
          <a:xfrm>
            <a:off x="2356248" y="8866187"/>
            <a:ext cx="347274" cy="465963"/>
          </a:xfrm>
          <a:custGeom>
            <a:avLst/>
            <a:gdLst>
              <a:gd name="T0" fmla="*/ 351 w 695"/>
              <a:gd name="T1" fmla="*/ 934 h 935"/>
              <a:gd name="T2" fmla="*/ 694 w 695"/>
              <a:gd name="T3" fmla="*/ 463 h 935"/>
              <a:gd name="T4" fmla="*/ 351 w 695"/>
              <a:gd name="T5" fmla="*/ 0 h 935"/>
              <a:gd name="T6" fmla="*/ 0 w 695"/>
              <a:gd name="T7" fmla="*/ 463 h 935"/>
              <a:gd name="T8" fmla="*/ 351 w 695"/>
              <a:gd name="T9" fmla="*/ 934 h 935"/>
            </a:gdLst>
            <a:ahLst/>
            <a:cxnLst>
              <a:cxn ang="0">
                <a:pos x="T0" y="T1"/>
              </a:cxn>
              <a:cxn ang="0">
                <a:pos x="T2" y="T3"/>
              </a:cxn>
              <a:cxn ang="0">
                <a:pos x="T4" y="T5"/>
              </a:cxn>
              <a:cxn ang="0">
                <a:pos x="T6" y="T7"/>
              </a:cxn>
              <a:cxn ang="0">
                <a:pos x="T8" y="T9"/>
              </a:cxn>
            </a:cxnLst>
            <a:rect l="0" t="0" r="r" b="b"/>
            <a:pathLst>
              <a:path w="695" h="935">
                <a:moveTo>
                  <a:pt x="351" y="934"/>
                </a:moveTo>
                <a:lnTo>
                  <a:pt x="694" y="463"/>
                </a:lnTo>
                <a:lnTo>
                  <a:pt x="351" y="0"/>
                </a:lnTo>
                <a:lnTo>
                  <a:pt x="0" y="463"/>
                </a:lnTo>
                <a:lnTo>
                  <a:pt x="351" y="9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21" name="Freeform 201"/>
          <p:cNvSpPr>
            <a:spLocks noChangeArrowheads="1"/>
          </p:cNvSpPr>
          <p:nvPr/>
        </p:nvSpPr>
        <p:spPr bwMode="auto">
          <a:xfrm>
            <a:off x="3263996" y="8866187"/>
            <a:ext cx="435192" cy="465963"/>
          </a:xfrm>
          <a:custGeom>
            <a:avLst/>
            <a:gdLst>
              <a:gd name="T0" fmla="*/ 432 w 874"/>
              <a:gd name="T1" fmla="*/ 934 h 935"/>
              <a:gd name="T2" fmla="*/ 432 w 874"/>
              <a:gd name="T3" fmla="*/ 934 h 935"/>
              <a:gd name="T4" fmla="*/ 567 w 874"/>
              <a:gd name="T5" fmla="*/ 934 h 935"/>
              <a:gd name="T6" fmla="*/ 462 w 874"/>
              <a:gd name="T7" fmla="*/ 650 h 935"/>
              <a:gd name="T8" fmla="*/ 462 w 874"/>
              <a:gd name="T9" fmla="*/ 553 h 935"/>
              <a:gd name="T10" fmla="*/ 656 w 874"/>
              <a:gd name="T11" fmla="*/ 754 h 935"/>
              <a:gd name="T12" fmla="*/ 873 w 874"/>
              <a:gd name="T13" fmla="*/ 523 h 935"/>
              <a:gd name="T14" fmla="*/ 432 w 874"/>
              <a:gd name="T15" fmla="*/ 0 h 935"/>
              <a:gd name="T16" fmla="*/ 0 w 874"/>
              <a:gd name="T17" fmla="*/ 523 h 935"/>
              <a:gd name="T18" fmla="*/ 223 w 874"/>
              <a:gd name="T19" fmla="*/ 754 h 935"/>
              <a:gd name="T20" fmla="*/ 403 w 874"/>
              <a:gd name="T21" fmla="*/ 553 h 935"/>
              <a:gd name="T22" fmla="*/ 403 w 874"/>
              <a:gd name="T23" fmla="*/ 650 h 935"/>
              <a:gd name="T24" fmla="*/ 298 w 874"/>
              <a:gd name="T25" fmla="*/ 934 h 935"/>
              <a:gd name="T26" fmla="*/ 432 w 874"/>
              <a:gd name="T27" fmla="*/ 934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4" h="935">
                <a:moveTo>
                  <a:pt x="432" y="934"/>
                </a:moveTo>
                <a:lnTo>
                  <a:pt x="432" y="934"/>
                </a:lnTo>
                <a:cubicBezTo>
                  <a:pt x="567" y="934"/>
                  <a:pt x="567" y="934"/>
                  <a:pt x="567" y="934"/>
                </a:cubicBezTo>
                <a:cubicBezTo>
                  <a:pt x="462" y="934"/>
                  <a:pt x="462" y="650"/>
                  <a:pt x="462" y="650"/>
                </a:cubicBezTo>
                <a:cubicBezTo>
                  <a:pt x="462" y="553"/>
                  <a:pt x="462" y="553"/>
                  <a:pt x="462" y="553"/>
                </a:cubicBezTo>
                <a:cubicBezTo>
                  <a:pt x="462" y="672"/>
                  <a:pt x="552" y="754"/>
                  <a:pt x="656" y="754"/>
                </a:cubicBezTo>
                <a:cubicBezTo>
                  <a:pt x="783" y="754"/>
                  <a:pt x="873" y="642"/>
                  <a:pt x="873" y="523"/>
                </a:cubicBezTo>
                <a:cubicBezTo>
                  <a:pt x="873" y="247"/>
                  <a:pt x="432" y="0"/>
                  <a:pt x="432" y="0"/>
                </a:cubicBezTo>
                <a:cubicBezTo>
                  <a:pt x="432" y="0"/>
                  <a:pt x="0" y="247"/>
                  <a:pt x="0" y="523"/>
                </a:cubicBezTo>
                <a:cubicBezTo>
                  <a:pt x="0" y="642"/>
                  <a:pt x="97" y="754"/>
                  <a:pt x="223" y="754"/>
                </a:cubicBezTo>
                <a:cubicBezTo>
                  <a:pt x="328" y="754"/>
                  <a:pt x="395" y="665"/>
                  <a:pt x="403" y="553"/>
                </a:cubicBezTo>
                <a:cubicBezTo>
                  <a:pt x="403" y="650"/>
                  <a:pt x="403" y="650"/>
                  <a:pt x="403" y="650"/>
                </a:cubicBezTo>
                <a:cubicBezTo>
                  <a:pt x="403" y="650"/>
                  <a:pt x="403" y="934"/>
                  <a:pt x="298" y="934"/>
                </a:cubicBezTo>
                <a:cubicBezTo>
                  <a:pt x="432" y="934"/>
                  <a:pt x="432" y="934"/>
                  <a:pt x="432" y="9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22" name="Freeform 202"/>
          <p:cNvSpPr>
            <a:spLocks noChangeArrowheads="1"/>
          </p:cNvSpPr>
          <p:nvPr/>
        </p:nvSpPr>
        <p:spPr bwMode="auto">
          <a:xfrm>
            <a:off x="4371755" y="9140929"/>
            <a:ext cx="68136" cy="191220"/>
          </a:xfrm>
          <a:custGeom>
            <a:avLst/>
            <a:gdLst>
              <a:gd name="T0" fmla="*/ 105 w 135"/>
              <a:gd name="T1" fmla="*/ 0 h 382"/>
              <a:gd name="T2" fmla="*/ 105 w 135"/>
              <a:gd name="T3" fmla="*/ 0 h 382"/>
              <a:gd name="T4" fmla="*/ 105 w 135"/>
              <a:gd name="T5" fmla="*/ 97 h 382"/>
              <a:gd name="T6" fmla="*/ 0 w 135"/>
              <a:gd name="T7" fmla="*/ 381 h 382"/>
              <a:gd name="T8" fmla="*/ 134 w 135"/>
              <a:gd name="T9" fmla="*/ 381 h 382"/>
            </a:gdLst>
            <a:ahLst/>
            <a:cxnLst>
              <a:cxn ang="0">
                <a:pos x="T0" y="T1"/>
              </a:cxn>
              <a:cxn ang="0">
                <a:pos x="T2" y="T3"/>
              </a:cxn>
              <a:cxn ang="0">
                <a:pos x="T4" y="T5"/>
              </a:cxn>
              <a:cxn ang="0">
                <a:pos x="T6" y="T7"/>
              </a:cxn>
              <a:cxn ang="0">
                <a:pos x="T8" y="T9"/>
              </a:cxn>
            </a:cxnLst>
            <a:rect l="0" t="0" r="r" b="b"/>
            <a:pathLst>
              <a:path w="135" h="382">
                <a:moveTo>
                  <a:pt x="105" y="0"/>
                </a:moveTo>
                <a:lnTo>
                  <a:pt x="105" y="0"/>
                </a:lnTo>
                <a:cubicBezTo>
                  <a:pt x="105" y="97"/>
                  <a:pt x="105" y="97"/>
                  <a:pt x="105" y="97"/>
                </a:cubicBezTo>
                <a:cubicBezTo>
                  <a:pt x="105" y="97"/>
                  <a:pt x="105" y="381"/>
                  <a:pt x="0" y="381"/>
                </a:cubicBezTo>
                <a:cubicBezTo>
                  <a:pt x="134" y="381"/>
                  <a:pt x="134" y="381"/>
                  <a:pt x="134" y="381"/>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23" name="Freeform 203"/>
          <p:cNvSpPr>
            <a:spLocks noChangeArrowheads="1"/>
          </p:cNvSpPr>
          <p:nvPr/>
        </p:nvSpPr>
        <p:spPr bwMode="auto">
          <a:xfrm>
            <a:off x="4439893" y="9140929"/>
            <a:ext cx="68137" cy="191220"/>
          </a:xfrm>
          <a:custGeom>
            <a:avLst/>
            <a:gdLst>
              <a:gd name="T0" fmla="*/ 0 w 136"/>
              <a:gd name="T1" fmla="*/ 381 h 382"/>
              <a:gd name="T2" fmla="*/ 0 w 136"/>
              <a:gd name="T3" fmla="*/ 381 h 382"/>
              <a:gd name="T4" fmla="*/ 135 w 136"/>
              <a:gd name="T5" fmla="*/ 381 h 382"/>
              <a:gd name="T6" fmla="*/ 30 w 136"/>
              <a:gd name="T7" fmla="*/ 97 h 382"/>
              <a:gd name="T8" fmla="*/ 30 w 136"/>
              <a:gd name="T9" fmla="*/ 0 h 382"/>
            </a:gdLst>
            <a:ahLst/>
            <a:cxnLst>
              <a:cxn ang="0">
                <a:pos x="T0" y="T1"/>
              </a:cxn>
              <a:cxn ang="0">
                <a:pos x="T2" y="T3"/>
              </a:cxn>
              <a:cxn ang="0">
                <a:pos x="T4" y="T5"/>
              </a:cxn>
              <a:cxn ang="0">
                <a:pos x="T6" y="T7"/>
              </a:cxn>
              <a:cxn ang="0">
                <a:pos x="T8" y="T9"/>
              </a:cxn>
            </a:cxnLst>
            <a:rect l="0" t="0" r="r" b="b"/>
            <a:pathLst>
              <a:path w="136" h="382">
                <a:moveTo>
                  <a:pt x="0" y="381"/>
                </a:moveTo>
                <a:lnTo>
                  <a:pt x="0" y="381"/>
                </a:lnTo>
                <a:cubicBezTo>
                  <a:pt x="135" y="381"/>
                  <a:pt x="135" y="381"/>
                  <a:pt x="135" y="381"/>
                </a:cubicBezTo>
                <a:cubicBezTo>
                  <a:pt x="30" y="381"/>
                  <a:pt x="30" y="97"/>
                  <a:pt x="30" y="97"/>
                </a:cubicBezTo>
                <a:cubicBezTo>
                  <a:pt x="30" y="0"/>
                  <a:pt x="30" y="0"/>
                  <a:pt x="3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24" name="Freeform 204"/>
          <p:cNvSpPr>
            <a:spLocks noChangeArrowheads="1"/>
          </p:cNvSpPr>
          <p:nvPr/>
        </p:nvSpPr>
        <p:spPr bwMode="auto">
          <a:xfrm>
            <a:off x="4204712" y="8881575"/>
            <a:ext cx="465963" cy="353866"/>
          </a:xfrm>
          <a:custGeom>
            <a:avLst/>
            <a:gdLst>
              <a:gd name="T0" fmla="*/ 500 w 934"/>
              <a:gd name="T1" fmla="*/ 523 h 710"/>
              <a:gd name="T2" fmla="*/ 500 w 934"/>
              <a:gd name="T3" fmla="*/ 523 h 710"/>
              <a:gd name="T4" fmla="*/ 731 w 934"/>
              <a:gd name="T5" fmla="*/ 709 h 710"/>
              <a:gd name="T6" fmla="*/ 933 w 934"/>
              <a:gd name="T7" fmla="*/ 508 h 710"/>
              <a:gd name="T8" fmla="*/ 731 w 934"/>
              <a:gd name="T9" fmla="*/ 306 h 710"/>
              <a:gd name="T10" fmla="*/ 620 w 934"/>
              <a:gd name="T11" fmla="*/ 336 h 710"/>
              <a:gd name="T12" fmla="*/ 672 w 934"/>
              <a:gd name="T13" fmla="*/ 202 h 710"/>
              <a:gd name="T14" fmla="*/ 470 w 934"/>
              <a:gd name="T15" fmla="*/ 0 h 710"/>
              <a:gd name="T16" fmla="*/ 269 w 934"/>
              <a:gd name="T17" fmla="*/ 202 h 710"/>
              <a:gd name="T18" fmla="*/ 313 w 934"/>
              <a:gd name="T19" fmla="*/ 336 h 710"/>
              <a:gd name="T20" fmla="*/ 209 w 934"/>
              <a:gd name="T21" fmla="*/ 306 h 710"/>
              <a:gd name="T22" fmla="*/ 0 w 934"/>
              <a:gd name="T23" fmla="*/ 508 h 710"/>
              <a:gd name="T24" fmla="*/ 209 w 934"/>
              <a:gd name="T25" fmla="*/ 709 h 710"/>
              <a:gd name="T26" fmla="*/ 441 w 934"/>
              <a:gd name="T27" fmla="*/ 523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34" h="710">
                <a:moveTo>
                  <a:pt x="500" y="523"/>
                </a:moveTo>
                <a:lnTo>
                  <a:pt x="500" y="523"/>
                </a:lnTo>
                <a:cubicBezTo>
                  <a:pt x="500" y="635"/>
                  <a:pt x="620" y="709"/>
                  <a:pt x="731" y="709"/>
                </a:cubicBezTo>
                <a:cubicBezTo>
                  <a:pt x="843" y="709"/>
                  <a:pt x="933" y="620"/>
                  <a:pt x="933" y="508"/>
                </a:cubicBezTo>
                <a:cubicBezTo>
                  <a:pt x="933" y="396"/>
                  <a:pt x="843" y="306"/>
                  <a:pt x="731" y="306"/>
                </a:cubicBezTo>
                <a:cubicBezTo>
                  <a:pt x="694" y="306"/>
                  <a:pt x="657" y="314"/>
                  <a:pt x="620" y="336"/>
                </a:cubicBezTo>
                <a:cubicBezTo>
                  <a:pt x="650" y="299"/>
                  <a:pt x="672" y="254"/>
                  <a:pt x="672" y="202"/>
                </a:cubicBezTo>
                <a:cubicBezTo>
                  <a:pt x="672" y="90"/>
                  <a:pt x="582" y="0"/>
                  <a:pt x="470" y="0"/>
                </a:cubicBezTo>
                <a:cubicBezTo>
                  <a:pt x="358" y="0"/>
                  <a:pt x="269" y="90"/>
                  <a:pt x="269" y="202"/>
                </a:cubicBezTo>
                <a:cubicBezTo>
                  <a:pt x="269" y="254"/>
                  <a:pt x="284" y="299"/>
                  <a:pt x="313" y="336"/>
                </a:cubicBezTo>
                <a:cubicBezTo>
                  <a:pt x="284" y="314"/>
                  <a:pt x="246" y="306"/>
                  <a:pt x="209" y="306"/>
                </a:cubicBezTo>
                <a:cubicBezTo>
                  <a:pt x="97" y="306"/>
                  <a:pt x="0" y="396"/>
                  <a:pt x="0" y="508"/>
                </a:cubicBezTo>
                <a:cubicBezTo>
                  <a:pt x="0" y="620"/>
                  <a:pt x="97" y="709"/>
                  <a:pt x="209" y="709"/>
                </a:cubicBezTo>
                <a:cubicBezTo>
                  <a:pt x="321" y="709"/>
                  <a:pt x="441" y="635"/>
                  <a:pt x="441" y="52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25" name="Freeform 205"/>
          <p:cNvSpPr>
            <a:spLocks noChangeArrowheads="1"/>
          </p:cNvSpPr>
          <p:nvPr/>
        </p:nvSpPr>
        <p:spPr bwMode="auto">
          <a:xfrm>
            <a:off x="5277308" y="8896958"/>
            <a:ext cx="353866" cy="406619"/>
          </a:xfrm>
          <a:custGeom>
            <a:avLst/>
            <a:gdLst>
              <a:gd name="T0" fmla="*/ 418 w 710"/>
              <a:gd name="T1" fmla="*/ 814 h 815"/>
              <a:gd name="T2" fmla="*/ 0 w 710"/>
              <a:gd name="T3" fmla="*/ 605 h 815"/>
              <a:gd name="T4" fmla="*/ 298 w 710"/>
              <a:gd name="T5" fmla="*/ 0 h 815"/>
              <a:gd name="T6" fmla="*/ 709 w 710"/>
              <a:gd name="T7" fmla="*/ 209 h 815"/>
              <a:gd name="T8" fmla="*/ 418 w 710"/>
              <a:gd name="T9" fmla="*/ 814 h 815"/>
            </a:gdLst>
            <a:ahLst/>
            <a:cxnLst>
              <a:cxn ang="0">
                <a:pos x="T0" y="T1"/>
              </a:cxn>
              <a:cxn ang="0">
                <a:pos x="T2" y="T3"/>
              </a:cxn>
              <a:cxn ang="0">
                <a:pos x="T4" y="T5"/>
              </a:cxn>
              <a:cxn ang="0">
                <a:pos x="T6" y="T7"/>
              </a:cxn>
              <a:cxn ang="0">
                <a:pos x="T8" y="T9"/>
              </a:cxn>
            </a:cxnLst>
            <a:rect l="0" t="0" r="r" b="b"/>
            <a:pathLst>
              <a:path w="710" h="815">
                <a:moveTo>
                  <a:pt x="418" y="814"/>
                </a:moveTo>
                <a:lnTo>
                  <a:pt x="0" y="605"/>
                </a:lnTo>
                <a:lnTo>
                  <a:pt x="298" y="0"/>
                </a:lnTo>
                <a:lnTo>
                  <a:pt x="709" y="209"/>
                </a:lnTo>
                <a:lnTo>
                  <a:pt x="418" y="81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26" name="Freeform 206"/>
          <p:cNvSpPr>
            <a:spLocks noChangeArrowheads="1"/>
          </p:cNvSpPr>
          <p:nvPr/>
        </p:nvSpPr>
        <p:spPr bwMode="auto">
          <a:xfrm>
            <a:off x="5165210" y="8903551"/>
            <a:ext cx="230784" cy="397826"/>
          </a:xfrm>
          <a:custGeom>
            <a:avLst/>
            <a:gdLst>
              <a:gd name="T0" fmla="*/ 463 w 464"/>
              <a:gd name="T1" fmla="*/ 119 h 800"/>
              <a:gd name="T2" fmla="*/ 403 w 464"/>
              <a:gd name="T3" fmla="*/ 0 h 800"/>
              <a:gd name="T4" fmla="*/ 0 w 464"/>
              <a:gd name="T5" fmla="*/ 209 h 800"/>
              <a:gd name="T6" fmla="*/ 268 w 464"/>
              <a:gd name="T7" fmla="*/ 799 h 800"/>
              <a:gd name="T8" fmla="*/ 463 w 464"/>
              <a:gd name="T9" fmla="*/ 709 h 800"/>
            </a:gdLst>
            <a:ahLst/>
            <a:cxnLst>
              <a:cxn ang="0">
                <a:pos x="T0" y="T1"/>
              </a:cxn>
              <a:cxn ang="0">
                <a:pos x="T2" y="T3"/>
              </a:cxn>
              <a:cxn ang="0">
                <a:pos x="T4" y="T5"/>
              </a:cxn>
              <a:cxn ang="0">
                <a:pos x="T6" y="T7"/>
              </a:cxn>
              <a:cxn ang="0">
                <a:pos x="T8" y="T9"/>
              </a:cxn>
            </a:cxnLst>
            <a:rect l="0" t="0" r="r" b="b"/>
            <a:pathLst>
              <a:path w="464" h="800">
                <a:moveTo>
                  <a:pt x="463" y="119"/>
                </a:moveTo>
                <a:lnTo>
                  <a:pt x="403" y="0"/>
                </a:lnTo>
                <a:lnTo>
                  <a:pt x="0" y="209"/>
                </a:lnTo>
                <a:lnTo>
                  <a:pt x="268" y="799"/>
                </a:lnTo>
                <a:lnTo>
                  <a:pt x="463" y="7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27" name="Freeform 207"/>
          <p:cNvSpPr>
            <a:spLocks noChangeArrowheads="1"/>
          </p:cNvSpPr>
          <p:nvPr/>
        </p:nvSpPr>
        <p:spPr bwMode="auto">
          <a:xfrm>
            <a:off x="5411378" y="9037626"/>
            <a:ext cx="90116" cy="127481"/>
          </a:xfrm>
          <a:custGeom>
            <a:avLst/>
            <a:gdLst>
              <a:gd name="T0" fmla="*/ 14 w 180"/>
              <a:gd name="T1" fmla="*/ 253 h 254"/>
              <a:gd name="T2" fmla="*/ 179 w 180"/>
              <a:gd name="T3" fmla="*/ 179 h 254"/>
              <a:gd name="T4" fmla="*/ 164 w 180"/>
              <a:gd name="T5" fmla="*/ 0 h 254"/>
              <a:gd name="T6" fmla="*/ 0 w 180"/>
              <a:gd name="T7" fmla="*/ 74 h 254"/>
              <a:gd name="T8" fmla="*/ 14 w 180"/>
              <a:gd name="T9" fmla="*/ 253 h 254"/>
            </a:gdLst>
            <a:ahLst/>
            <a:cxnLst>
              <a:cxn ang="0">
                <a:pos x="T0" y="T1"/>
              </a:cxn>
              <a:cxn ang="0">
                <a:pos x="T2" y="T3"/>
              </a:cxn>
              <a:cxn ang="0">
                <a:pos x="T4" y="T5"/>
              </a:cxn>
              <a:cxn ang="0">
                <a:pos x="T6" y="T7"/>
              </a:cxn>
              <a:cxn ang="0">
                <a:pos x="T8" y="T9"/>
              </a:cxn>
            </a:cxnLst>
            <a:rect l="0" t="0" r="r" b="b"/>
            <a:pathLst>
              <a:path w="180" h="254">
                <a:moveTo>
                  <a:pt x="14" y="253"/>
                </a:moveTo>
                <a:lnTo>
                  <a:pt x="179" y="179"/>
                </a:lnTo>
                <a:lnTo>
                  <a:pt x="164" y="0"/>
                </a:lnTo>
                <a:lnTo>
                  <a:pt x="0" y="74"/>
                </a:lnTo>
                <a:lnTo>
                  <a:pt x="14" y="25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28" name="Line 208"/>
          <p:cNvSpPr>
            <a:spLocks noChangeShapeType="1"/>
          </p:cNvSpPr>
          <p:nvPr/>
        </p:nvSpPr>
        <p:spPr bwMode="auto">
          <a:xfrm flipH="1">
            <a:off x="5431162" y="8925531"/>
            <a:ext cx="10988"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29" name="Line 209"/>
          <p:cNvSpPr>
            <a:spLocks noChangeShapeType="1"/>
          </p:cNvSpPr>
          <p:nvPr/>
        </p:nvSpPr>
        <p:spPr bwMode="auto">
          <a:xfrm flipH="1" flipV="1">
            <a:off x="5200378" y="9013450"/>
            <a:ext cx="10990" cy="1978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30" name="Line 210"/>
          <p:cNvSpPr>
            <a:spLocks noChangeShapeType="1"/>
          </p:cNvSpPr>
          <p:nvPr/>
        </p:nvSpPr>
        <p:spPr bwMode="auto">
          <a:xfrm flipH="1">
            <a:off x="5468526" y="9257421"/>
            <a:ext cx="10990" cy="1538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31" name="Freeform 211"/>
          <p:cNvSpPr>
            <a:spLocks noChangeArrowheads="1"/>
          </p:cNvSpPr>
          <p:nvPr/>
        </p:nvSpPr>
        <p:spPr bwMode="auto">
          <a:xfrm>
            <a:off x="6235608" y="8896958"/>
            <a:ext cx="349472" cy="406619"/>
          </a:xfrm>
          <a:custGeom>
            <a:avLst/>
            <a:gdLst>
              <a:gd name="T0" fmla="*/ 418 w 702"/>
              <a:gd name="T1" fmla="*/ 814 h 815"/>
              <a:gd name="T2" fmla="*/ 0 w 702"/>
              <a:gd name="T3" fmla="*/ 605 h 815"/>
              <a:gd name="T4" fmla="*/ 298 w 702"/>
              <a:gd name="T5" fmla="*/ 0 h 815"/>
              <a:gd name="T6" fmla="*/ 701 w 702"/>
              <a:gd name="T7" fmla="*/ 209 h 815"/>
              <a:gd name="T8" fmla="*/ 418 w 702"/>
              <a:gd name="T9" fmla="*/ 814 h 815"/>
            </a:gdLst>
            <a:ahLst/>
            <a:cxnLst>
              <a:cxn ang="0">
                <a:pos x="T0" y="T1"/>
              </a:cxn>
              <a:cxn ang="0">
                <a:pos x="T2" y="T3"/>
              </a:cxn>
              <a:cxn ang="0">
                <a:pos x="T4" y="T5"/>
              </a:cxn>
              <a:cxn ang="0">
                <a:pos x="T6" y="T7"/>
              </a:cxn>
              <a:cxn ang="0">
                <a:pos x="T8" y="T9"/>
              </a:cxn>
            </a:cxnLst>
            <a:rect l="0" t="0" r="r" b="b"/>
            <a:pathLst>
              <a:path w="702" h="815">
                <a:moveTo>
                  <a:pt x="418" y="814"/>
                </a:moveTo>
                <a:lnTo>
                  <a:pt x="0" y="605"/>
                </a:lnTo>
                <a:lnTo>
                  <a:pt x="298" y="0"/>
                </a:lnTo>
                <a:lnTo>
                  <a:pt x="701" y="209"/>
                </a:lnTo>
                <a:lnTo>
                  <a:pt x="418" y="81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32" name="Freeform 212"/>
          <p:cNvSpPr>
            <a:spLocks noChangeArrowheads="1"/>
          </p:cNvSpPr>
          <p:nvPr/>
        </p:nvSpPr>
        <p:spPr bwMode="auto">
          <a:xfrm>
            <a:off x="6119116" y="8903551"/>
            <a:ext cx="235180" cy="397826"/>
          </a:xfrm>
          <a:custGeom>
            <a:avLst/>
            <a:gdLst>
              <a:gd name="T0" fmla="*/ 470 w 471"/>
              <a:gd name="T1" fmla="*/ 119 h 800"/>
              <a:gd name="T2" fmla="*/ 411 w 471"/>
              <a:gd name="T3" fmla="*/ 0 h 800"/>
              <a:gd name="T4" fmla="*/ 0 w 471"/>
              <a:gd name="T5" fmla="*/ 209 h 800"/>
              <a:gd name="T6" fmla="*/ 276 w 471"/>
              <a:gd name="T7" fmla="*/ 799 h 800"/>
              <a:gd name="T8" fmla="*/ 470 w 471"/>
              <a:gd name="T9" fmla="*/ 709 h 800"/>
            </a:gdLst>
            <a:ahLst/>
            <a:cxnLst>
              <a:cxn ang="0">
                <a:pos x="T0" y="T1"/>
              </a:cxn>
              <a:cxn ang="0">
                <a:pos x="T2" y="T3"/>
              </a:cxn>
              <a:cxn ang="0">
                <a:pos x="T4" y="T5"/>
              </a:cxn>
              <a:cxn ang="0">
                <a:pos x="T6" y="T7"/>
              </a:cxn>
              <a:cxn ang="0">
                <a:pos x="T8" y="T9"/>
              </a:cxn>
            </a:cxnLst>
            <a:rect l="0" t="0" r="r" b="b"/>
            <a:pathLst>
              <a:path w="471" h="800">
                <a:moveTo>
                  <a:pt x="470" y="119"/>
                </a:moveTo>
                <a:lnTo>
                  <a:pt x="411" y="0"/>
                </a:lnTo>
                <a:lnTo>
                  <a:pt x="0" y="209"/>
                </a:lnTo>
                <a:lnTo>
                  <a:pt x="276" y="799"/>
                </a:lnTo>
                <a:lnTo>
                  <a:pt x="470" y="7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33" name="Line 213"/>
          <p:cNvSpPr>
            <a:spLocks noChangeShapeType="1"/>
          </p:cNvSpPr>
          <p:nvPr/>
        </p:nvSpPr>
        <p:spPr bwMode="auto">
          <a:xfrm flipH="1">
            <a:off x="6389463" y="8925531"/>
            <a:ext cx="10988"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34" name="Line 214"/>
          <p:cNvSpPr>
            <a:spLocks noChangeShapeType="1"/>
          </p:cNvSpPr>
          <p:nvPr/>
        </p:nvSpPr>
        <p:spPr bwMode="auto">
          <a:xfrm flipH="1" flipV="1">
            <a:off x="6156482" y="9013450"/>
            <a:ext cx="10988" cy="1978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35" name="Line 215"/>
          <p:cNvSpPr>
            <a:spLocks noChangeShapeType="1"/>
          </p:cNvSpPr>
          <p:nvPr/>
        </p:nvSpPr>
        <p:spPr bwMode="auto">
          <a:xfrm flipH="1">
            <a:off x="6426827" y="9257421"/>
            <a:ext cx="10990" cy="1538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36" name="Freeform 216"/>
          <p:cNvSpPr>
            <a:spLocks noChangeArrowheads="1"/>
          </p:cNvSpPr>
          <p:nvPr/>
        </p:nvSpPr>
        <p:spPr bwMode="auto">
          <a:xfrm>
            <a:off x="6338909" y="9022241"/>
            <a:ext cx="160450" cy="138469"/>
          </a:xfrm>
          <a:custGeom>
            <a:avLst/>
            <a:gdLst>
              <a:gd name="T0" fmla="*/ 44 w 322"/>
              <a:gd name="T1" fmla="*/ 45 h 277"/>
              <a:gd name="T2" fmla="*/ 44 w 322"/>
              <a:gd name="T3" fmla="*/ 45 h 277"/>
              <a:gd name="T4" fmla="*/ 89 w 322"/>
              <a:gd name="T5" fmla="*/ 269 h 277"/>
              <a:gd name="T6" fmla="*/ 298 w 322"/>
              <a:gd name="T7" fmla="*/ 194 h 277"/>
              <a:gd name="T8" fmla="*/ 283 w 322"/>
              <a:gd name="T9" fmla="*/ 89 h 277"/>
              <a:gd name="T10" fmla="*/ 179 w 322"/>
              <a:gd name="T11" fmla="*/ 104 h 277"/>
              <a:gd name="T12" fmla="*/ 149 w 322"/>
              <a:gd name="T13" fmla="*/ 15 h 277"/>
              <a:gd name="T14" fmla="*/ 44 w 322"/>
              <a:gd name="T15" fmla="*/ 45 h 2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277">
                <a:moveTo>
                  <a:pt x="44" y="45"/>
                </a:moveTo>
                <a:lnTo>
                  <a:pt x="44" y="45"/>
                </a:lnTo>
                <a:cubicBezTo>
                  <a:pt x="0" y="127"/>
                  <a:pt x="89" y="269"/>
                  <a:pt x="89" y="269"/>
                </a:cubicBezTo>
                <a:cubicBezTo>
                  <a:pt x="89" y="269"/>
                  <a:pt x="253" y="276"/>
                  <a:pt x="298" y="194"/>
                </a:cubicBezTo>
                <a:cubicBezTo>
                  <a:pt x="313" y="164"/>
                  <a:pt x="321" y="112"/>
                  <a:pt x="283" y="89"/>
                </a:cubicBezTo>
                <a:cubicBezTo>
                  <a:pt x="253" y="74"/>
                  <a:pt x="194" y="74"/>
                  <a:pt x="179" y="104"/>
                </a:cubicBezTo>
                <a:cubicBezTo>
                  <a:pt x="194" y="74"/>
                  <a:pt x="179" y="37"/>
                  <a:pt x="149" y="15"/>
                </a:cubicBezTo>
                <a:cubicBezTo>
                  <a:pt x="112" y="0"/>
                  <a:pt x="59" y="15"/>
                  <a:pt x="44" y="4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8" name="Group 7"/>
          <p:cNvGrpSpPr/>
          <p:nvPr/>
        </p:nvGrpSpPr>
        <p:grpSpPr>
          <a:xfrm>
            <a:off x="1332009" y="3206498"/>
            <a:ext cx="465963" cy="279137"/>
            <a:chOff x="1775548" y="1990598"/>
            <a:chExt cx="621122" cy="372086"/>
          </a:xfrm>
        </p:grpSpPr>
        <p:sp>
          <p:nvSpPr>
            <p:cNvPr id="5346" name="Freeform 226"/>
            <p:cNvSpPr>
              <a:spLocks noChangeArrowheads="1"/>
            </p:cNvSpPr>
            <p:nvPr/>
          </p:nvSpPr>
          <p:spPr bwMode="auto">
            <a:xfrm>
              <a:off x="1775548" y="1990598"/>
              <a:ext cx="621122" cy="372086"/>
            </a:xfrm>
            <a:custGeom>
              <a:avLst/>
              <a:gdLst>
                <a:gd name="T0" fmla="*/ 933 w 934"/>
                <a:gd name="T1" fmla="*/ 559 h 560"/>
                <a:gd name="T2" fmla="*/ 0 w 934"/>
                <a:gd name="T3" fmla="*/ 559 h 560"/>
                <a:gd name="T4" fmla="*/ 0 w 934"/>
                <a:gd name="T5" fmla="*/ 0 h 560"/>
                <a:gd name="T6" fmla="*/ 933 w 934"/>
                <a:gd name="T7" fmla="*/ 0 h 560"/>
                <a:gd name="T8" fmla="*/ 933 w 934"/>
                <a:gd name="T9" fmla="*/ 559 h 560"/>
              </a:gdLst>
              <a:ahLst/>
              <a:cxnLst>
                <a:cxn ang="0">
                  <a:pos x="T0" y="T1"/>
                </a:cxn>
                <a:cxn ang="0">
                  <a:pos x="T2" y="T3"/>
                </a:cxn>
                <a:cxn ang="0">
                  <a:pos x="T4" y="T5"/>
                </a:cxn>
                <a:cxn ang="0">
                  <a:pos x="T6" y="T7"/>
                </a:cxn>
                <a:cxn ang="0">
                  <a:pos x="T8" y="T9"/>
                </a:cxn>
              </a:cxnLst>
              <a:rect l="0" t="0" r="r" b="b"/>
              <a:pathLst>
                <a:path w="934" h="560">
                  <a:moveTo>
                    <a:pt x="933" y="559"/>
                  </a:moveTo>
                  <a:lnTo>
                    <a:pt x="0" y="559"/>
                  </a:lnTo>
                  <a:lnTo>
                    <a:pt x="0" y="0"/>
                  </a:lnTo>
                  <a:lnTo>
                    <a:pt x="933" y="0"/>
                  </a:lnTo>
                  <a:lnTo>
                    <a:pt x="933" y="5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47" name="Freeform 227"/>
            <p:cNvSpPr>
              <a:spLocks noChangeArrowheads="1"/>
            </p:cNvSpPr>
            <p:nvPr/>
          </p:nvSpPr>
          <p:spPr bwMode="auto">
            <a:xfrm>
              <a:off x="1775548" y="1990598"/>
              <a:ext cx="621122" cy="199228"/>
            </a:xfrm>
            <a:custGeom>
              <a:avLst/>
              <a:gdLst>
                <a:gd name="T0" fmla="*/ 0 w 934"/>
                <a:gd name="T1" fmla="*/ 0 h 299"/>
                <a:gd name="T2" fmla="*/ 463 w 934"/>
                <a:gd name="T3" fmla="*/ 298 h 299"/>
                <a:gd name="T4" fmla="*/ 933 w 934"/>
                <a:gd name="T5" fmla="*/ 0 h 299"/>
              </a:gdLst>
              <a:ahLst/>
              <a:cxnLst>
                <a:cxn ang="0">
                  <a:pos x="T0" y="T1"/>
                </a:cxn>
                <a:cxn ang="0">
                  <a:pos x="T2" y="T3"/>
                </a:cxn>
                <a:cxn ang="0">
                  <a:pos x="T4" y="T5"/>
                </a:cxn>
              </a:cxnLst>
              <a:rect l="0" t="0" r="r" b="b"/>
              <a:pathLst>
                <a:path w="934" h="299">
                  <a:moveTo>
                    <a:pt x="0" y="0"/>
                  </a:moveTo>
                  <a:lnTo>
                    <a:pt x="463" y="298"/>
                  </a:lnTo>
                  <a:lnTo>
                    <a:pt x="93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9" name="Group 8"/>
          <p:cNvGrpSpPr/>
          <p:nvPr/>
        </p:nvGrpSpPr>
        <p:grpSpPr>
          <a:xfrm>
            <a:off x="2288112" y="3118581"/>
            <a:ext cx="465963" cy="465963"/>
            <a:chOff x="3050021" y="1873405"/>
            <a:chExt cx="621122" cy="621122"/>
          </a:xfrm>
        </p:grpSpPr>
        <p:sp>
          <p:nvSpPr>
            <p:cNvPr id="5348" name="Freeform 228"/>
            <p:cNvSpPr>
              <a:spLocks noChangeArrowheads="1"/>
            </p:cNvSpPr>
            <p:nvPr/>
          </p:nvSpPr>
          <p:spPr bwMode="auto">
            <a:xfrm>
              <a:off x="3050021" y="2119511"/>
              <a:ext cx="621122" cy="193368"/>
            </a:xfrm>
            <a:custGeom>
              <a:avLst/>
              <a:gdLst>
                <a:gd name="T0" fmla="*/ 0 w 934"/>
                <a:gd name="T1" fmla="*/ 0 h 292"/>
                <a:gd name="T2" fmla="*/ 470 w 934"/>
                <a:gd name="T3" fmla="*/ 291 h 292"/>
                <a:gd name="T4" fmla="*/ 933 w 934"/>
                <a:gd name="T5" fmla="*/ 0 h 292"/>
              </a:gdLst>
              <a:ahLst/>
              <a:cxnLst>
                <a:cxn ang="0">
                  <a:pos x="T0" y="T1"/>
                </a:cxn>
                <a:cxn ang="0">
                  <a:pos x="T2" y="T3"/>
                </a:cxn>
                <a:cxn ang="0">
                  <a:pos x="T4" y="T5"/>
                </a:cxn>
              </a:cxnLst>
              <a:rect l="0" t="0" r="r" b="b"/>
              <a:pathLst>
                <a:path w="934" h="292">
                  <a:moveTo>
                    <a:pt x="0" y="0"/>
                  </a:moveTo>
                  <a:lnTo>
                    <a:pt x="470" y="291"/>
                  </a:lnTo>
                  <a:lnTo>
                    <a:pt x="93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49" name="Freeform 229"/>
            <p:cNvSpPr>
              <a:spLocks noChangeArrowheads="1"/>
            </p:cNvSpPr>
            <p:nvPr/>
          </p:nvSpPr>
          <p:spPr bwMode="auto">
            <a:xfrm>
              <a:off x="3050021" y="2081422"/>
              <a:ext cx="621122" cy="413105"/>
            </a:xfrm>
            <a:custGeom>
              <a:avLst/>
              <a:gdLst>
                <a:gd name="T0" fmla="*/ 156 w 934"/>
                <a:gd name="T1" fmla="*/ 0 h 620"/>
                <a:gd name="T2" fmla="*/ 0 w 934"/>
                <a:gd name="T3" fmla="*/ 60 h 620"/>
                <a:gd name="T4" fmla="*/ 0 w 934"/>
                <a:gd name="T5" fmla="*/ 619 h 620"/>
                <a:gd name="T6" fmla="*/ 933 w 934"/>
                <a:gd name="T7" fmla="*/ 619 h 620"/>
                <a:gd name="T8" fmla="*/ 933 w 934"/>
                <a:gd name="T9" fmla="*/ 60 h 620"/>
                <a:gd name="T10" fmla="*/ 933 w 934"/>
                <a:gd name="T11" fmla="*/ 60 h 620"/>
                <a:gd name="T12" fmla="*/ 776 w 934"/>
                <a:gd name="T13" fmla="*/ 0 h 620"/>
              </a:gdLst>
              <a:ahLst/>
              <a:cxnLst>
                <a:cxn ang="0">
                  <a:pos x="T0" y="T1"/>
                </a:cxn>
                <a:cxn ang="0">
                  <a:pos x="T2" y="T3"/>
                </a:cxn>
                <a:cxn ang="0">
                  <a:pos x="T4" y="T5"/>
                </a:cxn>
                <a:cxn ang="0">
                  <a:pos x="T6" y="T7"/>
                </a:cxn>
                <a:cxn ang="0">
                  <a:pos x="T8" y="T9"/>
                </a:cxn>
                <a:cxn ang="0">
                  <a:pos x="T10" y="T11"/>
                </a:cxn>
                <a:cxn ang="0">
                  <a:pos x="T12" y="T13"/>
                </a:cxn>
              </a:cxnLst>
              <a:rect l="0" t="0" r="r" b="b"/>
              <a:pathLst>
                <a:path w="934" h="620">
                  <a:moveTo>
                    <a:pt x="156" y="0"/>
                  </a:moveTo>
                  <a:lnTo>
                    <a:pt x="0" y="60"/>
                  </a:lnTo>
                  <a:lnTo>
                    <a:pt x="0" y="619"/>
                  </a:lnTo>
                  <a:lnTo>
                    <a:pt x="933" y="619"/>
                  </a:lnTo>
                  <a:lnTo>
                    <a:pt x="933" y="60"/>
                  </a:lnTo>
                  <a:lnTo>
                    <a:pt x="933" y="60"/>
                  </a:lnTo>
                  <a:lnTo>
                    <a:pt x="776"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50" name="Freeform 230"/>
            <p:cNvSpPr>
              <a:spLocks noChangeArrowheads="1"/>
            </p:cNvSpPr>
            <p:nvPr/>
          </p:nvSpPr>
          <p:spPr bwMode="auto">
            <a:xfrm>
              <a:off x="3155494" y="1873405"/>
              <a:ext cx="416034" cy="307630"/>
            </a:xfrm>
            <a:custGeom>
              <a:avLst/>
              <a:gdLst>
                <a:gd name="T0" fmla="*/ 0 w 628"/>
                <a:gd name="T1" fmla="*/ 463 h 464"/>
                <a:gd name="T2" fmla="*/ 0 w 628"/>
                <a:gd name="T3" fmla="*/ 0 h 464"/>
                <a:gd name="T4" fmla="*/ 627 w 628"/>
                <a:gd name="T5" fmla="*/ 0 h 464"/>
                <a:gd name="T6" fmla="*/ 627 w 628"/>
                <a:gd name="T7" fmla="*/ 463 h 464"/>
              </a:gdLst>
              <a:ahLst/>
              <a:cxnLst>
                <a:cxn ang="0">
                  <a:pos x="T0" y="T1"/>
                </a:cxn>
                <a:cxn ang="0">
                  <a:pos x="T2" y="T3"/>
                </a:cxn>
                <a:cxn ang="0">
                  <a:pos x="T4" y="T5"/>
                </a:cxn>
                <a:cxn ang="0">
                  <a:pos x="T6" y="T7"/>
                </a:cxn>
              </a:cxnLst>
              <a:rect l="0" t="0" r="r" b="b"/>
              <a:pathLst>
                <a:path w="628" h="464">
                  <a:moveTo>
                    <a:pt x="0" y="463"/>
                  </a:moveTo>
                  <a:lnTo>
                    <a:pt x="0" y="0"/>
                  </a:lnTo>
                  <a:lnTo>
                    <a:pt x="627" y="0"/>
                  </a:lnTo>
                  <a:lnTo>
                    <a:pt x="627" y="46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10" name="Group 9"/>
          <p:cNvGrpSpPr/>
          <p:nvPr/>
        </p:nvGrpSpPr>
        <p:grpSpPr>
          <a:xfrm>
            <a:off x="3248608" y="3118581"/>
            <a:ext cx="465963" cy="465963"/>
            <a:chOff x="4330350" y="1873405"/>
            <a:chExt cx="621122" cy="621122"/>
          </a:xfrm>
        </p:grpSpPr>
        <p:sp>
          <p:nvSpPr>
            <p:cNvPr id="5351" name="Line 231"/>
            <p:cNvSpPr>
              <a:spLocks noChangeShapeType="1"/>
            </p:cNvSpPr>
            <p:nvPr/>
          </p:nvSpPr>
          <p:spPr bwMode="auto">
            <a:xfrm>
              <a:off x="4676071" y="1952509"/>
              <a:ext cx="9082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52" name="Line 232"/>
            <p:cNvSpPr>
              <a:spLocks noChangeShapeType="1"/>
            </p:cNvSpPr>
            <p:nvPr/>
          </p:nvSpPr>
          <p:spPr bwMode="auto">
            <a:xfrm>
              <a:off x="4509070" y="2031616"/>
              <a:ext cx="25782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53" name="Line 233"/>
            <p:cNvSpPr>
              <a:spLocks noChangeShapeType="1"/>
            </p:cNvSpPr>
            <p:nvPr/>
          </p:nvSpPr>
          <p:spPr bwMode="auto">
            <a:xfrm>
              <a:off x="4509070" y="2110718"/>
              <a:ext cx="2578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54" name="Freeform 234"/>
            <p:cNvSpPr>
              <a:spLocks noChangeArrowheads="1"/>
            </p:cNvSpPr>
            <p:nvPr/>
          </p:nvSpPr>
          <p:spPr bwMode="auto">
            <a:xfrm>
              <a:off x="4330350" y="2119511"/>
              <a:ext cx="621122" cy="193368"/>
            </a:xfrm>
            <a:custGeom>
              <a:avLst/>
              <a:gdLst>
                <a:gd name="T0" fmla="*/ 0 w 935"/>
                <a:gd name="T1" fmla="*/ 0 h 292"/>
                <a:gd name="T2" fmla="*/ 463 w 935"/>
                <a:gd name="T3" fmla="*/ 291 h 292"/>
                <a:gd name="T4" fmla="*/ 934 w 935"/>
                <a:gd name="T5" fmla="*/ 0 h 292"/>
              </a:gdLst>
              <a:ahLst/>
              <a:cxnLst>
                <a:cxn ang="0">
                  <a:pos x="T0" y="T1"/>
                </a:cxn>
                <a:cxn ang="0">
                  <a:pos x="T2" y="T3"/>
                </a:cxn>
                <a:cxn ang="0">
                  <a:pos x="T4" y="T5"/>
                </a:cxn>
              </a:cxnLst>
              <a:rect l="0" t="0" r="r" b="b"/>
              <a:pathLst>
                <a:path w="935" h="292">
                  <a:moveTo>
                    <a:pt x="0" y="0"/>
                  </a:moveTo>
                  <a:lnTo>
                    <a:pt x="463" y="291"/>
                  </a:lnTo>
                  <a:lnTo>
                    <a:pt x="934"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55" name="Freeform 235"/>
            <p:cNvSpPr>
              <a:spLocks noChangeArrowheads="1"/>
            </p:cNvSpPr>
            <p:nvPr/>
          </p:nvSpPr>
          <p:spPr bwMode="auto">
            <a:xfrm>
              <a:off x="4330350" y="2081422"/>
              <a:ext cx="621122" cy="413105"/>
            </a:xfrm>
            <a:custGeom>
              <a:avLst/>
              <a:gdLst>
                <a:gd name="T0" fmla="*/ 157 w 935"/>
                <a:gd name="T1" fmla="*/ 0 h 620"/>
                <a:gd name="T2" fmla="*/ 0 w 935"/>
                <a:gd name="T3" fmla="*/ 60 h 620"/>
                <a:gd name="T4" fmla="*/ 0 w 935"/>
                <a:gd name="T5" fmla="*/ 619 h 620"/>
                <a:gd name="T6" fmla="*/ 934 w 935"/>
                <a:gd name="T7" fmla="*/ 619 h 620"/>
                <a:gd name="T8" fmla="*/ 934 w 935"/>
                <a:gd name="T9" fmla="*/ 60 h 620"/>
                <a:gd name="T10" fmla="*/ 934 w 935"/>
                <a:gd name="T11" fmla="*/ 60 h 620"/>
                <a:gd name="T12" fmla="*/ 777 w 935"/>
                <a:gd name="T13" fmla="*/ 0 h 620"/>
              </a:gdLst>
              <a:ahLst/>
              <a:cxnLst>
                <a:cxn ang="0">
                  <a:pos x="T0" y="T1"/>
                </a:cxn>
                <a:cxn ang="0">
                  <a:pos x="T2" y="T3"/>
                </a:cxn>
                <a:cxn ang="0">
                  <a:pos x="T4" y="T5"/>
                </a:cxn>
                <a:cxn ang="0">
                  <a:pos x="T6" y="T7"/>
                </a:cxn>
                <a:cxn ang="0">
                  <a:pos x="T8" y="T9"/>
                </a:cxn>
                <a:cxn ang="0">
                  <a:pos x="T10" y="T11"/>
                </a:cxn>
                <a:cxn ang="0">
                  <a:pos x="T12" y="T13"/>
                </a:cxn>
              </a:cxnLst>
              <a:rect l="0" t="0" r="r" b="b"/>
              <a:pathLst>
                <a:path w="935" h="620">
                  <a:moveTo>
                    <a:pt x="157" y="0"/>
                  </a:moveTo>
                  <a:lnTo>
                    <a:pt x="0" y="60"/>
                  </a:lnTo>
                  <a:lnTo>
                    <a:pt x="0" y="619"/>
                  </a:lnTo>
                  <a:lnTo>
                    <a:pt x="934" y="619"/>
                  </a:lnTo>
                  <a:lnTo>
                    <a:pt x="934" y="60"/>
                  </a:lnTo>
                  <a:lnTo>
                    <a:pt x="934" y="60"/>
                  </a:lnTo>
                  <a:lnTo>
                    <a:pt x="77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56" name="Freeform 236"/>
            <p:cNvSpPr>
              <a:spLocks noChangeArrowheads="1"/>
            </p:cNvSpPr>
            <p:nvPr/>
          </p:nvSpPr>
          <p:spPr bwMode="auto">
            <a:xfrm>
              <a:off x="4429965" y="1873405"/>
              <a:ext cx="421894" cy="307630"/>
            </a:xfrm>
            <a:custGeom>
              <a:avLst/>
              <a:gdLst>
                <a:gd name="T0" fmla="*/ 0 w 635"/>
                <a:gd name="T1" fmla="*/ 463 h 464"/>
                <a:gd name="T2" fmla="*/ 0 w 635"/>
                <a:gd name="T3" fmla="*/ 0 h 464"/>
                <a:gd name="T4" fmla="*/ 634 w 635"/>
                <a:gd name="T5" fmla="*/ 0 h 464"/>
                <a:gd name="T6" fmla="*/ 634 w 635"/>
                <a:gd name="T7" fmla="*/ 463 h 464"/>
              </a:gdLst>
              <a:ahLst/>
              <a:cxnLst>
                <a:cxn ang="0">
                  <a:pos x="T0" y="T1"/>
                </a:cxn>
                <a:cxn ang="0">
                  <a:pos x="T2" y="T3"/>
                </a:cxn>
                <a:cxn ang="0">
                  <a:pos x="T4" y="T5"/>
                </a:cxn>
                <a:cxn ang="0">
                  <a:pos x="T6" y="T7"/>
                </a:cxn>
              </a:cxnLst>
              <a:rect l="0" t="0" r="r" b="b"/>
              <a:pathLst>
                <a:path w="635" h="464">
                  <a:moveTo>
                    <a:pt x="0" y="463"/>
                  </a:moveTo>
                  <a:lnTo>
                    <a:pt x="0" y="0"/>
                  </a:lnTo>
                  <a:lnTo>
                    <a:pt x="634" y="0"/>
                  </a:lnTo>
                  <a:lnTo>
                    <a:pt x="634" y="46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11" name="Group 10"/>
          <p:cNvGrpSpPr/>
          <p:nvPr/>
        </p:nvGrpSpPr>
        <p:grpSpPr>
          <a:xfrm>
            <a:off x="4204713" y="3177923"/>
            <a:ext cx="463764" cy="307712"/>
            <a:chOff x="5604824" y="1952509"/>
            <a:chExt cx="618191" cy="410176"/>
          </a:xfrm>
        </p:grpSpPr>
        <p:sp>
          <p:nvSpPr>
            <p:cNvPr id="5357" name="Freeform 237"/>
            <p:cNvSpPr>
              <a:spLocks noChangeArrowheads="1"/>
            </p:cNvSpPr>
            <p:nvPr/>
          </p:nvSpPr>
          <p:spPr bwMode="auto">
            <a:xfrm>
              <a:off x="5604824" y="2040404"/>
              <a:ext cx="521509" cy="322281"/>
            </a:xfrm>
            <a:custGeom>
              <a:avLst/>
              <a:gdLst>
                <a:gd name="T0" fmla="*/ 784 w 785"/>
                <a:gd name="T1" fmla="*/ 485 h 486"/>
                <a:gd name="T2" fmla="*/ 0 w 785"/>
                <a:gd name="T3" fmla="*/ 485 h 486"/>
                <a:gd name="T4" fmla="*/ 0 w 785"/>
                <a:gd name="T5" fmla="*/ 0 h 486"/>
                <a:gd name="T6" fmla="*/ 784 w 785"/>
                <a:gd name="T7" fmla="*/ 0 h 486"/>
                <a:gd name="T8" fmla="*/ 784 w 785"/>
                <a:gd name="T9" fmla="*/ 485 h 486"/>
              </a:gdLst>
              <a:ahLst/>
              <a:cxnLst>
                <a:cxn ang="0">
                  <a:pos x="T0" y="T1"/>
                </a:cxn>
                <a:cxn ang="0">
                  <a:pos x="T2" y="T3"/>
                </a:cxn>
                <a:cxn ang="0">
                  <a:pos x="T4" y="T5"/>
                </a:cxn>
                <a:cxn ang="0">
                  <a:pos x="T6" y="T7"/>
                </a:cxn>
                <a:cxn ang="0">
                  <a:pos x="T8" y="T9"/>
                </a:cxn>
              </a:cxnLst>
              <a:rect l="0" t="0" r="r" b="b"/>
              <a:pathLst>
                <a:path w="785" h="486">
                  <a:moveTo>
                    <a:pt x="784" y="485"/>
                  </a:moveTo>
                  <a:lnTo>
                    <a:pt x="0" y="485"/>
                  </a:lnTo>
                  <a:lnTo>
                    <a:pt x="0" y="0"/>
                  </a:lnTo>
                  <a:lnTo>
                    <a:pt x="784" y="0"/>
                  </a:lnTo>
                  <a:lnTo>
                    <a:pt x="784" y="48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58" name="Freeform 238"/>
            <p:cNvSpPr>
              <a:spLocks noChangeArrowheads="1"/>
            </p:cNvSpPr>
            <p:nvPr/>
          </p:nvSpPr>
          <p:spPr bwMode="auto">
            <a:xfrm>
              <a:off x="5692719" y="1952509"/>
              <a:ext cx="530296" cy="319352"/>
            </a:xfrm>
            <a:custGeom>
              <a:avLst/>
              <a:gdLst>
                <a:gd name="T0" fmla="*/ 0 w 800"/>
                <a:gd name="T1" fmla="*/ 104 h 479"/>
                <a:gd name="T2" fmla="*/ 0 w 800"/>
                <a:gd name="T3" fmla="*/ 0 h 479"/>
                <a:gd name="T4" fmla="*/ 799 w 800"/>
                <a:gd name="T5" fmla="*/ 0 h 479"/>
                <a:gd name="T6" fmla="*/ 799 w 800"/>
                <a:gd name="T7" fmla="*/ 478 h 479"/>
                <a:gd name="T8" fmla="*/ 680 w 800"/>
                <a:gd name="T9" fmla="*/ 478 h 479"/>
              </a:gdLst>
              <a:ahLst/>
              <a:cxnLst>
                <a:cxn ang="0">
                  <a:pos x="T0" y="T1"/>
                </a:cxn>
                <a:cxn ang="0">
                  <a:pos x="T2" y="T3"/>
                </a:cxn>
                <a:cxn ang="0">
                  <a:pos x="T4" y="T5"/>
                </a:cxn>
                <a:cxn ang="0">
                  <a:pos x="T6" y="T7"/>
                </a:cxn>
                <a:cxn ang="0">
                  <a:pos x="T8" y="T9"/>
                </a:cxn>
              </a:cxnLst>
              <a:rect l="0" t="0" r="r" b="b"/>
              <a:pathLst>
                <a:path w="800" h="479">
                  <a:moveTo>
                    <a:pt x="0" y="104"/>
                  </a:moveTo>
                  <a:lnTo>
                    <a:pt x="0" y="0"/>
                  </a:lnTo>
                  <a:lnTo>
                    <a:pt x="799" y="0"/>
                  </a:lnTo>
                  <a:lnTo>
                    <a:pt x="799" y="478"/>
                  </a:lnTo>
                  <a:lnTo>
                    <a:pt x="680" y="47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59" name="Freeform 239"/>
            <p:cNvSpPr>
              <a:spLocks noChangeArrowheads="1"/>
            </p:cNvSpPr>
            <p:nvPr/>
          </p:nvSpPr>
          <p:spPr bwMode="auto">
            <a:xfrm>
              <a:off x="5604824" y="2040404"/>
              <a:ext cx="521509" cy="149422"/>
            </a:xfrm>
            <a:custGeom>
              <a:avLst/>
              <a:gdLst>
                <a:gd name="T0" fmla="*/ 0 w 785"/>
                <a:gd name="T1" fmla="*/ 0 h 225"/>
                <a:gd name="T2" fmla="*/ 396 w 785"/>
                <a:gd name="T3" fmla="*/ 224 h 225"/>
                <a:gd name="T4" fmla="*/ 784 w 785"/>
                <a:gd name="T5" fmla="*/ 0 h 225"/>
              </a:gdLst>
              <a:ahLst/>
              <a:cxnLst>
                <a:cxn ang="0">
                  <a:pos x="T0" y="T1"/>
                </a:cxn>
                <a:cxn ang="0">
                  <a:pos x="T2" y="T3"/>
                </a:cxn>
                <a:cxn ang="0">
                  <a:pos x="T4" y="T5"/>
                </a:cxn>
              </a:cxnLst>
              <a:rect l="0" t="0" r="r" b="b"/>
              <a:pathLst>
                <a:path w="785" h="225">
                  <a:moveTo>
                    <a:pt x="0" y="0"/>
                  </a:moveTo>
                  <a:lnTo>
                    <a:pt x="396" y="224"/>
                  </a:lnTo>
                  <a:lnTo>
                    <a:pt x="784"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12" name="Group 11"/>
          <p:cNvGrpSpPr/>
          <p:nvPr/>
        </p:nvGrpSpPr>
        <p:grpSpPr>
          <a:xfrm>
            <a:off x="5165211" y="3206499"/>
            <a:ext cx="465963" cy="309908"/>
            <a:chOff x="6885153" y="1990598"/>
            <a:chExt cx="621122" cy="413103"/>
          </a:xfrm>
        </p:grpSpPr>
        <p:sp>
          <p:nvSpPr>
            <p:cNvPr id="5360" name="Freeform 240"/>
            <p:cNvSpPr>
              <a:spLocks noChangeArrowheads="1"/>
            </p:cNvSpPr>
            <p:nvPr/>
          </p:nvSpPr>
          <p:spPr bwMode="auto">
            <a:xfrm>
              <a:off x="6885153" y="1990598"/>
              <a:ext cx="621122" cy="413103"/>
            </a:xfrm>
            <a:custGeom>
              <a:avLst/>
              <a:gdLst>
                <a:gd name="T0" fmla="*/ 933 w 934"/>
                <a:gd name="T1" fmla="*/ 619 h 620"/>
                <a:gd name="T2" fmla="*/ 0 w 934"/>
                <a:gd name="T3" fmla="*/ 619 h 620"/>
                <a:gd name="T4" fmla="*/ 0 w 934"/>
                <a:gd name="T5" fmla="*/ 0 h 620"/>
                <a:gd name="T6" fmla="*/ 933 w 934"/>
                <a:gd name="T7" fmla="*/ 0 h 620"/>
                <a:gd name="T8" fmla="*/ 933 w 934"/>
                <a:gd name="T9" fmla="*/ 619 h 620"/>
              </a:gdLst>
              <a:ahLst/>
              <a:cxnLst>
                <a:cxn ang="0">
                  <a:pos x="T0" y="T1"/>
                </a:cxn>
                <a:cxn ang="0">
                  <a:pos x="T2" y="T3"/>
                </a:cxn>
                <a:cxn ang="0">
                  <a:pos x="T4" y="T5"/>
                </a:cxn>
                <a:cxn ang="0">
                  <a:pos x="T6" y="T7"/>
                </a:cxn>
                <a:cxn ang="0">
                  <a:pos x="T8" y="T9"/>
                </a:cxn>
              </a:cxnLst>
              <a:rect l="0" t="0" r="r" b="b"/>
              <a:pathLst>
                <a:path w="934" h="620">
                  <a:moveTo>
                    <a:pt x="933" y="619"/>
                  </a:moveTo>
                  <a:lnTo>
                    <a:pt x="0" y="619"/>
                  </a:lnTo>
                  <a:lnTo>
                    <a:pt x="0" y="0"/>
                  </a:lnTo>
                  <a:lnTo>
                    <a:pt x="933" y="0"/>
                  </a:lnTo>
                  <a:lnTo>
                    <a:pt x="933" y="6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61" name="Freeform 241"/>
            <p:cNvSpPr>
              <a:spLocks noChangeArrowheads="1"/>
            </p:cNvSpPr>
            <p:nvPr/>
          </p:nvSpPr>
          <p:spPr bwMode="auto">
            <a:xfrm>
              <a:off x="7359784" y="2052124"/>
              <a:ext cx="84966" cy="99613"/>
            </a:xfrm>
            <a:custGeom>
              <a:avLst/>
              <a:gdLst>
                <a:gd name="T0" fmla="*/ 127 w 128"/>
                <a:gd name="T1" fmla="*/ 149 h 150"/>
                <a:gd name="T2" fmla="*/ 0 w 128"/>
                <a:gd name="T3" fmla="*/ 149 h 150"/>
                <a:gd name="T4" fmla="*/ 0 w 128"/>
                <a:gd name="T5" fmla="*/ 0 h 150"/>
                <a:gd name="T6" fmla="*/ 127 w 128"/>
                <a:gd name="T7" fmla="*/ 0 h 150"/>
                <a:gd name="T8" fmla="*/ 127 w 128"/>
                <a:gd name="T9" fmla="*/ 149 h 150"/>
              </a:gdLst>
              <a:ahLst/>
              <a:cxnLst>
                <a:cxn ang="0">
                  <a:pos x="T0" y="T1"/>
                </a:cxn>
                <a:cxn ang="0">
                  <a:pos x="T2" y="T3"/>
                </a:cxn>
                <a:cxn ang="0">
                  <a:pos x="T4" y="T5"/>
                </a:cxn>
                <a:cxn ang="0">
                  <a:pos x="T6" y="T7"/>
                </a:cxn>
                <a:cxn ang="0">
                  <a:pos x="T8" y="T9"/>
                </a:cxn>
              </a:cxnLst>
              <a:rect l="0" t="0" r="r" b="b"/>
              <a:pathLst>
                <a:path w="128" h="150">
                  <a:moveTo>
                    <a:pt x="127" y="149"/>
                  </a:moveTo>
                  <a:lnTo>
                    <a:pt x="0" y="149"/>
                  </a:lnTo>
                  <a:lnTo>
                    <a:pt x="0" y="0"/>
                  </a:lnTo>
                  <a:lnTo>
                    <a:pt x="127" y="0"/>
                  </a:lnTo>
                  <a:lnTo>
                    <a:pt x="127"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62" name="Line 242"/>
            <p:cNvSpPr>
              <a:spLocks noChangeShapeType="1"/>
            </p:cNvSpPr>
            <p:nvPr/>
          </p:nvSpPr>
          <p:spPr bwMode="auto">
            <a:xfrm>
              <a:off x="7260171" y="2040404"/>
              <a:ext cx="2931" cy="31349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63" name="Line 243"/>
            <p:cNvSpPr>
              <a:spLocks noChangeShapeType="1"/>
            </p:cNvSpPr>
            <p:nvPr/>
          </p:nvSpPr>
          <p:spPr bwMode="auto">
            <a:xfrm>
              <a:off x="6934963" y="2069702"/>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64" name="Line 244"/>
            <p:cNvSpPr>
              <a:spLocks noChangeShapeType="1"/>
            </p:cNvSpPr>
            <p:nvPr/>
          </p:nvSpPr>
          <p:spPr bwMode="auto">
            <a:xfrm>
              <a:off x="6934963" y="2131229"/>
              <a:ext cx="237315"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65" name="Line 245"/>
            <p:cNvSpPr>
              <a:spLocks noChangeShapeType="1"/>
            </p:cNvSpPr>
            <p:nvPr/>
          </p:nvSpPr>
          <p:spPr bwMode="auto">
            <a:xfrm>
              <a:off x="6934961" y="2189826"/>
              <a:ext cx="25782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13" name="Group 12"/>
          <p:cNvGrpSpPr/>
          <p:nvPr/>
        </p:nvGrpSpPr>
        <p:grpSpPr>
          <a:xfrm>
            <a:off x="6119116" y="3193309"/>
            <a:ext cx="468162" cy="323098"/>
            <a:chOff x="8156695" y="1973018"/>
            <a:chExt cx="624053" cy="430685"/>
          </a:xfrm>
        </p:grpSpPr>
        <p:sp>
          <p:nvSpPr>
            <p:cNvPr id="5366" name="Freeform 246"/>
            <p:cNvSpPr>
              <a:spLocks noChangeArrowheads="1"/>
            </p:cNvSpPr>
            <p:nvPr/>
          </p:nvSpPr>
          <p:spPr bwMode="auto">
            <a:xfrm>
              <a:off x="8156695" y="2060915"/>
              <a:ext cx="530298" cy="342788"/>
            </a:xfrm>
            <a:custGeom>
              <a:avLst/>
              <a:gdLst>
                <a:gd name="T0" fmla="*/ 799 w 800"/>
                <a:gd name="T1" fmla="*/ 515 h 516"/>
                <a:gd name="T2" fmla="*/ 0 w 800"/>
                <a:gd name="T3" fmla="*/ 515 h 516"/>
                <a:gd name="T4" fmla="*/ 0 w 800"/>
                <a:gd name="T5" fmla="*/ 0 h 516"/>
                <a:gd name="T6" fmla="*/ 799 w 800"/>
                <a:gd name="T7" fmla="*/ 0 h 516"/>
                <a:gd name="T8" fmla="*/ 799 w 800"/>
                <a:gd name="T9" fmla="*/ 515 h 516"/>
              </a:gdLst>
              <a:ahLst/>
              <a:cxnLst>
                <a:cxn ang="0">
                  <a:pos x="T0" y="T1"/>
                </a:cxn>
                <a:cxn ang="0">
                  <a:pos x="T2" y="T3"/>
                </a:cxn>
                <a:cxn ang="0">
                  <a:pos x="T4" y="T5"/>
                </a:cxn>
                <a:cxn ang="0">
                  <a:pos x="T6" y="T7"/>
                </a:cxn>
                <a:cxn ang="0">
                  <a:pos x="T8" y="T9"/>
                </a:cxn>
              </a:cxnLst>
              <a:rect l="0" t="0" r="r" b="b"/>
              <a:pathLst>
                <a:path w="800" h="516">
                  <a:moveTo>
                    <a:pt x="799" y="515"/>
                  </a:moveTo>
                  <a:lnTo>
                    <a:pt x="0" y="515"/>
                  </a:lnTo>
                  <a:lnTo>
                    <a:pt x="0" y="0"/>
                  </a:lnTo>
                  <a:lnTo>
                    <a:pt x="799" y="0"/>
                  </a:lnTo>
                  <a:lnTo>
                    <a:pt x="799" y="51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67" name="Freeform 247"/>
            <p:cNvSpPr>
              <a:spLocks noChangeArrowheads="1"/>
            </p:cNvSpPr>
            <p:nvPr/>
          </p:nvSpPr>
          <p:spPr bwMode="auto">
            <a:xfrm>
              <a:off x="8253381" y="1973018"/>
              <a:ext cx="527367" cy="336928"/>
            </a:xfrm>
            <a:custGeom>
              <a:avLst/>
              <a:gdLst>
                <a:gd name="T0" fmla="*/ 0 w 792"/>
                <a:gd name="T1" fmla="*/ 89 h 508"/>
                <a:gd name="T2" fmla="*/ 0 w 792"/>
                <a:gd name="T3" fmla="*/ 0 h 508"/>
                <a:gd name="T4" fmla="*/ 791 w 792"/>
                <a:gd name="T5" fmla="*/ 0 h 508"/>
                <a:gd name="T6" fmla="*/ 791 w 792"/>
                <a:gd name="T7" fmla="*/ 507 h 508"/>
                <a:gd name="T8" fmla="*/ 702 w 792"/>
                <a:gd name="T9" fmla="*/ 507 h 508"/>
              </a:gdLst>
              <a:ahLst/>
              <a:cxnLst>
                <a:cxn ang="0">
                  <a:pos x="T0" y="T1"/>
                </a:cxn>
                <a:cxn ang="0">
                  <a:pos x="T2" y="T3"/>
                </a:cxn>
                <a:cxn ang="0">
                  <a:pos x="T4" y="T5"/>
                </a:cxn>
                <a:cxn ang="0">
                  <a:pos x="T6" y="T7"/>
                </a:cxn>
                <a:cxn ang="0">
                  <a:pos x="T8" y="T9"/>
                </a:cxn>
              </a:cxnLst>
              <a:rect l="0" t="0" r="r" b="b"/>
              <a:pathLst>
                <a:path w="792" h="508">
                  <a:moveTo>
                    <a:pt x="0" y="89"/>
                  </a:moveTo>
                  <a:lnTo>
                    <a:pt x="0" y="0"/>
                  </a:lnTo>
                  <a:lnTo>
                    <a:pt x="791" y="0"/>
                  </a:lnTo>
                  <a:lnTo>
                    <a:pt x="791" y="507"/>
                  </a:lnTo>
                  <a:lnTo>
                    <a:pt x="702" y="50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68" name="Freeform 248"/>
            <p:cNvSpPr>
              <a:spLocks noChangeArrowheads="1"/>
            </p:cNvSpPr>
            <p:nvPr/>
          </p:nvSpPr>
          <p:spPr bwMode="auto">
            <a:xfrm>
              <a:off x="8569802" y="2110720"/>
              <a:ext cx="70317" cy="79106"/>
            </a:xfrm>
            <a:custGeom>
              <a:avLst/>
              <a:gdLst>
                <a:gd name="T0" fmla="*/ 104 w 105"/>
                <a:gd name="T1" fmla="*/ 119 h 120"/>
                <a:gd name="T2" fmla="*/ 0 w 105"/>
                <a:gd name="T3" fmla="*/ 119 h 120"/>
                <a:gd name="T4" fmla="*/ 0 w 105"/>
                <a:gd name="T5" fmla="*/ 0 h 120"/>
                <a:gd name="T6" fmla="*/ 104 w 105"/>
                <a:gd name="T7" fmla="*/ 0 h 120"/>
                <a:gd name="T8" fmla="*/ 104 w 105"/>
                <a:gd name="T9" fmla="*/ 119 h 120"/>
              </a:gdLst>
              <a:ahLst/>
              <a:cxnLst>
                <a:cxn ang="0">
                  <a:pos x="T0" y="T1"/>
                </a:cxn>
                <a:cxn ang="0">
                  <a:pos x="T2" y="T3"/>
                </a:cxn>
                <a:cxn ang="0">
                  <a:pos x="T4" y="T5"/>
                </a:cxn>
                <a:cxn ang="0">
                  <a:pos x="T6" y="T7"/>
                </a:cxn>
                <a:cxn ang="0">
                  <a:pos x="T8" y="T9"/>
                </a:cxn>
              </a:cxnLst>
              <a:rect l="0" t="0" r="r" b="b"/>
              <a:pathLst>
                <a:path w="105" h="120">
                  <a:moveTo>
                    <a:pt x="104" y="119"/>
                  </a:moveTo>
                  <a:lnTo>
                    <a:pt x="0" y="119"/>
                  </a:lnTo>
                  <a:lnTo>
                    <a:pt x="0" y="0"/>
                  </a:lnTo>
                  <a:lnTo>
                    <a:pt x="104" y="0"/>
                  </a:lnTo>
                  <a:lnTo>
                    <a:pt x="104"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69" name="Line 249"/>
            <p:cNvSpPr>
              <a:spLocks noChangeShapeType="1"/>
            </p:cNvSpPr>
            <p:nvPr/>
          </p:nvSpPr>
          <p:spPr bwMode="auto">
            <a:xfrm>
              <a:off x="8478976" y="2101931"/>
              <a:ext cx="2931" cy="2636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70" name="Line 250"/>
            <p:cNvSpPr>
              <a:spLocks noChangeShapeType="1"/>
            </p:cNvSpPr>
            <p:nvPr/>
          </p:nvSpPr>
          <p:spPr bwMode="auto">
            <a:xfrm>
              <a:off x="8197715" y="2131229"/>
              <a:ext cx="243175"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71" name="Line 251"/>
            <p:cNvSpPr>
              <a:spLocks noChangeShapeType="1"/>
            </p:cNvSpPr>
            <p:nvPr/>
          </p:nvSpPr>
          <p:spPr bwMode="auto">
            <a:xfrm>
              <a:off x="8197713" y="2181035"/>
              <a:ext cx="21387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72" name="Line 252"/>
            <p:cNvSpPr>
              <a:spLocks noChangeShapeType="1"/>
            </p:cNvSpPr>
            <p:nvPr/>
          </p:nvSpPr>
          <p:spPr bwMode="auto">
            <a:xfrm>
              <a:off x="8197713" y="2230844"/>
              <a:ext cx="2226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14" name="Group 13"/>
          <p:cNvGrpSpPr/>
          <p:nvPr/>
        </p:nvGrpSpPr>
        <p:grpSpPr>
          <a:xfrm>
            <a:off x="7147752" y="3118580"/>
            <a:ext cx="331889" cy="463764"/>
            <a:chOff x="9527853" y="1873405"/>
            <a:chExt cx="442403" cy="618191"/>
          </a:xfrm>
        </p:grpSpPr>
        <p:sp>
          <p:nvSpPr>
            <p:cNvPr id="5373" name="Freeform 253"/>
            <p:cNvSpPr>
              <a:spLocks noChangeArrowheads="1"/>
            </p:cNvSpPr>
            <p:nvPr/>
          </p:nvSpPr>
          <p:spPr bwMode="auto">
            <a:xfrm>
              <a:off x="9674343"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74" name="Freeform 254"/>
            <p:cNvSpPr>
              <a:spLocks noChangeArrowheads="1"/>
            </p:cNvSpPr>
            <p:nvPr/>
          </p:nvSpPr>
          <p:spPr bwMode="auto">
            <a:xfrm>
              <a:off x="9565941" y="1961300"/>
              <a:ext cx="363297" cy="530296"/>
            </a:xfrm>
            <a:custGeom>
              <a:avLst/>
              <a:gdLst>
                <a:gd name="T0" fmla="*/ 0 w 546"/>
                <a:gd name="T1" fmla="*/ 0 h 799"/>
                <a:gd name="T2" fmla="*/ 0 w 546"/>
                <a:gd name="T3" fmla="*/ 798 h 799"/>
                <a:gd name="T4" fmla="*/ 545 w 546"/>
                <a:gd name="T5" fmla="*/ 798 h 799"/>
                <a:gd name="T6" fmla="*/ 545 w 546"/>
                <a:gd name="T7" fmla="*/ 0 h 799"/>
              </a:gdLst>
              <a:ahLst/>
              <a:cxnLst>
                <a:cxn ang="0">
                  <a:pos x="T0" y="T1"/>
                </a:cxn>
                <a:cxn ang="0">
                  <a:pos x="T2" y="T3"/>
                </a:cxn>
                <a:cxn ang="0">
                  <a:pos x="T4" y="T5"/>
                </a:cxn>
                <a:cxn ang="0">
                  <a:pos x="T6" y="T7"/>
                </a:cxn>
              </a:cxnLst>
              <a:rect l="0" t="0" r="r" b="b"/>
              <a:pathLst>
                <a:path w="546" h="799">
                  <a:moveTo>
                    <a:pt x="0" y="0"/>
                  </a:moveTo>
                  <a:lnTo>
                    <a:pt x="0" y="798"/>
                  </a:lnTo>
                  <a:lnTo>
                    <a:pt x="545" y="798"/>
                  </a:lnTo>
                  <a:lnTo>
                    <a:pt x="5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75" name="Line 255"/>
            <p:cNvSpPr>
              <a:spLocks noChangeShapeType="1"/>
            </p:cNvSpPr>
            <p:nvPr/>
          </p:nvSpPr>
          <p:spPr bwMode="auto">
            <a:xfrm>
              <a:off x="9686061" y="2060915"/>
              <a:ext cx="2931" cy="3427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76" name="Line 256"/>
            <p:cNvSpPr>
              <a:spLocks noChangeShapeType="1"/>
            </p:cNvSpPr>
            <p:nvPr/>
          </p:nvSpPr>
          <p:spPr bwMode="auto">
            <a:xfrm>
              <a:off x="9806187" y="2060915"/>
              <a:ext cx="2929" cy="3427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77" name="Line 257"/>
            <p:cNvSpPr>
              <a:spLocks noChangeShapeType="1"/>
            </p:cNvSpPr>
            <p:nvPr/>
          </p:nvSpPr>
          <p:spPr bwMode="auto">
            <a:xfrm>
              <a:off x="9527853" y="1952509"/>
              <a:ext cx="44240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15" name="Group 14"/>
          <p:cNvGrpSpPr/>
          <p:nvPr/>
        </p:nvGrpSpPr>
        <p:grpSpPr>
          <a:xfrm>
            <a:off x="8106051" y="3118580"/>
            <a:ext cx="327494" cy="463764"/>
            <a:chOff x="10805253" y="1873405"/>
            <a:chExt cx="436545" cy="618191"/>
          </a:xfrm>
        </p:grpSpPr>
        <p:sp>
          <p:nvSpPr>
            <p:cNvPr id="5378" name="Freeform 258"/>
            <p:cNvSpPr>
              <a:spLocks noChangeArrowheads="1"/>
            </p:cNvSpPr>
            <p:nvPr/>
          </p:nvSpPr>
          <p:spPr bwMode="auto">
            <a:xfrm>
              <a:off x="10954676"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79" name="Freeform 259"/>
            <p:cNvSpPr>
              <a:spLocks noChangeArrowheads="1"/>
            </p:cNvSpPr>
            <p:nvPr/>
          </p:nvSpPr>
          <p:spPr bwMode="auto">
            <a:xfrm>
              <a:off x="10846272" y="1961300"/>
              <a:ext cx="357437" cy="530296"/>
            </a:xfrm>
            <a:custGeom>
              <a:avLst/>
              <a:gdLst>
                <a:gd name="T0" fmla="*/ 0 w 538"/>
                <a:gd name="T1" fmla="*/ 0 h 799"/>
                <a:gd name="T2" fmla="*/ 0 w 538"/>
                <a:gd name="T3" fmla="*/ 798 h 799"/>
                <a:gd name="T4" fmla="*/ 537 w 538"/>
                <a:gd name="T5" fmla="*/ 798 h 799"/>
                <a:gd name="T6" fmla="*/ 537 w 538"/>
                <a:gd name="T7" fmla="*/ 0 h 799"/>
              </a:gdLst>
              <a:ahLst/>
              <a:cxnLst>
                <a:cxn ang="0">
                  <a:pos x="T0" y="T1"/>
                </a:cxn>
                <a:cxn ang="0">
                  <a:pos x="T2" y="T3"/>
                </a:cxn>
                <a:cxn ang="0">
                  <a:pos x="T4" y="T5"/>
                </a:cxn>
                <a:cxn ang="0">
                  <a:pos x="T6" y="T7"/>
                </a:cxn>
              </a:cxnLst>
              <a:rect l="0" t="0" r="r" b="b"/>
              <a:pathLst>
                <a:path w="538" h="799">
                  <a:moveTo>
                    <a:pt x="0" y="0"/>
                  </a:moveTo>
                  <a:lnTo>
                    <a:pt x="0" y="798"/>
                  </a:lnTo>
                  <a:lnTo>
                    <a:pt x="537" y="798"/>
                  </a:lnTo>
                  <a:lnTo>
                    <a:pt x="53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80" name="Line 260"/>
            <p:cNvSpPr>
              <a:spLocks noChangeShapeType="1"/>
            </p:cNvSpPr>
            <p:nvPr/>
          </p:nvSpPr>
          <p:spPr bwMode="auto">
            <a:xfrm>
              <a:off x="10805253" y="1952509"/>
              <a:ext cx="436545"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81" name="Freeform 261"/>
            <p:cNvSpPr>
              <a:spLocks noChangeArrowheads="1"/>
            </p:cNvSpPr>
            <p:nvPr/>
          </p:nvSpPr>
          <p:spPr bwMode="auto">
            <a:xfrm>
              <a:off x="10934165" y="2219124"/>
              <a:ext cx="120124" cy="90824"/>
            </a:xfrm>
            <a:custGeom>
              <a:avLst/>
              <a:gdLst>
                <a:gd name="T0" fmla="*/ 0 w 181"/>
                <a:gd name="T1" fmla="*/ 0 h 135"/>
                <a:gd name="T2" fmla="*/ 0 w 181"/>
                <a:gd name="T3" fmla="*/ 0 h 135"/>
                <a:gd name="T4" fmla="*/ 120 w 181"/>
                <a:gd name="T5" fmla="*/ 134 h 135"/>
                <a:gd name="T6" fmla="*/ 180 w 181"/>
                <a:gd name="T7" fmla="*/ 134 h 135"/>
              </a:gdLst>
              <a:ahLst/>
              <a:cxnLst>
                <a:cxn ang="0">
                  <a:pos x="T0" y="T1"/>
                </a:cxn>
                <a:cxn ang="0">
                  <a:pos x="T2" y="T3"/>
                </a:cxn>
                <a:cxn ang="0">
                  <a:pos x="T4" y="T5"/>
                </a:cxn>
                <a:cxn ang="0">
                  <a:pos x="T6" y="T7"/>
                </a:cxn>
              </a:cxnLst>
              <a:rect l="0" t="0" r="r" b="b"/>
              <a:pathLst>
                <a:path w="181" h="135">
                  <a:moveTo>
                    <a:pt x="0" y="0"/>
                  </a:moveTo>
                  <a:lnTo>
                    <a:pt x="0" y="0"/>
                  </a:lnTo>
                  <a:cubicBezTo>
                    <a:pt x="0" y="67"/>
                    <a:pt x="53" y="134"/>
                    <a:pt x="120" y="134"/>
                  </a:cubicBezTo>
                  <a:cubicBezTo>
                    <a:pt x="180" y="134"/>
                    <a:pt x="180" y="134"/>
                    <a:pt x="180"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82" name="Freeform 262"/>
            <p:cNvSpPr>
              <a:spLocks noChangeArrowheads="1"/>
            </p:cNvSpPr>
            <p:nvPr/>
          </p:nvSpPr>
          <p:spPr bwMode="auto">
            <a:xfrm>
              <a:off x="11024992" y="2268930"/>
              <a:ext cx="29298" cy="84966"/>
            </a:xfrm>
            <a:custGeom>
              <a:avLst/>
              <a:gdLst>
                <a:gd name="T0" fmla="*/ 0 w 46"/>
                <a:gd name="T1" fmla="*/ 126 h 127"/>
                <a:gd name="T2" fmla="*/ 45 w 46"/>
                <a:gd name="T3" fmla="*/ 59 h 127"/>
                <a:gd name="T4" fmla="*/ 0 w 46"/>
                <a:gd name="T5" fmla="*/ 0 h 127"/>
              </a:gdLst>
              <a:ahLst/>
              <a:cxnLst>
                <a:cxn ang="0">
                  <a:pos x="T0" y="T1"/>
                </a:cxn>
                <a:cxn ang="0">
                  <a:pos x="T2" y="T3"/>
                </a:cxn>
                <a:cxn ang="0">
                  <a:pos x="T4" y="T5"/>
                </a:cxn>
              </a:cxnLst>
              <a:rect l="0" t="0" r="r" b="b"/>
              <a:pathLst>
                <a:path w="46" h="127">
                  <a:moveTo>
                    <a:pt x="0" y="126"/>
                  </a:moveTo>
                  <a:lnTo>
                    <a:pt x="45" y="5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83" name="Freeform 263"/>
            <p:cNvSpPr>
              <a:spLocks noChangeArrowheads="1"/>
            </p:cNvSpPr>
            <p:nvPr/>
          </p:nvSpPr>
          <p:spPr bwMode="auto">
            <a:xfrm>
              <a:off x="10995694" y="2131229"/>
              <a:ext cx="120122" cy="90824"/>
            </a:xfrm>
            <a:custGeom>
              <a:avLst/>
              <a:gdLst>
                <a:gd name="T0" fmla="*/ 179 w 180"/>
                <a:gd name="T1" fmla="*/ 134 h 135"/>
                <a:gd name="T2" fmla="*/ 179 w 180"/>
                <a:gd name="T3" fmla="*/ 134 h 135"/>
                <a:gd name="T4" fmla="*/ 60 w 180"/>
                <a:gd name="T5" fmla="*/ 0 h 135"/>
                <a:gd name="T6" fmla="*/ 0 w 180"/>
                <a:gd name="T7" fmla="*/ 0 h 135"/>
              </a:gdLst>
              <a:ahLst/>
              <a:cxnLst>
                <a:cxn ang="0">
                  <a:pos x="T0" y="T1"/>
                </a:cxn>
                <a:cxn ang="0">
                  <a:pos x="T2" y="T3"/>
                </a:cxn>
                <a:cxn ang="0">
                  <a:pos x="T4" y="T5"/>
                </a:cxn>
                <a:cxn ang="0">
                  <a:pos x="T6" y="T7"/>
                </a:cxn>
              </a:cxnLst>
              <a:rect l="0" t="0" r="r" b="b"/>
              <a:pathLst>
                <a:path w="180" h="135">
                  <a:moveTo>
                    <a:pt x="179" y="134"/>
                  </a:moveTo>
                  <a:lnTo>
                    <a:pt x="179" y="134"/>
                  </a:lnTo>
                  <a:cubicBezTo>
                    <a:pt x="179" y="67"/>
                    <a:pt x="127" y="0"/>
                    <a:pt x="60" y="0"/>
                  </a:cubicBezTo>
                  <a:cubicBezTo>
                    <a:pt x="0" y="0"/>
                    <a:pt x="0"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84" name="Freeform 264"/>
            <p:cNvSpPr>
              <a:spLocks noChangeArrowheads="1"/>
            </p:cNvSpPr>
            <p:nvPr/>
          </p:nvSpPr>
          <p:spPr bwMode="auto">
            <a:xfrm>
              <a:off x="10995694" y="2090211"/>
              <a:ext cx="29298" cy="79104"/>
            </a:xfrm>
            <a:custGeom>
              <a:avLst/>
              <a:gdLst>
                <a:gd name="T0" fmla="*/ 45 w 46"/>
                <a:gd name="T1" fmla="*/ 0 h 120"/>
                <a:gd name="T2" fmla="*/ 0 w 46"/>
                <a:gd name="T3" fmla="*/ 60 h 120"/>
                <a:gd name="T4" fmla="*/ 45 w 46"/>
                <a:gd name="T5" fmla="*/ 119 h 120"/>
              </a:gdLst>
              <a:ahLst/>
              <a:cxnLst>
                <a:cxn ang="0">
                  <a:pos x="T0" y="T1"/>
                </a:cxn>
                <a:cxn ang="0">
                  <a:pos x="T2" y="T3"/>
                </a:cxn>
                <a:cxn ang="0">
                  <a:pos x="T4" y="T5"/>
                </a:cxn>
              </a:cxnLst>
              <a:rect l="0" t="0" r="r" b="b"/>
              <a:pathLst>
                <a:path w="46" h="120">
                  <a:moveTo>
                    <a:pt x="45" y="0"/>
                  </a:moveTo>
                  <a:lnTo>
                    <a:pt x="0" y="60"/>
                  </a:lnTo>
                  <a:lnTo>
                    <a:pt x="45" y="11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16" name="Group 15"/>
          <p:cNvGrpSpPr/>
          <p:nvPr/>
        </p:nvGrpSpPr>
        <p:grpSpPr>
          <a:xfrm>
            <a:off x="9064353" y="3118580"/>
            <a:ext cx="331889" cy="463764"/>
            <a:chOff x="12082655" y="1873405"/>
            <a:chExt cx="442403" cy="618191"/>
          </a:xfrm>
        </p:grpSpPr>
        <p:sp>
          <p:nvSpPr>
            <p:cNvPr id="5385" name="Freeform 265"/>
            <p:cNvSpPr>
              <a:spLocks noChangeArrowheads="1"/>
            </p:cNvSpPr>
            <p:nvPr/>
          </p:nvSpPr>
          <p:spPr bwMode="auto">
            <a:xfrm>
              <a:off x="12229146"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86" name="Freeform 266"/>
            <p:cNvSpPr>
              <a:spLocks noChangeArrowheads="1"/>
            </p:cNvSpPr>
            <p:nvPr/>
          </p:nvSpPr>
          <p:spPr bwMode="auto">
            <a:xfrm>
              <a:off x="12120744" y="1961300"/>
              <a:ext cx="363297" cy="530296"/>
            </a:xfrm>
            <a:custGeom>
              <a:avLst/>
              <a:gdLst>
                <a:gd name="T0" fmla="*/ 0 w 546"/>
                <a:gd name="T1" fmla="*/ 0 h 799"/>
                <a:gd name="T2" fmla="*/ 0 w 546"/>
                <a:gd name="T3" fmla="*/ 798 h 799"/>
                <a:gd name="T4" fmla="*/ 545 w 546"/>
                <a:gd name="T5" fmla="*/ 798 h 799"/>
                <a:gd name="T6" fmla="*/ 545 w 546"/>
                <a:gd name="T7" fmla="*/ 0 h 799"/>
              </a:gdLst>
              <a:ahLst/>
              <a:cxnLst>
                <a:cxn ang="0">
                  <a:pos x="T0" y="T1"/>
                </a:cxn>
                <a:cxn ang="0">
                  <a:pos x="T2" y="T3"/>
                </a:cxn>
                <a:cxn ang="0">
                  <a:pos x="T4" y="T5"/>
                </a:cxn>
                <a:cxn ang="0">
                  <a:pos x="T6" y="T7"/>
                </a:cxn>
              </a:cxnLst>
              <a:rect l="0" t="0" r="r" b="b"/>
              <a:pathLst>
                <a:path w="546" h="799">
                  <a:moveTo>
                    <a:pt x="0" y="0"/>
                  </a:moveTo>
                  <a:lnTo>
                    <a:pt x="0" y="798"/>
                  </a:lnTo>
                  <a:lnTo>
                    <a:pt x="545" y="798"/>
                  </a:lnTo>
                  <a:lnTo>
                    <a:pt x="5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87" name="Line 267"/>
            <p:cNvSpPr>
              <a:spLocks noChangeShapeType="1"/>
            </p:cNvSpPr>
            <p:nvPr/>
          </p:nvSpPr>
          <p:spPr bwMode="auto">
            <a:xfrm>
              <a:off x="12082655" y="1952509"/>
              <a:ext cx="44240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88" name="Line 268"/>
            <p:cNvSpPr>
              <a:spLocks noChangeShapeType="1"/>
            </p:cNvSpPr>
            <p:nvPr/>
          </p:nvSpPr>
          <p:spPr bwMode="auto">
            <a:xfrm flipH="1" flipV="1">
              <a:off x="12229146" y="2148809"/>
              <a:ext cx="143562"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89" name="Line 269"/>
            <p:cNvSpPr>
              <a:spLocks noChangeShapeType="1"/>
            </p:cNvSpPr>
            <p:nvPr/>
          </p:nvSpPr>
          <p:spPr bwMode="auto">
            <a:xfrm flipV="1">
              <a:off x="12229146" y="2148809"/>
              <a:ext cx="137702"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17" name="Group 16"/>
          <p:cNvGrpSpPr/>
          <p:nvPr/>
        </p:nvGrpSpPr>
        <p:grpSpPr>
          <a:xfrm>
            <a:off x="10022653" y="3118580"/>
            <a:ext cx="386837" cy="463764"/>
            <a:chOff x="13360057" y="1873405"/>
            <a:chExt cx="515649" cy="618191"/>
          </a:xfrm>
        </p:grpSpPr>
        <p:sp>
          <p:nvSpPr>
            <p:cNvPr id="5390" name="Freeform 270"/>
            <p:cNvSpPr>
              <a:spLocks noChangeArrowheads="1"/>
            </p:cNvSpPr>
            <p:nvPr/>
          </p:nvSpPr>
          <p:spPr bwMode="auto">
            <a:xfrm>
              <a:off x="13776093" y="2198615"/>
              <a:ext cx="99613" cy="164070"/>
            </a:xfrm>
            <a:custGeom>
              <a:avLst/>
              <a:gdLst>
                <a:gd name="T0" fmla="*/ 0 w 150"/>
                <a:gd name="T1" fmla="*/ 30 h 247"/>
                <a:gd name="T2" fmla="*/ 89 w 150"/>
                <a:gd name="T3" fmla="*/ 0 h 247"/>
                <a:gd name="T4" fmla="*/ 149 w 150"/>
                <a:gd name="T5" fmla="*/ 209 h 247"/>
                <a:gd name="T6" fmla="*/ 59 w 150"/>
                <a:gd name="T7" fmla="*/ 246 h 247"/>
              </a:gdLst>
              <a:ahLst/>
              <a:cxnLst>
                <a:cxn ang="0">
                  <a:pos x="T0" y="T1"/>
                </a:cxn>
                <a:cxn ang="0">
                  <a:pos x="T2" y="T3"/>
                </a:cxn>
                <a:cxn ang="0">
                  <a:pos x="T4" y="T5"/>
                </a:cxn>
                <a:cxn ang="0">
                  <a:pos x="T6" y="T7"/>
                </a:cxn>
              </a:cxnLst>
              <a:rect l="0" t="0" r="r" b="b"/>
              <a:pathLst>
                <a:path w="150" h="247">
                  <a:moveTo>
                    <a:pt x="0" y="30"/>
                  </a:moveTo>
                  <a:lnTo>
                    <a:pt x="89" y="0"/>
                  </a:lnTo>
                  <a:lnTo>
                    <a:pt x="149" y="209"/>
                  </a:lnTo>
                  <a:lnTo>
                    <a:pt x="59" y="24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91" name="Freeform 271"/>
            <p:cNvSpPr>
              <a:spLocks noChangeArrowheads="1"/>
            </p:cNvSpPr>
            <p:nvPr/>
          </p:nvSpPr>
          <p:spPr bwMode="auto">
            <a:xfrm>
              <a:off x="13360057" y="1990598"/>
              <a:ext cx="357437" cy="500998"/>
            </a:xfrm>
            <a:custGeom>
              <a:avLst/>
              <a:gdLst>
                <a:gd name="T0" fmla="*/ 537 w 538"/>
                <a:gd name="T1" fmla="*/ 0 h 754"/>
                <a:gd name="T2" fmla="*/ 537 w 538"/>
                <a:gd name="T3" fmla="*/ 753 h 754"/>
                <a:gd name="T4" fmla="*/ 0 w 538"/>
                <a:gd name="T5" fmla="*/ 753 h 754"/>
                <a:gd name="T6" fmla="*/ 0 w 538"/>
                <a:gd name="T7" fmla="*/ 0 h 754"/>
                <a:gd name="T8" fmla="*/ 537 w 538"/>
                <a:gd name="T9" fmla="*/ 0 h 754"/>
              </a:gdLst>
              <a:ahLst/>
              <a:cxnLst>
                <a:cxn ang="0">
                  <a:pos x="T0" y="T1"/>
                </a:cxn>
                <a:cxn ang="0">
                  <a:pos x="T2" y="T3"/>
                </a:cxn>
                <a:cxn ang="0">
                  <a:pos x="T4" y="T5"/>
                </a:cxn>
                <a:cxn ang="0">
                  <a:pos x="T6" y="T7"/>
                </a:cxn>
                <a:cxn ang="0">
                  <a:pos x="T8" y="T9"/>
                </a:cxn>
              </a:cxnLst>
              <a:rect l="0" t="0" r="r" b="b"/>
              <a:pathLst>
                <a:path w="538" h="754">
                  <a:moveTo>
                    <a:pt x="537" y="0"/>
                  </a:moveTo>
                  <a:lnTo>
                    <a:pt x="537" y="753"/>
                  </a:lnTo>
                  <a:lnTo>
                    <a:pt x="0" y="753"/>
                  </a:lnTo>
                  <a:lnTo>
                    <a:pt x="0" y="0"/>
                  </a:lnTo>
                  <a:lnTo>
                    <a:pt x="53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92" name="Line 272"/>
            <p:cNvSpPr>
              <a:spLocks noChangeShapeType="1"/>
            </p:cNvSpPr>
            <p:nvPr/>
          </p:nvSpPr>
          <p:spPr bwMode="auto">
            <a:xfrm>
              <a:off x="13480181" y="2081422"/>
              <a:ext cx="2929" cy="342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93" name="Line 273"/>
            <p:cNvSpPr>
              <a:spLocks noChangeShapeType="1"/>
            </p:cNvSpPr>
            <p:nvPr/>
          </p:nvSpPr>
          <p:spPr bwMode="auto">
            <a:xfrm>
              <a:off x="13597374" y="2081422"/>
              <a:ext cx="2929" cy="342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94" name="Line 274"/>
            <p:cNvSpPr>
              <a:spLocks noChangeShapeType="1"/>
            </p:cNvSpPr>
            <p:nvPr/>
          </p:nvSpPr>
          <p:spPr bwMode="auto">
            <a:xfrm>
              <a:off x="13738005" y="2081420"/>
              <a:ext cx="120122" cy="4101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95" name="Freeform 275"/>
            <p:cNvSpPr>
              <a:spLocks noChangeArrowheads="1"/>
            </p:cNvSpPr>
            <p:nvPr/>
          </p:nvSpPr>
          <p:spPr bwMode="auto">
            <a:xfrm>
              <a:off x="13380566" y="1923211"/>
              <a:ext cx="128911" cy="70317"/>
            </a:xfrm>
            <a:custGeom>
              <a:avLst/>
              <a:gdLst>
                <a:gd name="T0" fmla="*/ 0 w 195"/>
                <a:gd name="T1" fmla="*/ 105 h 106"/>
                <a:gd name="T2" fmla="*/ 30 w 195"/>
                <a:gd name="T3" fmla="*/ 0 h 106"/>
                <a:gd name="T4" fmla="*/ 157 w 195"/>
                <a:gd name="T5" fmla="*/ 0 h 106"/>
                <a:gd name="T6" fmla="*/ 194 w 195"/>
                <a:gd name="T7" fmla="*/ 105 h 106"/>
              </a:gdLst>
              <a:ahLst/>
              <a:cxnLst>
                <a:cxn ang="0">
                  <a:pos x="T0" y="T1"/>
                </a:cxn>
                <a:cxn ang="0">
                  <a:pos x="T2" y="T3"/>
                </a:cxn>
                <a:cxn ang="0">
                  <a:pos x="T4" y="T5"/>
                </a:cxn>
                <a:cxn ang="0">
                  <a:pos x="T6" y="T7"/>
                </a:cxn>
              </a:cxnLst>
              <a:rect l="0" t="0" r="r" b="b"/>
              <a:pathLst>
                <a:path w="195" h="106">
                  <a:moveTo>
                    <a:pt x="0" y="105"/>
                  </a:moveTo>
                  <a:lnTo>
                    <a:pt x="30" y="0"/>
                  </a:lnTo>
                  <a:lnTo>
                    <a:pt x="157" y="0"/>
                  </a:lnTo>
                  <a:lnTo>
                    <a:pt x="194"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96" name="Freeform 276"/>
            <p:cNvSpPr>
              <a:spLocks noChangeArrowheads="1"/>
            </p:cNvSpPr>
            <p:nvPr/>
          </p:nvSpPr>
          <p:spPr bwMode="auto">
            <a:xfrm>
              <a:off x="13483110" y="1873405"/>
              <a:ext cx="213877" cy="120122"/>
            </a:xfrm>
            <a:custGeom>
              <a:avLst/>
              <a:gdLst>
                <a:gd name="T0" fmla="*/ 0 w 322"/>
                <a:gd name="T1" fmla="*/ 75 h 181"/>
                <a:gd name="T2" fmla="*/ 67 w 322"/>
                <a:gd name="T3" fmla="*/ 0 h 181"/>
                <a:gd name="T4" fmla="*/ 246 w 322"/>
                <a:gd name="T5" fmla="*/ 0 h 181"/>
                <a:gd name="T6" fmla="*/ 321 w 322"/>
                <a:gd name="T7" fmla="*/ 180 h 181"/>
              </a:gdLst>
              <a:ahLst/>
              <a:cxnLst>
                <a:cxn ang="0">
                  <a:pos x="T0" y="T1"/>
                </a:cxn>
                <a:cxn ang="0">
                  <a:pos x="T2" y="T3"/>
                </a:cxn>
                <a:cxn ang="0">
                  <a:pos x="T4" y="T5"/>
                </a:cxn>
                <a:cxn ang="0">
                  <a:pos x="T6" y="T7"/>
                </a:cxn>
              </a:cxnLst>
              <a:rect l="0" t="0" r="r" b="b"/>
              <a:pathLst>
                <a:path w="322" h="181">
                  <a:moveTo>
                    <a:pt x="0" y="75"/>
                  </a:moveTo>
                  <a:lnTo>
                    <a:pt x="67" y="0"/>
                  </a:lnTo>
                  <a:lnTo>
                    <a:pt x="246" y="0"/>
                  </a:lnTo>
                  <a:lnTo>
                    <a:pt x="321" y="18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397" name="Freeform 277"/>
          <p:cNvSpPr>
            <a:spLocks noChangeArrowheads="1"/>
          </p:cNvSpPr>
          <p:nvPr/>
        </p:nvSpPr>
        <p:spPr bwMode="auto">
          <a:xfrm>
            <a:off x="1406738" y="4074683"/>
            <a:ext cx="312107" cy="465963"/>
          </a:xfrm>
          <a:custGeom>
            <a:avLst/>
            <a:gdLst>
              <a:gd name="T0" fmla="*/ 627 w 628"/>
              <a:gd name="T1" fmla="*/ 933 h 934"/>
              <a:gd name="T2" fmla="*/ 0 w 628"/>
              <a:gd name="T3" fmla="*/ 933 h 934"/>
              <a:gd name="T4" fmla="*/ 0 w 628"/>
              <a:gd name="T5" fmla="*/ 0 h 934"/>
              <a:gd name="T6" fmla="*/ 627 w 628"/>
              <a:gd name="T7" fmla="*/ 0 h 934"/>
              <a:gd name="T8" fmla="*/ 627 w 628"/>
              <a:gd name="T9" fmla="*/ 933 h 934"/>
            </a:gdLst>
            <a:ahLst/>
            <a:cxnLst>
              <a:cxn ang="0">
                <a:pos x="T0" y="T1"/>
              </a:cxn>
              <a:cxn ang="0">
                <a:pos x="T2" y="T3"/>
              </a:cxn>
              <a:cxn ang="0">
                <a:pos x="T4" y="T5"/>
              </a:cxn>
              <a:cxn ang="0">
                <a:pos x="T6" y="T7"/>
              </a:cxn>
              <a:cxn ang="0">
                <a:pos x="T8" y="T9"/>
              </a:cxn>
            </a:cxnLst>
            <a:rect l="0" t="0" r="r" b="b"/>
            <a:pathLst>
              <a:path w="628" h="934">
                <a:moveTo>
                  <a:pt x="627" y="933"/>
                </a:moveTo>
                <a:lnTo>
                  <a:pt x="0" y="933"/>
                </a:lnTo>
                <a:lnTo>
                  <a:pt x="0" y="0"/>
                </a:lnTo>
                <a:lnTo>
                  <a:pt x="627" y="0"/>
                </a:lnTo>
                <a:lnTo>
                  <a:pt x="627"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98" name="Line 278"/>
          <p:cNvSpPr>
            <a:spLocks noChangeShapeType="1"/>
          </p:cNvSpPr>
          <p:nvPr/>
        </p:nvSpPr>
        <p:spPr bwMode="auto">
          <a:xfrm>
            <a:off x="1630928" y="4074683"/>
            <a:ext cx="2199" cy="45717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99" name="Line 279"/>
          <p:cNvSpPr>
            <a:spLocks noChangeShapeType="1"/>
          </p:cNvSpPr>
          <p:nvPr/>
        </p:nvSpPr>
        <p:spPr bwMode="auto">
          <a:xfrm flipH="1">
            <a:off x="1373770" y="4188976"/>
            <a:ext cx="6374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00" name="Line 280"/>
          <p:cNvSpPr>
            <a:spLocks noChangeShapeType="1"/>
          </p:cNvSpPr>
          <p:nvPr/>
        </p:nvSpPr>
        <p:spPr bwMode="auto">
          <a:xfrm flipH="1">
            <a:off x="1373770" y="4129633"/>
            <a:ext cx="6374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01" name="Line 281"/>
          <p:cNvSpPr>
            <a:spLocks noChangeShapeType="1"/>
          </p:cNvSpPr>
          <p:nvPr/>
        </p:nvSpPr>
        <p:spPr bwMode="auto">
          <a:xfrm flipH="1">
            <a:off x="1373770" y="4248322"/>
            <a:ext cx="6374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02" name="Line 282"/>
          <p:cNvSpPr>
            <a:spLocks noChangeShapeType="1"/>
          </p:cNvSpPr>
          <p:nvPr/>
        </p:nvSpPr>
        <p:spPr bwMode="auto">
          <a:xfrm flipH="1">
            <a:off x="1373770" y="4307665"/>
            <a:ext cx="6374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03" name="Line 283"/>
          <p:cNvSpPr>
            <a:spLocks noChangeShapeType="1"/>
          </p:cNvSpPr>
          <p:nvPr/>
        </p:nvSpPr>
        <p:spPr bwMode="auto">
          <a:xfrm flipH="1">
            <a:off x="1373770" y="4369206"/>
            <a:ext cx="6374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04" name="Line 284"/>
          <p:cNvSpPr>
            <a:spLocks noChangeShapeType="1"/>
          </p:cNvSpPr>
          <p:nvPr/>
        </p:nvSpPr>
        <p:spPr bwMode="auto">
          <a:xfrm flipH="1">
            <a:off x="1373770" y="4428553"/>
            <a:ext cx="6374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05" name="Line 285"/>
          <p:cNvSpPr>
            <a:spLocks noChangeShapeType="1"/>
          </p:cNvSpPr>
          <p:nvPr/>
        </p:nvSpPr>
        <p:spPr bwMode="auto">
          <a:xfrm flipH="1">
            <a:off x="1373770" y="4487895"/>
            <a:ext cx="6374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06" name="Freeform 286"/>
          <p:cNvSpPr>
            <a:spLocks noChangeArrowheads="1"/>
          </p:cNvSpPr>
          <p:nvPr/>
        </p:nvSpPr>
        <p:spPr bwMode="auto">
          <a:xfrm>
            <a:off x="2310092" y="4090068"/>
            <a:ext cx="301117" cy="435192"/>
          </a:xfrm>
          <a:custGeom>
            <a:avLst/>
            <a:gdLst>
              <a:gd name="T0" fmla="*/ 604 w 605"/>
              <a:gd name="T1" fmla="*/ 873 h 874"/>
              <a:gd name="T2" fmla="*/ 0 w 605"/>
              <a:gd name="T3" fmla="*/ 873 h 874"/>
              <a:gd name="T4" fmla="*/ 0 w 605"/>
              <a:gd name="T5" fmla="*/ 0 h 874"/>
              <a:gd name="T6" fmla="*/ 604 w 605"/>
              <a:gd name="T7" fmla="*/ 0 h 874"/>
              <a:gd name="T8" fmla="*/ 604 w 605"/>
              <a:gd name="T9" fmla="*/ 873 h 874"/>
            </a:gdLst>
            <a:ahLst/>
            <a:cxnLst>
              <a:cxn ang="0">
                <a:pos x="T0" y="T1"/>
              </a:cxn>
              <a:cxn ang="0">
                <a:pos x="T2" y="T3"/>
              </a:cxn>
              <a:cxn ang="0">
                <a:pos x="T4" y="T5"/>
              </a:cxn>
              <a:cxn ang="0">
                <a:pos x="T6" y="T7"/>
              </a:cxn>
              <a:cxn ang="0">
                <a:pos x="T8" y="T9"/>
              </a:cxn>
            </a:cxnLst>
            <a:rect l="0" t="0" r="r" b="b"/>
            <a:pathLst>
              <a:path w="605" h="874">
                <a:moveTo>
                  <a:pt x="604" y="873"/>
                </a:moveTo>
                <a:lnTo>
                  <a:pt x="0" y="873"/>
                </a:lnTo>
                <a:lnTo>
                  <a:pt x="0" y="0"/>
                </a:lnTo>
                <a:lnTo>
                  <a:pt x="604" y="0"/>
                </a:lnTo>
                <a:lnTo>
                  <a:pt x="604" y="87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07" name="Line 287"/>
          <p:cNvSpPr>
            <a:spLocks noChangeShapeType="1"/>
          </p:cNvSpPr>
          <p:nvPr/>
        </p:nvSpPr>
        <p:spPr bwMode="auto">
          <a:xfrm>
            <a:off x="2538678" y="4090069"/>
            <a:ext cx="2197" cy="42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08" name="Line 288"/>
          <p:cNvSpPr>
            <a:spLocks noChangeShapeType="1"/>
          </p:cNvSpPr>
          <p:nvPr/>
        </p:nvSpPr>
        <p:spPr bwMode="auto">
          <a:xfrm flipH="1">
            <a:off x="2279319" y="4188976"/>
            <a:ext cx="6374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09" name="Line 289"/>
          <p:cNvSpPr>
            <a:spLocks noChangeShapeType="1"/>
          </p:cNvSpPr>
          <p:nvPr/>
        </p:nvSpPr>
        <p:spPr bwMode="auto">
          <a:xfrm flipH="1">
            <a:off x="2279319" y="4129633"/>
            <a:ext cx="6374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10" name="Line 290"/>
          <p:cNvSpPr>
            <a:spLocks noChangeShapeType="1"/>
          </p:cNvSpPr>
          <p:nvPr/>
        </p:nvSpPr>
        <p:spPr bwMode="auto">
          <a:xfrm flipH="1">
            <a:off x="2279319" y="4248322"/>
            <a:ext cx="6374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11" name="Line 291"/>
          <p:cNvSpPr>
            <a:spLocks noChangeShapeType="1"/>
          </p:cNvSpPr>
          <p:nvPr/>
        </p:nvSpPr>
        <p:spPr bwMode="auto">
          <a:xfrm flipH="1">
            <a:off x="2279319" y="4307665"/>
            <a:ext cx="6374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12" name="Line 292"/>
          <p:cNvSpPr>
            <a:spLocks noChangeShapeType="1"/>
          </p:cNvSpPr>
          <p:nvPr/>
        </p:nvSpPr>
        <p:spPr bwMode="auto">
          <a:xfrm flipH="1">
            <a:off x="2279319" y="4369206"/>
            <a:ext cx="6374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13" name="Line 293"/>
          <p:cNvSpPr>
            <a:spLocks noChangeShapeType="1"/>
          </p:cNvSpPr>
          <p:nvPr/>
        </p:nvSpPr>
        <p:spPr bwMode="auto">
          <a:xfrm flipH="1">
            <a:off x="2279319" y="4428553"/>
            <a:ext cx="6374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14" name="Line 294"/>
          <p:cNvSpPr>
            <a:spLocks noChangeShapeType="1"/>
          </p:cNvSpPr>
          <p:nvPr/>
        </p:nvSpPr>
        <p:spPr bwMode="auto">
          <a:xfrm flipH="1">
            <a:off x="2279319" y="4487895"/>
            <a:ext cx="6374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15" name="Freeform 295"/>
          <p:cNvSpPr>
            <a:spLocks noChangeArrowheads="1"/>
          </p:cNvSpPr>
          <p:nvPr/>
        </p:nvSpPr>
        <p:spPr bwMode="auto">
          <a:xfrm>
            <a:off x="2694729" y="4074683"/>
            <a:ext cx="59345" cy="457171"/>
          </a:xfrm>
          <a:custGeom>
            <a:avLst/>
            <a:gdLst>
              <a:gd name="T0" fmla="*/ 0 w 121"/>
              <a:gd name="T1" fmla="*/ 0 h 919"/>
              <a:gd name="T2" fmla="*/ 0 w 121"/>
              <a:gd name="T3" fmla="*/ 799 h 919"/>
              <a:gd name="T4" fmla="*/ 60 w 121"/>
              <a:gd name="T5" fmla="*/ 918 h 919"/>
              <a:gd name="T6" fmla="*/ 120 w 121"/>
              <a:gd name="T7" fmla="*/ 799 h 919"/>
              <a:gd name="T8" fmla="*/ 120 w 121"/>
              <a:gd name="T9" fmla="*/ 0 h 919"/>
              <a:gd name="T10" fmla="*/ 0 w 121"/>
              <a:gd name="T11" fmla="*/ 0 h 919"/>
            </a:gdLst>
            <a:ahLst/>
            <a:cxnLst>
              <a:cxn ang="0">
                <a:pos x="T0" y="T1"/>
              </a:cxn>
              <a:cxn ang="0">
                <a:pos x="T2" y="T3"/>
              </a:cxn>
              <a:cxn ang="0">
                <a:pos x="T4" y="T5"/>
              </a:cxn>
              <a:cxn ang="0">
                <a:pos x="T6" y="T7"/>
              </a:cxn>
              <a:cxn ang="0">
                <a:pos x="T8" y="T9"/>
              </a:cxn>
              <a:cxn ang="0">
                <a:pos x="T10" y="T11"/>
              </a:cxn>
            </a:cxnLst>
            <a:rect l="0" t="0" r="r" b="b"/>
            <a:pathLst>
              <a:path w="121" h="919">
                <a:moveTo>
                  <a:pt x="0" y="0"/>
                </a:moveTo>
                <a:lnTo>
                  <a:pt x="0" y="799"/>
                </a:lnTo>
                <a:lnTo>
                  <a:pt x="60" y="918"/>
                </a:lnTo>
                <a:lnTo>
                  <a:pt x="120" y="799"/>
                </a:lnTo>
                <a:lnTo>
                  <a:pt x="120"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16" name="Line 296"/>
          <p:cNvSpPr>
            <a:spLocks noChangeShapeType="1"/>
          </p:cNvSpPr>
          <p:nvPr/>
        </p:nvSpPr>
        <p:spPr bwMode="auto">
          <a:xfrm>
            <a:off x="2694729" y="4151613"/>
            <a:ext cx="59345"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17" name="Freeform 297"/>
          <p:cNvSpPr>
            <a:spLocks noChangeArrowheads="1"/>
          </p:cNvSpPr>
          <p:nvPr/>
        </p:nvSpPr>
        <p:spPr bwMode="auto">
          <a:xfrm>
            <a:off x="3653031" y="4090068"/>
            <a:ext cx="59345" cy="435192"/>
          </a:xfrm>
          <a:custGeom>
            <a:avLst/>
            <a:gdLst>
              <a:gd name="T0" fmla="*/ 120 w 121"/>
              <a:gd name="T1" fmla="*/ 0 h 874"/>
              <a:gd name="T2" fmla="*/ 120 w 121"/>
              <a:gd name="T3" fmla="*/ 754 h 874"/>
              <a:gd name="T4" fmla="*/ 60 w 121"/>
              <a:gd name="T5" fmla="*/ 873 h 874"/>
              <a:gd name="T6" fmla="*/ 0 w 121"/>
              <a:gd name="T7" fmla="*/ 754 h 874"/>
              <a:gd name="T8" fmla="*/ 0 w 121"/>
              <a:gd name="T9" fmla="*/ 0 h 874"/>
              <a:gd name="T10" fmla="*/ 120 w 121"/>
              <a:gd name="T11" fmla="*/ 0 h 874"/>
            </a:gdLst>
            <a:ahLst/>
            <a:cxnLst>
              <a:cxn ang="0">
                <a:pos x="T0" y="T1"/>
              </a:cxn>
              <a:cxn ang="0">
                <a:pos x="T2" y="T3"/>
              </a:cxn>
              <a:cxn ang="0">
                <a:pos x="T4" y="T5"/>
              </a:cxn>
              <a:cxn ang="0">
                <a:pos x="T6" y="T7"/>
              </a:cxn>
              <a:cxn ang="0">
                <a:pos x="T8" y="T9"/>
              </a:cxn>
              <a:cxn ang="0">
                <a:pos x="T10" y="T11"/>
              </a:cxn>
            </a:cxnLst>
            <a:rect l="0" t="0" r="r" b="b"/>
            <a:pathLst>
              <a:path w="121" h="874">
                <a:moveTo>
                  <a:pt x="120" y="0"/>
                </a:moveTo>
                <a:lnTo>
                  <a:pt x="120" y="754"/>
                </a:lnTo>
                <a:lnTo>
                  <a:pt x="60" y="873"/>
                </a:lnTo>
                <a:lnTo>
                  <a:pt x="0" y="754"/>
                </a:lnTo>
                <a:lnTo>
                  <a:pt x="0" y="0"/>
                </a:lnTo>
                <a:lnTo>
                  <a:pt x="12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18" name="Freeform 298"/>
          <p:cNvSpPr>
            <a:spLocks noChangeArrowheads="1"/>
          </p:cNvSpPr>
          <p:nvPr/>
        </p:nvSpPr>
        <p:spPr bwMode="auto">
          <a:xfrm>
            <a:off x="3620061" y="4123038"/>
            <a:ext cx="32968" cy="74729"/>
          </a:xfrm>
          <a:custGeom>
            <a:avLst/>
            <a:gdLst>
              <a:gd name="T0" fmla="*/ 67 w 68"/>
              <a:gd name="T1" fmla="*/ 0 h 150"/>
              <a:gd name="T2" fmla="*/ 0 w 68"/>
              <a:gd name="T3" fmla="*/ 0 h 150"/>
              <a:gd name="T4" fmla="*/ 0 w 68"/>
              <a:gd name="T5" fmla="*/ 149 h 150"/>
            </a:gdLst>
            <a:ahLst/>
            <a:cxnLst>
              <a:cxn ang="0">
                <a:pos x="T0" y="T1"/>
              </a:cxn>
              <a:cxn ang="0">
                <a:pos x="T2" y="T3"/>
              </a:cxn>
              <a:cxn ang="0">
                <a:pos x="T4" y="T5"/>
              </a:cxn>
            </a:cxnLst>
            <a:rect l="0" t="0" r="r" b="b"/>
            <a:pathLst>
              <a:path w="68" h="150">
                <a:moveTo>
                  <a:pt x="67"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19" name="Freeform 299"/>
          <p:cNvSpPr>
            <a:spLocks noChangeArrowheads="1"/>
          </p:cNvSpPr>
          <p:nvPr/>
        </p:nvSpPr>
        <p:spPr bwMode="auto">
          <a:xfrm>
            <a:off x="3270588" y="4090068"/>
            <a:ext cx="298920" cy="435192"/>
          </a:xfrm>
          <a:custGeom>
            <a:avLst/>
            <a:gdLst>
              <a:gd name="T0" fmla="*/ 598 w 599"/>
              <a:gd name="T1" fmla="*/ 873 h 874"/>
              <a:gd name="T2" fmla="*/ 0 w 599"/>
              <a:gd name="T3" fmla="*/ 873 h 874"/>
              <a:gd name="T4" fmla="*/ 0 w 599"/>
              <a:gd name="T5" fmla="*/ 0 h 874"/>
              <a:gd name="T6" fmla="*/ 598 w 599"/>
              <a:gd name="T7" fmla="*/ 0 h 874"/>
              <a:gd name="T8" fmla="*/ 598 w 599"/>
              <a:gd name="T9" fmla="*/ 873 h 874"/>
            </a:gdLst>
            <a:ahLst/>
            <a:cxnLst>
              <a:cxn ang="0">
                <a:pos x="T0" y="T1"/>
              </a:cxn>
              <a:cxn ang="0">
                <a:pos x="T2" y="T3"/>
              </a:cxn>
              <a:cxn ang="0">
                <a:pos x="T4" y="T5"/>
              </a:cxn>
              <a:cxn ang="0">
                <a:pos x="T6" y="T7"/>
              </a:cxn>
              <a:cxn ang="0">
                <a:pos x="T8" y="T9"/>
              </a:cxn>
            </a:cxnLst>
            <a:rect l="0" t="0" r="r" b="b"/>
            <a:pathLst>
              <a:path w="599" h="874">
                <a:moveTo>
                  <a:pt x="598" y="873"/>
                </a:moveTo>
                <a:lnTo>
                  <a:pt x="0" y="873"/>
                </a:lnTo>
                <a:lnTo>
                  <a:pt x="0" y="0"/>
                </a:lnTo>
                <a:lnTo>
                  <a:pt x="598" y="0"/>
                </a:lnTo>
                <a:lnTo>
                  <a:pt x="598" y="87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20" name="Line 300"/>
          <p:cNvSpPr>
            <a:spLocks noChangeShapeType="1"/>
          </p:cNvSpPr>
          <p:nvPr/>
        </p:nvSpPr>
        <p:spPr bwMode="auto">
          <a:xfrm>
            <a:off x="3494780" y="4090069"/>
            <a:ext cx="2199" cy="42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21" name="Line 301"/>
          <p:cNvSpPr>
            <a:spLocks noChangeShapeType="1"/>
          </p:cNvSpPr>
          <p:nvPr/>
        </p:nvSpPr>
        <p:spPr bwMode="auto">
          <a:xfrm flipH="1">
            <a:off x="3239819" y="4188976"/>
            <a:ext cx="63741"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22" name="Line 302"/>
          <p:cNvSpPr>
            <a:spLocks noChangeShapeType="1"/>
          </p:cNvSpPr>
          <p:nvPr/>
        </p:nvSpPr>
        <p:spPr bwMode="auto">
          <a:xfrm flipH="1">
            <a:off x="3239819" y="4129633"/>
            <a:ext cx="63741"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23" name="Line 303"/>
          <p:cNvSpPr>
            <a:spLocks noChangeShapeType="1"/>
          </p:cNvSpPr>
          <p:nvPr/>
        </p:nvSpPr>
        <p:spPr bwMode="auto">
          <a:xfrm flipH="1">
            <a:off x="3239819" y="4248322"/>
            <a:ext cx="63741"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24" name="Line 304"/>
          <p:cNvSpPr>
            <a:spLocks noChangeShapeType="1"/>
          </p:cNvSpPr>
          <p:nvPr/>
        </p:nvSpPr>
        <p:spPr bwMode="auto">
          <a:xfrm flipH="1">
            <a:off x="3239819" y="4307665"/>
            <a:ext cx="63741"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25" name="Line 305"/>
          <p:cNvSpPr>
            <a:spLocks noChangeShapeType="1"/>
          </p:cNvSpPr>
          <p:nvPr/>
        </p:nvSpPr>
        <p:spPr bwMode="auto">
          <a:xfrm flipH="1">
            <a:off x="3239819" y="4369206"/>
            <a:ext cx="63741"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26" name="Line 306"/>
          <p:cNvSpPr>
            <a:spLocks noChangeShapeType="1"/>
          </p:cNvSpPr>
          <p:nvPr/>
        </p:nvSpPr>
        <p:spPr bwMode="auto">
          <a:xfrm flipH="1">
            <a:off x="3239819" y="4428553"/>
            <a:ext cx="63741"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27" name="Line 307"/>
          <p:cNvSpPr>
            <a:spLocks noChangeShapeType="1"/>
          </p:cNvSpPr>
          <p:nvPr/>
        </p:nvSpPr>
        <p:spPr bwMode="auto">
          <a:xfrm flipH="1">
            <a:off x="3239819" y="4487895"/>
            <a:ext cx="63741"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28" name="Freeform 308"/>
          <p:cNvSpPr>
            <a:spLocks noChangeArrowheads="1"/>
          </p:cNvSpPr>
          <p:nvPr/>
        </p:nvSpPr>
        <p:spPr bwMode="auto">
          <a:xfrm>
            <a:off x="4611332" y="4074683"/>
            <a:ext cx="59345" cy="457171"/>
          </a:xfrm>
          <a:custGeom>
            <a:avLst/>
            <a:gdLst>
              <a:gd name="T0" fmla="*/ 0 w 120"/>
              <a:gd name="T1" fmla="*/ 0 h 919"/>
              <a:gd name="T2" fmla="*/ 0 w 120"/>
              <a:gd name="T3" fmla="*/ 799 h 919"/>
              <a:gd name="T4" fmla="*/ 59 w 120"/>
              <a:gd name="T5" fmla="*/ 918 h 919"/>
              <a:gd name="T6" fmla="*/ 119 w 120"/>
              <a:gd name="T7" fmla="*/ 799 h 919"/>
              <a:gd name="T8" fmla="*/ 119 w 120"/>
              <a:gd name="T9" fmla="*/ 0 h 919"/>
              <a:gd name="T10" fmla="*/ 0 w 120"/>
              <a:gd name="T11" fmla="*/ 0 h 919"/>
            </a:gdLst>
            <a:ahLst/>
            <a:cxnLst>
              <a:cxn ang="0">
                <a:pos x="T0" y="T1"/>
              </a:cxn>
              <a:cxn ang="0">
                <a:pos x="T2" y="T3"/>
              </a:cxn>
              <a:cxn ang="0">
                <a:pos x="T4" y="T5"/>
              </a:cxn>
              <a:cxn ang="0">
                <a:pos x="T6" y="T7"/>
              </a:cxn>
              <a:cxn ang="0">
                <a:pos x="T8" y="T9"/>
              </a:cxn>
              <a:cxn ang="0">
                <a:pos x="T10" y="T11"/>
              </a:cxn>
            </a:cxnLst>
            <a:rect l="0" t="0" r="r" b="b"/>
            <a:pathLst>
              <a:path w="120" h="919">
                <a:moveTo>
                  <a:pt x="0" y="0"/>
                </a:moveTo>
                <a:lnTo>
                  <a:pt x="0" y="799"/>
                </a:lnTo>
                <a:lnTo>
                  <a:pt x="59" y="918"/>
                </a:lnTo>
                <a:lnTo>
                  <a:pt x="119" y="799"/>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29" name="Line 309"/>
          <p:cNvSpPr>
            <a:spLocks noChangeShapeType="1"/>
          </p:cNvSpPr>
          <p:nvPr/>
        </p:nvSpPr>
        <p:spPr bwMode="auto">
          <a:xfrm>
            <a:off x="4611332" y="4151613"/>
            <a:ext cx="59345"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30" name="Freeform 310"/>
          <p:cNvSpPr>
            <a:spLocks noChangeArrowheads="1"/>
          </p:cNvSpPr>
          <p:nvPr/>
        </p:nvSpPr>
        <p:spPr bwMode="auto">
          <a:xfrm>
            <a:off x="4204714" y="4129633"/>
            <a:ext cx="331887" cy="408817"/>
          </a:xfrm>
          <a:custGeom>
            <a:avLst/>
            <a:gdLst>
              <a:gd name="T0" fmla="*/ 202 w 665"/>
              <a:gd name="T1" fmla="*/ 0 h 822"/>
              <a:gd name="T2" fmla="*/ 0 w 665"/>
              <a:gd name="T3" fmla="*/ 0 h 822"/>
              <a:gd name="T4" fmla="*/ 0 w 665"/>
              <a:gd name="T5" fmla="*/ 821 h 822"/>
              <a:gd name="T6" fmla="*/ 664 w 665"/>
              <a:gd name="T7" fmla="*/ 821 h 822"/>
              <a:gd name="T8" fmla="*/ 664 w 665"/>
              <a:gd name="T9" fmla="*/ 0 h 822"/>
              <a:gd name="T10" fmla="*/ 470 w 665"/>
              <a:gd name="T11" fmla="*/ 0 h 822"/>
            </a:gdLst>
            <a:ahLst/>
            <a:cxnLst>
              <a:cxn ang="0">
                <a:pos x="T0" y="T1"/>
              </a:cxn>
              <a:cxn ang="0">
                <a:pos x="T2" y="T3"/>
              </a:cxn>
              <a:cxn ang="0">
                <a:pos x="T4" y="T5"/>
              </a:cxn>
              <a:cxn ang="0">
                <a:pos x="T6" y="T7"/>
              </a:cxn>
              <a:cxn ang="0">
                <a:pos x="T8" y="T9"/>
              </a:cxn>
              <a:cxn ang="0">
                <a:pos x="T10" y="T11"/>
              </a:cxn>
            </a:cxnLst>
            <a:rect l="0" t="0" r="r" b="b"/>
            <a:pathLst>
              <a:path w="665" h="822">
                <a:moveTo>
                  <a:pt x="202" y="0"/>
                </a:moveTo>
                <a:lnTo>
                  <a:pt x="0" y="0"/>
                </a:lnTo>
                <a:lnTo>
                  <a:pt x="0" y="821"/>
                </a:lnTo>
                <a:lnTo>
                  <a:pt x="664" y="821"/>
                </a:lnTo>
                <a:lnTo>
                  <a:pt x="664" y="0"/>
                </a:lnTo>
                <a:lnTo>
                  <a:pt x="47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31" name="Freeform 311"/>
          <p:cNvSpPr>
            <a:spLocks noChangeArrowheads="1"/>
          </p:cNvSpPr>
          <p:nvPr/>
        </p:nvSpPr>
        <p:spPr bwMode="auto">
          <a:xfrm>
            <a:off x="4297026" y="4074683"/>
            <a:ext cx="149460" cy="94513"/>
          </a:xfrm>
          <a:custGeom>
            <a:avLst/>
            <a:gdLst>
              <a:gd name="T0" fmla="*/ 209 w 299"/>
              <a:gd name="T1" fmla="*/ 59 h 188"/>
              <a:gd name="T2" fmla="*/ 209 w 299"/>
              <a:gd name="T3" fmla="*/ 0 h 188"/>
              <a:gd name="T4" fmla="*/ 89 w 299"/>
              <a:gd name="T5" fmla="*/ 0 h 188"/>
              <a:gd name="T6" fmla="*/ 89 w 299"/>
              <a:gd name="T7" fmla="*/ 59 h 188"/>
              <a:gd name="T8" fmla="*/ 29 w 299"/>
              <a:gd name="T9" fmla="*/ 59 h 188"/>
              <a:gd name="T10" fmla="*/ 0 w 299"/>
              <a:gd name="T11" fmla="*/ 187 h 188"/>
              <a:gd name="T12" fmla="*/ 298 w 299"/>
              <a:gd name="T13" fmla="*/ 187 h 188"/>
              <a:gd name="T14" fmla="*/ 268 w 299"/>
              <a:gd name="T15" fmla="*/ 59 h 188"/>
              <a:gd name="T16" fmla="*/ 209 w 299"/>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59"/>
                </a:moveTo>
                <a:lnTo>
                  <a:pt x="209" y="0"/>
                </a:lnTo>
                <a:lnTo>
                  <a:pt x="89" y="0"/>
                </a:lnTo>
                <a:lnTo>
                  <a:pt x="89" y="59"/>
                </a:lnTo>
                <a:lnTo>
                  <a:pt x="29" y="59"/>
                </a:lnTo>
                <a:lnTo>
                  <a:pt x="0" y="187"/>
                </a:lnTo>
                <a:lnTo>
                  <a:pt x="298" y="187"/>
                </a:lnTo>
                <a:lnTo>
                  <a:pt x="268"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32" name="Freeform 312"/>
          <p:cNvSpPr>
            <a:spLocks noChangeArrowheads="1"/>
          </p:cNvSpPr>
          <p:nvPr/>
        </p:nvSpPr>
        <p:spPr bwMode="auto">
          <a:xfrm>
            <a:off x="5569633" y="4090068"/>
            <a:ext cx="59345" cy="435192"/>
          </a:xfrm>
          <a:custGeom>
            <a:avLst/>
            <a:gdLst>
              <a:gd name="T0" fmla="*/ 119 w 120"/>
              <a:gd name="T1" fmla="*/ 0 h 874"/>
              <a:gd name="T2" fmla="*/ 119 w 120"/>
              <a:gd name="T3" fmla="*/ 754 h 874"/>
              <a:gd name="T4" fmla="*/ 59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59"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33" name="Freeform 313"/>
          <p:cNvSpPr>
            <a:spLocks noChangeArrowheads="1"/>
          </p:cNvSpPr>
          <p:nvPr/>
        </p:nvSpPr>
        <p:spPr bwMode="auto">
          <a:xfrm>
            <a:off x="5541060" y="4123038"/>
            <a:ext cx="30772" cy="74729"/>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34" name="Freeform 314"/>
          <p:cNvSpPr>
            <a:spLocks noChangeArrowheads="1"/>
          </p:cNvSpPr>
          <p:nvPr/>
        </p:nvSpPr>
        <p:spPr bwMode="auto">
          <a:xfrm>
            <a:off x="5165210" y="4129633"/>
            <a:ext cx="327494" cy="40881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35" name="Freeform 315"/>
          <p:cNvSpPr>
            <a:spLocks noChangeArrowheads="1"/>
          </p:cNvSpPr>
          <p:nvPr/>
        </p:nvSpPr>
        <p:spPr bwMode="auto">
          <a:xfrm>
            <a:off x="5253127" y="4074683"/>
            <a:ext cx="149460" cy="94513"/>
          </a:xfrm>
          <a:custGeom>
            <a:avLst/>
            <a:gdLst>
              <a:gd name="T0" fmla="*/ 209 w 300"/>
              <a:gd name="T1" fmla="*/ 59 h 188"/>
              <a:gd name="T2" fmla="*/ 209 w 300"/>
              <a:gd name="T3" fmla="*/ 0 h 188"/>
              <a:gd name="T4" fmla="*/ 89 w 300"/>
              <a:gd name="T5" fmla="*/ 0 h 188"/>
              <a:gd name="T6" fmla="*/ 89 w 300"/>
              <a:gd name="T7" fmla="*/ 59 h 188"/>
              <a:gd name="T8" fmla="*/ 30 w 300"/>
              <a:gd name="T9" fmla="*/ 59 h 188"/>
              <a:gd name="T10" fmla="*/ 0 w 300"/>
              <a:gd name="T11" fmla="*/ 187 h 188"/>
              <a:gd name="T12" fmla="*/ 299 w 300"/>
              <a:gd name="T13" fmla="*/ 187 h 188"/>
              <a:gd name="T14" fmla="*/ 269 w 300"/>
              <a:gd name="T15" fmla="*/ 59 h 188"/>
              <a:gd name="T16" fmla="*/ 209 w 300"/>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59"/>
                </a:moveTo>
                <a:lnTo>
                  <a:pt x="209" y="0"/>
                </a:lnTo>
                <a:lnTo>
                  <a:pt x="89" y="0"/>
                </a:lnTo>
                <a:lnTo>
                  <a:pt x="89" y="59"/>
                </a:lnTo>
                <a:lnTo>
                  <a:pt x="30" y="59"/>
                </a:lnTo>
                <a:lnTo>
                  <a:pt x="0" y="187"/>
                </a:lnTo>
                <a:lnTo>
                  <a:pt x="299"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36" name="Line 316"/>
          <p:cNvSpPr>
            <a:spLocks noChangeShapeType="1"/>
          </p:cNvSpPr>
          <p:nvPr/>
        </p:nvSpPr>
        <p:spPr bwMode="auto">
          <a:xfrm>
            <a:off x="6235609" y="4248322"/>
            <a:ext cx="162647"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37" name="Line 317"/>
          <p:cNvSpPr>
            <a:spLocks noChangeShapeType="1"/>
          </p:cNvSpPr>
          <p:nvPr/>
        </p:nvSpPr>
        <p:spPr bwMode="auto">
          <a:xfrm>
            <a:off x="6235609" y="4323052"/>
            <a:ext cx="162647"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38" name="Line 318"/>
          <p:cNvSpPr>
            <a:spLocks noChangeShapeType="1"/>
          </p:cNvSpPr>
          <p:nvPr/>
        </p:nvSpPr>
        <p:spPr bwMode="auto">
          <a:xfrm>
            <a:off x="6235609" y="4397782"/>
            <a:ext cx="162647"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39" name="Line 319"/>
          <p:cNvSpPr>
            <a:spLocks noChangeShapeType="1"/>
          </p:cNvSpPr>
          <p:nvPr/>
        </p:nvSpPr>
        <p:spPr bwMode="auto">
          <a:xfrm>
            <a:off x="6235609" y="4472512"/>
            <a:ext cx="162647"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40" name="Line 320"/>
          <p:cNvSpPr>
            <a:spLocks noChangeShapeType="1"/>
          </p:cNvSpPr>
          <p:nvPr/>
        </p:nvSpPr>
        <p:spPr bwMode="auto">
          <a:xfrm flipH="1">
            <a:off x="6171866" y="4248322"/>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41" name="Line 321"/>
          <p:cNvSpPr>
            <a:spLocks noChangeShapeType="1"/>
          </p:cNvSpPr>
          <p:nvPr/>
        </p:nvSpPr>
        <p:spPr bwMode="auto">
          <a:xfrm flipH="1">
            <a:off x="6171866" y="4323052"/>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42" name="Line 322"/>
          <p:cNvSpPr>
            <a:spLocks noChangeShapeType="1"/>
          </p:cNvSpPr>
          <p:nvPr/>
        </p:nvSpPr>
        <p:spPr bwMode="auto">
          <a:xfrm flipH="1">
            <a:off x="6171866" y="4397782"/>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43" name="Line 323"/>
          <p:cNvSpPr>
            <a:spLocks noChangeShapeType="1"/>
          </p:cNvSpPr>
          <p:nvPr/>
        </p:nvSpPr>
        <p:spPr bwMode="auto">
          <a:xfrm flipH="1">
            <a:off x="6171866" y="4472512"/>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44" name="Freeform 324"/>
          <p:cNvSpPr>
            <a:spLocks noChangeArrowheads="1"/>
          </p:cNvSpPr>
          <p:nvPr/>
        </p:nvSpPr>
        <p:spPr bwMode="auto">
          <a:xfrm>
            <a:off x="6119117" y="4129633"/>
            <a:ext cx="331889" cy="408817"/>
          </a:xfrm>
          <a:custGeom>
            <a:avLst/>
            <a:gdLst>
              <a:gd name="T0" fmla="*/ 202 w 666"/>
              <a:gd name="T1" fmla="*/ 0 h 822"/>
              <a:gd name="T2" fmla="*/ 0 w 666"/>
              <a:gd name="T3" fmla="*/ 0 h 822"/>
              <a:gd name="T4" fmla="*/ 0 w 666"/>
              <a:gd name="T5" fmla="*/ 821 h 822"/>
              <a:gd name="T6" fmla="*/ 665 w 666"/>
              <a:gd name="T7" fmla="*/ 821 h 822"/>
              <a:gd name="T8" fmla="*/ 665 w 666"/>
              <a:gd name="T9" fmla="*/ 0 h 822"/>
              <a:gd name="T10" fmla="*/ 470 w 666"/>
              <a:gd name="T11" fmla="*/ 0 h 822"/>
            </a:gdLst>
            <a:ahLst/>
            <a:cxnLst>
              <a:cxn ang="0">
                <a:pos x="T0" y="T1"/>
              </a:cxn>
              <a:cxn ang="0">
                <a:pos x="T2" y="T3"/>
              </a:cxn>
              <a:cxn ang="0">
                <a:pos x="T4" y="T5"/>
              </a:cxn>
              <a:cxn ang="0">
                <a:pos x="T6" y="T7"/>
              </a:cxn>
              <a:cxn ang="0">
                <a:pos x="T8" y="T9"/>
              </a:cxn>
              <a:cxn ang="0">
                <a:pos x="T10" y="T11"/>
              </a:cxn>
            </a:cxnLst>
            <a:rect l="0" t="0" r="r" b="b"/>
            <a:pathLst>
              <a:path w="666" h="822">
                <a:moveTo>
                  <a:pt x="202" y="0"/>
                </a:moveTo>
                <a:lnTo>
                  <a:pt x="0" y="0"/>
                </a:lnTo>
                <a:lnTo>
                  <a:pt x="0" y="821"/>
                </a:lnTo>
                <a:lnTo>
                  <a:pt x="665" y="821"/>
                </a:lnTo>
                <a:lnTo>
                  <a:pt x="665" y="0"/>
                </a:lnTo>
                <a:lnTo>
                  <a:pt x="47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45" name="Freeform 325"/>
          <p:cNvSpPr>
            <a:spLocks noChangeArrowheads="1"/>
          </p:cNvSpPr>
          <p:nvPr/>
        </p:nvSpPr>
        <p:spPr bwMode="auto">
          <a:xfrm>
            <a:off x="6213627" y="4074683"/>
            <a:ext cx="149460" cy="94513"/>
          </a:xfrm>
          <a:custGeom>
            <a:avLst/>
            <a:gdLst>
              <a:gd name="T0" fmla="*/ 209 w 299"/>
              <a:gd name="T1" fmla="*/ 59 h 188"/>
              <a:gd name="T2" fmla="*/ 209 w 299"/>
              <a:gd name="T3" fmla="*/ 0 h 188"/>
              <a:gd name="T4" fmla="*/ 89 w 299"/>
              <a:gd name="T5" fmla="*/ 0 h 188"/>
              <a:gd name="T6" fmla="*/ 89 w 299"/>
              <a:gd name="T7" fmla="*/ 59 h 188"/>
              <a:gd name="T8" fmla="*/ 30 w 299"/>
              <a:gd name="T9" fmla="*/ 59 h 188"/>
              <a:gd name="T10" fmla="*/ 0 w 299"/>
              <a:gd name="T11" fmla="*/ 187 h 188"/>
              <a:gd name="T12" fmla="*/ 298 w 299"/>
              <a:gd name="T13" fmla="*/ 187 h 188"/>
              <a:gd name="T14" fmla="*/ 269 w 299"/>
              <a:gd name="T15" fmla="*/ 59 h 188"/>
              <a:gd name="T16" fmla="*/ 209 w 299"/>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59"/>
                </a:moveTo>
                <a:lnTo>
                  <a:pt x="209" y="0"/>
                </a:lnTo>
                <a:lnTo>
                  <a:pt x="89" y="0"/>
                </a:lnTo>
                <a:lnTo>
                  <a:pt x="89" y="59"/>
                </a:lnTo>
                <a:lnTo>
                  <a:pt x="30" y="59"/>
                </a:lnTo>
                <a:lnTo>
                  <a:pt x="0" y="187"/>
                </a:lnTo>
                <a:lnTo>
                  <a:pt x="298"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46" name="Freeform 326"/>
          <p:cNvSpPr>
            <a:spLocks noChangeArrowheads="1"/>
          </p:cNvSpPr>
          <p:nvPr/>
        </p:nvSpPr>
        <p:spPr bwMode="auto">
          <a:xfrm>
            <a:off x="6525735" y="4151612"/>
            <a:ext cx="59343" cy="454973"/>
          </a:xfrm>
          <a:custGeom>
            <a:avLst/>
            <a:gdLst>
              <a:gd name="T0" fmla="*/ 0 w 120"/>
              <a:gd name="T1" fmla="*/ 0 h 911"/>
              <a:gd name="T2" fmla="*/ 0 w 120"/>
              <a:gd name="T3" fmla="*/ 791 h 911"/>
              <a:gd name="T4" fmla="*/ 60 w 120"/>
              <a:gd name="T5" fmla="*/ 910 h 911"/>
              <a:gd name="T6" fmla="*/ 119 w 120"/>
              <a:gd name="T7" fmla="*/ 791 h 911"/>
              <a:gd name="T8" fmla="*/ 119 w 120"/>
              <a:gd name="T9" fmla="*/ 0 h 911"/>
              <a:gd name="T10" fmla="*/ 0 w 120"/>
              <a:gd name="T11" fmla="*/ 0 h 911"/>
            </a:gdLst>
            <a:ahLst/>
            <a:cxnLst>
              <a:cxn ang="0">
                <a:pos x="T0" y="T1"/>
              </a:cxn>
              <a:cxn ang="0">
                <a:pos x="T2" y="T3"/>
              </a:cxn>
              <a:cxn ang="0">
                <a:pos x="T4" y="T5"/>
              </a:cxn>
              <a:cxn ang="0">
                <a:pos x="T6" y="T7"/>
              </a:cxn>
              <a:cxn ang="0">
                <a:pos x="T8" y="T9"/>
              </a:cxn>
              <a:cxn ang="0">
                <a:pos x="T10" y="T11"/>
              </a:cxn>
            </a:cxnLst>
            <a:rect l="0" t="0" r="r" b="b"/>
            <a:pathLst>
              <a:path w="120" h="911">
                <a:moveTo>
                  <a:pt x="0" y="0"/>
                </a:moveTo>
                <a:lnTo>
                  <a:pt x="0" y="791"/>
                </a:lnTo>
                <a:lnTo>
                  <a:pt x="60" y="910"/>
                </a:lnTo>
                <a:lnTo>
                  <a:pt x="119" y="791"/>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47" name="Line 327"/>
          <p:cNvSpPr>
            <a:spLocks noChangeShapeType="1"/>
          </p:cNvSpPr>
          <p:nvPr/>
        </p:nvSpPr>
        <p:spPr bwMode="auto">
          <a:xfrm>
            <a:off x="6525735" y="4151613"/>
            <a:ext cx="5934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48" name="Line 328"/>
          <p:cNvSpPr>
            <a:spLocks noChangeShapeType="1"/>
          </p:cNvSpPr>
          <p:nvPr/>
        </p:nvSpPr>
        <p:spPr bwMode="auto">
          <a:xfrm>
            <a:off x="7191709" y="4248322"/>
            <a:ext cx="16484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49" name="Line 329"/>
          <p:cNvSpPr>
            <a:spLocks noChangeShapeType="1"/>
          </p:cNvSpPr>
          <p:nvPr/>
        </p:nvSpPr>
        <p:spPr bwMode="auto">
          <a:xfrm>
            <a:off x="7191709" y="4323052"/>
            <a:ext cx="16484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50" name="Line 330"/>
          <p:cNvSpPr>
            <a:spLocks noChangeShapeType="1"/>
          </p:cNvSpPr>
          <p:nvPr/>
        </p:nvSpPr>
        <p:spPr bwMode="auto">
          <a:xfrm>
            <a:off x="7191709" y="4397782"/>
            <a:ext cx="16484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51" name="Line 331"/>
          <p:cNvSpPr>
            <a:spLocks noChangeShapeType="1"/>
          </p:cNvSpPr>
          <p:nvPr/>
        </p:nvSpPr>
        <p:spPr bwMode="auto">
          <a:xfrm>
            <a:off x="7191709" y="4472512"/>
            <a:ext cx="16484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52" name="Line 332"/>
          <p:cNvSpPr>
            <a:spLocks noChangeShapeType="1"/>
          </p:cNvSpPr>
          <p:nvPr/>
        </p:nvSpPr>
        <p:spPr bwMode="auto">
          <a:xfrm flipH="1">
            <a:off x="7130168" y="4248322"/>
            <a:ext cx="32969"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53" name="Line 333"/>
          <p:cNvSpPr>
            <a:spLocks noChangeShapeType="1"/>
          </p:cNvSpPr>
          <p:nvPr/>
        </p:nvSpPr>
        <p:spPr bwMode="auto">
          <a:xfrm flipH="1">
            <a:off x="7130168" y="4323052"/>
            <a:ext cx="32969"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54" name="Line 334"/>
          <p:cNvSpPr>
            <a:spLocks noChangeShapeType="1"/>
          </p:cNvSpPr>
          <p:nvPr/>
        </p:nvSpPr>
        <p:spPr bwMode="auto">
          <a:xfrm flipH="1">
            <a:off x="7130168" y="4397782"/>
            <a:ext cx="32969"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55" name="Line 335"/>
          <p:cNvSpPr>
            <a:spLocks noChangeShapeType="1"/>
          </p:cNvSpPr>
          <p:nvPr/>
        </p:nvSpPr>
        <p:spPr bwMode="auto">
          <a:xfrm flipH="1">
            <a:off x="7130168" y="4472512"/>
            <a:ext cx="32969"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56" name="Freeform 336"/>
          <p:cNvSpPr>
            <a:spLocks noChangeArrowheads="1"/>
          </p:cNvSpPr>
          <p:nvPr/>
        </p:nvSpPr>
        <p:spPr bwMode="auto">
          <a:xfrm>
            <a:off x="7079616" y="4129633"/>
            <a:ext cx="327493" cy="40881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57" name="Freeform 337"/>
          <p:cNvSpPr>
            <a:spLocks noChangeArrowheads="1"/>
          </p:cNvSpPr>
          <p:nvPr/>
        </p:nvSpPr>
        <p:spPr bwMode="auto">
          <a:xfrm>
            <a:off x="7169730" y="4074683"/>
            <a:ext cx="149460" cy="94513"/>
          </a:xfrm>
          <a:custGeom>
            <a:avLst/>
            <a:gdLst>
              <a:gd name="T0" fmla="*/ 209 w 300"/>
              <a:gd name="T1" fmla="*/ 59 h 188"/>
              <a:gd name="T2" fmla="*/ 209 w 300"/>
              <a:gd name="T3" fmla="*/ 0 h 188"/>
              <a:gd name="T4" fmla="*/ 90 w 300"/>
              <a:gd name="T5" fmla="*/ 0 h 188"/>
              <a:gd name="T6" fmla="*/ 90 w 300"/>
              <a:gd name="T7" fmla="*/ 59 h 188"/>
              <a:gd name="T8" fmla="*/ 30 w 300"/>
              <a:gd name="T9" fmla="*/ 59 h 188"/>
              <a:gd name="T10" fmla="*/ 0 w 300"/>
              <a:gd name="T11" fmla="*/ 187 h 188"/>
              <a:gd name="T12" fmla="*/ 299 w 300"/>
              <a:gd name="T13" fmla="*/ 187 h 188"/>
              <a:gd name="T14" fmla="*/ 269 w 300"/>
              <a:gd name="T15" fmla="*/ 59 h 188"/>
              <a:gd name="T16" fmla="*/ 209 w 300"/>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59"/>
                </a:moveTo>
                <a:lnTo>
                  <a:pt x="209" y="0"/>
                </a:lnTo>
                <a:lnTo>
                  <a:pt x="90" y="0"/>
                </a:lnTo>
                <a:lnTo>
                  <a:pt x="90" y="59"/>
                </a:lnTo>
                <a:lnTo>
                  <a:pt x="30" y="59"/>
                </a:lnTo>
                <a:lnTo>
                  <a:pt x="0" y="187"/>
                </a:lnTo>
                <a:lnTo>
                  <a:pt x="299"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58" name="Freeform 338"/>
          <p:cNvSpPr>
            <a:spLocks noChangeArrowheads="1"/>
          </p:cNvSpPr>
          <p:nvPr/>
        </p:nvSpPr>
        <p:spPr bwMode="auto">
          <a:xfrm>
            <a:off x="7486235" y="4090068"/>
            <a:ext cx="59345" cy="435192"/>
          </a:xfrm>
          <a:custGeom>
            <a:avLst/>
            <a:gdLst>
              <a:gd name="T0" fmla="*/ 119 w 120"/>
              <a:gd name="T1" fmla="*/ 0 h 874"/>
              <a:gd name="T2" fmla="*/ 119 w 120"/>
              <a:gd name="T3" fmla="*/ 754 h 874"/>
              <a:gd name="T4" fmla="*/ 59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59"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59" name="Freeform 339"/>
          <p:cNvSpPr>
            <a:spLocks noChangeArrowheads="1"/>
          </p:cNvSpPr>
          <p:nvPr/>
        </p:nvSpPr>
        <p:spPr bwMode="auto">
          <a:xfrm>
            <a:off x="7455462" y="4123038"/>
            <a:ext cx="30772" cy="74729"/>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60" name="Freeform 340"/>
          <p:cNvSpPr>
            <a:spLocks noChangeArrowheads="1"/>
          </p:cNvSpPr>
          <p:nvPr/>
        </p:nvSpPr>
        <p:spPr bwMode="auto">
          <a:xfrm>
            <a:off x="8035717" y="4090068"/>
            <a:ext cx="309909" cy="435192"/>
          </a:xfrm>
          <a:custGeom>
            <a:avLst/>
            <a:gdLst>
              <a:gd name="T0" fmla="*/ 620 w 621"/>
              <a:gd name="T1" fmla="*/ 186 h 874"/>
              <a:gd name="T2" fmla="*/ 620 w 621"/>
              <a:gd name="T3" fmla="*/ 873 h 874"/>
              <a:gd name="T4" fmla="*/ 0 w 621"/>
              <a:gd name="T5" fmla="*/ 873 h 874"/>
              <a:gd name="T6" fmla="*/ 0 w 621"/>
              <a:gd name="T7" fmla="*/ 0 h 874"/>
              <a:gd name="T8" fmla="*/ 441 w 621"/>
              <a:gd name="T9" fmla="*/ 0 h 874"/>
              <a:gd name="T10" fmla="*/ 620 w 621"/>
              <a:gd name="T11" fmla="*/ 186 h 874"/>
            </a:gdLst>
            <a:ahLst/>
            <a:cxnLst>
              <a:cxn ang="0">
                <a:pos x="T0" y="T1"/>
              </a:cxn>
              <a:cxn ang="0">
                <a:pos x="T2" y="T3"/>
              </a:cxn>
              <a:cxn ang="0">
                <a:pos x="T4" y="T5"/>
              </a:cxn>
              <a:cxn ang="0">
                <a:pos x="T6" y="T7"/>
              </a:cxn>
              <a:cxn ang="0">
                <a:pos x="T8" y="T9"/>
              </a:cxn>
              <a:cxn ang="0">
                <a:pos x="T10" y="T11"/>
              </a:cxn>
            </a:cxnLst>
            <a:rect l="0" t="0" r="r" b="b"/>
            <a:pathLst>
              <a:path w="621" h="874">
                <a:moveTo>
                  <a:pt x="620" y="186"/>
                </a:moveTo>
                <a:lnTo>
                  <a:pt x="620" y="873"/>
                </a:lnTo>
                <a:lnTo>
                  <a:pt x="0" y="873"/>
                </a:lnTo>
                <a:lnTo>
                  <a:pt x="0" y="0"/>
                </a:lnTo>
                <a:lnTo>
                  <a:pt x="441" y="0"/>
                </a:lnTo>
                <a:lnTo>
                  <a:pt x="620" y="18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61" name="Freeform 341"/>
          <p:cNvSpPr>
            <a:spLocks noChangeArrowheads="1"/>
          </p:cNvSpPr>
          <p:nvPr/>
        </p:nvSpPr>
        <p:spPr bwMode="auto">
          <a:xfrm>
            <a:off x="8442337" y="4074683"/>
            <a:ext cx="59343" cy="457171"/>
          </a:xfrm>
          <a:custGeom>
            <a:avLst/>
            <a:gdLst>
              <a:gd name="T0" fmla="*/ 0 w 121"/>
              <a:gd name="T1" fmla="*/ 0 h 919"/>
              <a:gd name="T2" fmla="*/ 0 w 121"/>
              <a:gd name="T3" fmla="*/ 799 h 919"/>
              <a:gd name="T4" fmla="*/ 60 w 121"/>
              <a:gd name="T5" fmla="*/ 918 h 919"/>
              <a:gd name="T6" fmla="*/ 120 w 121"/>
              <a:gd name="T7" fmla="*/ 799 h 919"/>
              <a:gd name="T8" fmla="*/ 120 w 121"/>
              <a:gd name="T9" fmla="*/ 0 h 919"/>
              <a:gd name="T10" fmla="*/ 0 w 121"/>
              <a:gd name="T11" fmla="*/ 0 h 919"/>
            </a:gdLst>
            <a:ahLst/>
            <a:cxnLst>
              <a:cxn ang="0">
                <a:pos x="T0" y="T1"/>
              </a:cxn>
              <a:cxn ang="0">
                <a:pos x="T2" y="T3"/>
              </a:cxn>
              <a:cxn ang="0">
                <a:pos x="T4" y="T5"/>
              </a:cxn>
              <a:cxn ang="0">
                <a:pos x="T6" y="T7"/>
              </a:cxn>
              <a:cxn ang="0">
                <a:pos x="T8" y="T9"/>
              </a:cxn>
              <a:cxn ang="0">
                <a:pos x="T10" y="T11"/>
              </a:cxn>
            </a:cxnLst>
            <a:rect l="0" t="0" r="r" b="b"/>
            <a:pathLst>
              <a:path w="121" h="919">
                <a:moveTo>
                  <a:pt x="0" y="0"/>
                </a:moveTo>
                <a:lnTo>
                  <a:pt x="0" y="799"/>
                </a:lnTo>
                <a:lnTo>
                  <a:pt x="60" y="918"/>
                </a:lnTo>
                <a:lnTo>
                  <a:pt x="120" y="799"/>
                </a:lnTo>
                <a:lnTo>
                  <a:pt x="120"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62" name="Line 342"/>
          <p:cNvSpPr>
            <a:spLocks noChangeShapeType="1"/>
          </p:cNvSpPr>
          <p:nvPr/>
        </p:nvSpPr>
        <p:spPr bwMode="auto">
          <a:xfrm>
            <a:off x="8092863" y="4166997"/>
            <a:ext cx="90116"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63" name="Line 343"/>
          <p:cNvSpPr>
            <a:spLocks noChangeShapeType="1"/>
          </p:cNvSpPr>
          <p:nvPr/>
        </p:nvSpPr>
        <p:spPr bwMode="auto">
          <a:xfrm>
            <a:off x="8092864" y="4241726"/>
            <a:ext cx="20221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64" name="Line 344"/>
          <p:cNvSpPr>
            <a:spLocks noChangeShapeType="1"/>
          </p:cNvSpPr>
          <p:nvPr/>
        </p:nvSpPr>
        <p:spPr bwMode="auto">
          <a:xfrm>
            <a:off x="8092864" y="4301072"/>
            <a:ext cx="20221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65" name="Line 345"/>
          <p:cNvSpPr>
            <a:spLocks noChangeShapeType="1"/>
          </p:cNvSpPr>
          <p:nvPr/>
        </p:nvSpPr>
        <p:spPr bwMode="auto">
          <a:xfrm>
            <a:off x="8092864" y="4360414"/>
            <a:ext cx="20221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66" name="Line 346"/>
          <p:cNvSpPr>
            <a:spLocks noChangeShapeType="1"/>
          </p:cNvSpPr>
          <p:nvPr/>
        </p:nvSpPr>
        <p:spPr bwMode="auto">
          <a:xfrm>
            <a:off x="8092864" y="4419761"/>
            <a:ext cx="20221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67" name="Freeform 347"/>
          <p:cNvSpPr>
            <a:spLocks noChangeArrowheads="1"/>
          </p:cNvSpPr>
          <p:nvPr/>
        </p:nvSpPr>
        <p:spPr bwMode="auto">
          <a:xfrm>
            <a:off x="8255512" y="4090070"/>
            <a:ext cx="90116" cy="92314"/>
          </a:xfrm>
          <a:custGeom>
            <a:avLst/>
            <a:gdLst>
              <a:gd name="T0" fmla="*/ 179 w 180"/>
              <a:gd name="T1" fmla="*/ 186 h 187"/>
              <a:gd name="T2" fmla="*/ 0 w 180"/>
              <a:gd name="T3" fmla="*/ 186 h 187"/>
              <a:gd name="T4" fmla="*/ 0 w 180"/>
              <a:gd name="T5" fmla="*/ 0 h 187"/>
            </a:gdLst>
            <a:ahLst/>
            <a:cxnLst>
              <a:cxn ang="0">
                <a:pos x="T0" y="T1"/>
              </a:cxn>
              <a:cxn ang="0">
                <a:pos x="T2" y="T3"/>
              </a:cxn>
              <a:cxn ang="0">
                <a:pos x="T4" y="T5"/>
              </a:cxn>
            </a:cxnLst>
            <a:rect l="0" t="0" r="r" b="b"/>
            <a:pathLst>
              <a:path w="180" h="187">
                <a:moveTo>
                  <a:pt x="179" y="186"/>
                </a:moveTo>
                <a:lnTo>
                  <a:pt x="0" y="186"/>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68" name="Line 348"/>
          <p:cNvSpPr>
            <a:spLocks noChangeShapeType="1"/>
          </p:cNvSpPr>
          <p:nvPr/>
        </p:nvSpPr>
        <p:spPr bwMode="auto">
          <a:xfrm>
            <a:off x="8442337" y="4151613"/>
            <a:ext cx="5934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69" name="Freeform 349"/>
          <p:cNvSpPr>
            <a:spLocks noChangeArrowheads="1"/>
          </p:cNvSpPr>
          <p:nvPr/>
        </p:nvSpPr>
        <p:spPr bwMode="auto">
          <a:xfrm>
            <a:off x="9402835" y="4090068"/>
            <a:ext cx="59345" cy="435192"/>
          </a:xfrm>
          <a:custGeom>
            <a:avLst/>
            <a:gdLst>
              <a:gd name="T0" fmla="*/ 119 w 120"/>
              <a:gd name="T1" fmla="*/ 0 h 874"/>
              <a:gd name="T2" fmla="*/ 119 w 120"/>
              <a:gd name="T3" fmla="*/ 754 h 874"/>
              <a:gd name="T4" fmla="*/ 60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60"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70" name="Freeform 350"/>
          <p:cNvSpPr>
            <a:spLocks noChangeArrowheads="1"/>
          </p:cNvSpPr>
          <p:nvPr/>
        </p:nvSpPr>
        <p:spPr bwMode="auto">
          <a:xfrm>
            <a:off x="9372064" y="4123038"/>
            <a:ext cx="30772" cy="74729"/>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71" name="Freeform 351"/>
          <p:cNvSpPr>
            <a:spLocks noChangeArrowheads="1"/>
          </p:cNvSpPr>
          <p:nvPr/>
        </p:nvSpPr>
        <p:spPr bwMode="auto">
          <a:xfrm>
            <a:off x="8996218" y="4090068"/>
            <a:ext cx="305513" cy="435192"/>
          </a:xfrm>
          <a:custGeom>
            <a:avLst/>
            <a:gdLst>
              <a:gd name="T0" fmla="*/ 612 w 613"/>
              <a:gd name="T1" fmla="*/ 186 h 874"/>
              <a:gd name="T2" fmla="*/ 612 w 613"/>
              <a:gd name="T3" fmla="*/ 873 h 874"/>
              <a:gd name="T4" fmla="*/ 0 w 613"/>
              <a:gd name="T5" fmla="*/ 873 h 874"/>
              <a:gd name="T6" fmla="*/ 0 w 613"/>
              <a:gd name="T7" fmla="*/ 0 h 874"/>
              <a:gd name="T8" fmla="*/ 433 w 613"/>
              <a:gd name="T9" fmla="*/ 0 h 874"/>
              <a:gd name="T10" fmla="*/ 612 w 613"/>
              <a:gd name="T11" fmla="*/ 186 h 874"/>
            </a:gdLst>
            <a:ahLst/>
            <a:cxnLst>
              <a:cxn ang="0">
                <a:pos x="T0" y="T1"/>
              </a:cxn>
              <a:cxn ang="0">
                <a:pos x="T2" y="T3"/>
              </a:cxn>
              <a:cxn ang="0">
                <a:pos x="T4" y="T5"/>
              </a:cxn>
              <a:cxn ang="0">
                <a:pos x="T6" y="T7"/>
              </a:cxn>
              <a:cxn ang="0">
                <a:pos x="T8" y="T9"/>
              </a:cxn>
              <a:cxn ang="0">
                <a:pos x="T10" y="T11"/>
              </a:cxn>
            </a:cxnLst>
            <a:rect l="0" t="0" r="r" b="b"/>
            <a:pathLst>
              <a:path w="613" h="874">
                <a:moveTo>
                  <a:pt x="612" y="186"/>
                </a:moveTo>
                <a:lnTo>
                  <a:pt x="612" y="873"/>
                </a:lnTo>
                <a:lnTo>
                  <a:pt x="0" y="873"/>
                </a:lnTo>
                <a:lnTo>
                  <a:pt x="0" y="0"/>
                </a:lnTo>
                <a:lnTo>
                  <a:pt x="433" y="0"/>
                </a:lnTo>
                <a:lnTo>
                  <a:pt x="612" y="18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72" name="Line 352"/>
          <p:cNvSpPr>
            <a:spLocks noChangeShapeType="1"/>
          </p:cNvSpPr>
          <p:nvPr/>
        </p:nvSpPr>
        <p:spPr bwMode="auto">
          <a:xfrm>
            <a:off x="9048967" y="4166997"/>
            <a:ext cx="9011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73" name="Line 353"/>
          <p:cNvSpPr>
            <a:spLocks noChangeShapeType="1"/>
          </p:cNvSpPr>
          <p:nvPr/>
        </p:nvSpPr>
        <p:spPr bwMode="auto">
          <a:xfrm>
            <a:off x="9048966" y="4241726"/>
            <a:ext cx="20001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74" name="Line 354"/>
          <p:cNvSpPr>
            <a:spLocks noChangeShapeType="1"/>
          </p:cNvSpPr>
          <p:nvPr/>
        </p:nvSpPr>
        <p:spPr bwMode="auto">
          <a:xfrm>
            <a:off x="9048966" y="4301072"/>
            <a:ext cx="20001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75" name="Line 355"/>
          <p:cNvSpPr>
            <a:spLocks noChangeShapeType="1"/>
          </p:cNvSpPr>
          <p:nvPr/>
        </p:nvSpPr>
        <p:spPr bwMode="auto">
          <a:xfrm>
            <a:off x="9048966" y="4360414"/>
            <a:ext cx="20001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76" name="Line 356"/>
          <p:cNvSpPr>
            <a:spLocks noChangeShapeType="1"/>
          </p:cNvSpPr>
          <p:nvPr/>
        </p:nvSpPr>
        <p:spPr bwMode="auto">
          <a:xfrm>
            <a:off x="9048966" y="4419761"/>
            <a:ext cx="20001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77" name="Freeform 357"/>
          <p:cNvSpPr>
            <a:spLocks noChangeArrowheads="1"/>
          </p:cNvSpPr>
          <p:nvPr/>
        </p:nvSpPr>
        <p:spPr bwMode="auto">
          <a:xfrm>
            <a:off x="9211614" y="4090070"/>
            <a:ext cx="90115" cy="92314"/>
          </a:xfrm>
          <a:custGeom>
            <a:avLst/>
            <a:gdLst>
              <a:gd name="T0" fmla="*/ 179 w 180"/>
              <a:gd name="T1" fmla="*/ 186 h 187"/>
              <a:gd name="T2" fmla="*/ 0 w 180"/>
              <a:gd name="T3" fmla="*/ 186 h 187"/>
              <a:gd name="T4" fmla="*/ 0 w 180"/>
              <a:gd name="T5" fmla="*/ 0 h 187"/>
            </a:gdLst>
            <a:ahLst/>
            <a:cxnLst>
              <a:cxn ang="0">
                <a:pos x="T0" y="T1"/>
              </a:cxn>
              <a:cxn ang="0">
                <a:pos x="T2" y="T3"/>
              </a:cxn>
              <a:cxn ang="0">
                <a:pos x="T4" y="T5"/>
              </a:cxn>
            </a:cxnLst>
            <a:rect l="0" t="0" r="r" b="b"/>
            <a:pathLst>
              <a:path w="180" h="187">
                <a:moveTo>
                  <a:pt x="179" y="186"/>
                </a:moveTo>
                <a:lnTo>
                  <a:pt x="0" y="186"/>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78" name="Freeform 358"/>
          <p:cNvSpPr>
            <a:spLocks noChangeArrowheads="1"/>
          </p:cNvSpPr>
          <p:nvPr/>
        </p:nvSpPr>
        <p:spPr bwMode="auto">
          <a:xfrm>
            <a:off x="10112769" y="4074683"/>
            <a:ext cx="118688" cy="465963"/>
          </a:xfrm>
          <a:custGeom>
            <a:avLst/>
            <a:gdLst>
              <a:gd name="T0" fmla="*/ 239 w 240"/>
              <a:gd name="T1" fmla="*/ 933 h 934"/>
              <a:gd name="T2" fmla="*/ 0 w 240"/>
              <a:gd name="T3" fmla="*/ 933 h 934"/>
              <a:gd name="T4" fmla="*/ 0 w 240"/>
              <a:gd name="T5" fmla="*/ 0 h 934"/>
              <a:gd name="T6" fmla="*/ 239 w 240"/>
              <a:gd name="T7" fmla="*/ 0 h 934"/>
              <a:gd name="T8" fmla="*/ 239 w 240"/>
              <a:gd name="T9" fmla="*/ 933 h 934"/>
            </a:gdLst>
            <a:ahLst/>
            <a:cxnLst>
              <a:cxn ang="0">
                <a:pos x="T0" y="T1"/>
              </a:cxn>
              <a:cxn ang="0">
                <a:pos x="T2" y="T3"/>
              </a:cxn>
              <a:cxn ang="0">
                <a:pos x="T4" y="T5"/>
              </a:cxn>
              <a:cxn ang="0">
                <a:pos x="T6" y="T7"/>
              </a:cxn>
              <a:cxn ang="0">
                <a:pos x="T8" y="T9"/>
              </a:cxn>
            </a:cxnLst>
            <a:rect l="0" t="0" r="r" b="b"/>
            <a:pathLst>
              <a:path w="240" h="934">
                <a:moveTo>
                  <a:pt x="239" y="933"/>
                </a:moveTo>
                <a:lnTo>
                  <a:pt x="0" y="933"/>
                </a:lnTo>
                <a:lnTo>
                  <a:pt x="0" y="0"/>
                </a:lnTo>
                <a:lnTo>
                  <a:pt x="239" y="0"/>
                </a:lnTo>
                <a:lnTo>
                  <a:pt x="239"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79" name="Line 359"/>
          <p:cNvSpPr>
            <a:spLocks noChangeShapeType="1"/>
          </p:cNvSpPr>
          <p:nvPr/>
        </p:nvSpPr>
        <p:spPr bwMode="auto">
          <a:xfrm>
            <a:off x="10178708" y="4160404"/>
            <a:ext cx="52751"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80" name="Line 360"/>
          <p:cNvSpPr>
            <a:spLocks noChangeShapeType="1"/>
          </p:cNvSpPr>
          <p:nvPr/>
        </p:nvSpPr>
        <p:spPr bwMode="auto">
          <a:xfrm flipH="1">
            <a:off x="10207280" y="4235135"/>
            <a:ext cx="26375"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81" name="Line 361"/>
          <p:cNvSpPr>
            <a:spLocks noChangeShapeType="1"/>
          </p:cNvSpPr>
          <p:nvPr/>
        </p:nvSpPr>
        <p:spPr bwMode="auto">
          <a:xfrm flipH="1">
            <a:off x="10207280" y="4382394"/>
            <a:ext cx="2637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82" name="Line 362"/>
          <p:cNvSpPr>
            <a:spLocks noChangeShapeType="1"/>
          </p:cNvSpPr>
          <p:nvPr/>
        </p:nvSpPr>
        <p:spPr bwMode="auto">
          <a:xfrm>
            <a:off x="10178708" y="4307665"/>
            <a:ext cx="52751"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83" name="Line 363"/>
          <p:cNvSpPr>
            <a:spLocks noChangeShapeType="1"/>
          </p:cNvSpPr>
          <p:nvPr/>
        </p:nvSpPr>
        <p:spPr bwMode="auto">
          <a:xfrm>
            <a:off x="10178708" y="4457125"/>
            <a:ext cx="52751"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84" name="Freeform 364"/>
          <p:cNvSpPr>
            <a:spLocks noChangeArrowheads="1"/>
          </p:cNvSpPr>
          <p:nvPr/>
        </p:nvSpPr>
        <p:spPr bwMode="auto">
          <a:xfrm>
            <a:off x="10007270" y="4081278"/>
            <a:ext cx="59343" cy="457171"/>
          </a:xfrm>
          <a:custGeom>
            <a:avLst/>
            <a:gdLst>
              <a:gd name="T0" fmla="*/ 119 w 120"/>
              <a:gd name="T1" fmla="*/ 918 h 919"/>
              <a:gd name="T2" fmla="*/ 119 w 120"/>
              <a:gd name="T3" fmla="*/ 127 h 919"/>
              <a:gd name="T4" fmla="*/ 59 w 120"/>
              <a:gd name="T5" fmla="*/ 0 h 919"/>
              <a:gd name="T6" fmla="*/ 0 w 120"/>
              <a:gd name="T7" fmla="*/ 127 h 919"/>
              <a:gd name="T8" fmla="*/ 0 w 120"/>
              <a:gd name="T9" fmla="*/ 918 h 919"/>
              <a:gd name="T10" fmla="*/ 119 w 120"/>
              <a:gd name="T11" fmla="*/ 918 h 919"/>
            </a:gdLst>
            <a:ahLst/>
            <a:cxnLst>
              <a:cxn ang="0">
                <a:pos x="T0" y="T1"/>
              </a:cxn>
              <a:cxn ang="0">
                <a:pos x="T2" y="T3"/>
              </a:cxn>
              <a:cxn ang="0">
                <a:pos x="T4" y="T5"/>
              </a:cxn>
              <a:cxn ang="0">
                <a:pos x="T6" y="T7"/>
              </a:cxn>
              <a:cxn ang="0">
                <a:pos x="T8" y="T9"/>
              </a:cxn>
              <a:cxn ang="0">
                <a:pos x="T10" y="T11"/>
              </a:cxn>
            </a:cxnLst>
            <a:rect l="0" t="0" r="r" b="b"/>
            <a:pathLst>
              <a:path w="120" h="919">
                <a:moveTo>
                  <a:pt x="119" y="918"/>
                </a:moveTo>
                <a:lnTo>
                  <a:pt x="119" y="127"/>
                </a:lnTo>
                <a:lnTo>
                  <a:pt x="59" y="0"/>
                </a:lnTo>
                <a:lnTo>
                  <a:pt x="0" y="127"/>
                </a:lnTo>
                <a:lnTo>
                  <a:pt x="0" y="918"/>
                </a:lnTo>
                <a:lnTo>
                  <a:pt x="119" y="918"/>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85" name="Line 365"/>
          <p:cNvSpPr>
            <a:spLocks noChangeShapeType="1"/>
          </p:cNvSpPr>
          <p:nvPr/>
        </p:nvSpPr>
        <p:spPr bwMode="auto">
          <a:xfrm flipH="1">
            <a:off x="10005071" y="4465916"/>
            <a:ext cx="63741"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86" name="Freeform 366"/>
          <p:cNvSpPr>
            <a:spLocks noChangeArrowheads="1"/>
          </p:cNvSpPr>
          <p:nvPr/>
        </p:nvSpPr>
        <p:spPr bwMode="auto">
          <a:xfrm>
            <a:off x="10306189" y="4090068"/>
            <a:ext cx="59343" cy="435192"/>
          </a:xfrm>
          <a:custGeom>
            <a:avLst/>
            <a:gdLst>
              <a:gd name="T0" fmla="*/ 119 w 120"/>
              <a:gd name="T1" fmla="*/ 0 h 874"/>
              <a:gd name="T2" fmla="*/ 119 w 120"/>
              <a:gd name="T3" fmla="*/ 754 h 874"/>
              <a:gd name="T4" fmla="*/ 60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60"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87" name="Freeform 367"/>
          <p:cNvSpPr>
            <a:spLocks noChangeArrowheads="1"/>
          </p:cNvSpPr>
          <p:nvPr/>
        </p:nvSpPr>
        <p:spPr bwMode="auto">
          <a:xfrm>
            <a:off x="10275417" y="4123038"/>
            <a:ext cx="30772" cy="74729"/>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88" name="Freeform 368"/>
          <p:cNvSpPr>
            <a:spLocks noChangeArrowheads="1"/>
          </p:cNvSpPr>
          <p:nvPr/>
        </p:nvSpPr>
        <p:spPr bwMode="auto">
          <a:xfrm>
            <a:off x="1332008" y="5041776"/>
            <a:ext cx="459369" cy="457171"/>
          </a:xfrm>
          <a:custGeom>
            <a:avLst/>
            <a:gdLst>
              <a:gd name="T0" fmla="*/ 0 w 920"/>
              <a:gd name="T1" fmla="*/ 918 h 919"/>
              <a:gd name="T2" fmla="*/ 0 w 920"/>
              <a:gd name="T3" fmla="*/ 0 h 919"/>
              <a:gd name="T4" fmla="*/ 919 w 920"/>
              <a:gd name="T5" fmla="*/ 918 h 919"/>
              <a:gd name="T6" fmla="*/ 0 w 920"/>
              <a:gd name="T7" fmla="*/ 918 h 919"/>
            </a:gdLst>
            <a:ahLst/>
            <a:cxnLst>
              <a:cxn ang="0">
                <a:pos x="T0" y="T1"/>
              </a:cxn>
              <a:cxn ang="0">
                <a:pos x="T2" y="T3"/>
              </a:cxn>
              <a:cxn ang="0">
                <a:pos x="T4" y="T5"/>
              </a:cxn>
              <a:cxn ang="0">
                <a:pos x="T6" y="T7"/>
              </a:cxn>
            </a:cxnLst>
            <a:rect l="0" t="0" r="r" b="b"/>
            <a:pathLst>
              <a:path w="920" h="919">
                <a:moveTo>
                  <a:pt x="0" y="918"/>
                </a:moveTo>
                <a:lnTo>
                  <a:pt x="0" y="0"/>
                </a:lnTo>
                <a:lnTo>
                  <a:pt x="919" y="918"/>
                </a:lnTo>
                <a:lnTo>
                  <a:pt x="0" y="918"/>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89" name="Freeform 369"/>
          <p:cNvSpPr>
            <a:spLocks noChangeArrowheads="1"/>
          </p:cNvSpPr>
          <p:nvPr/>
        </p:nvSpPr>
        <p:spPr bwMode="auto">
          <a:xfrm>
            <a:off x="1428718" y="5250581"/>
            <a:ext cx="180231" cy="182427"/>
          </a:xfrm>
          <a:custGeom>
            <a:avLst/>
            <a:gdLst>
              <a:gd name="T0" fmla="*/ 0 w 360"/>
              <a:gd name="T1" fmla="*/ 366 h 367"/>
              <a:gd name="T2" fmla="*/ 0 w 360"/>
              <a:gd name="T3" fmla="*/ 0 h 367"/>
              <a:gd name="T4" fmla="*/ 359 w 360"/>
              <a:gd name="T5" fmla="*/ 366 h 367"/>
              <a:gd name="T6" fmla="*/ 0 w 360"/>
              <a:gd name="T7" fmla="*/ 366 h 367"/>
            </a:gdLst>
            <a:ahLst/>
            <a:cxnLst>
              <a:cxn ang="0">
                <a:pos x="T0" y="T1"/>
              </a:cxn>
              <a:cxn ang="0">
                <a:pos x="T2" y="T3"/>
              </a:cxn>
              <a:cxn ang="0">
                <a:pos x="T4" y="T5"/>
              </a:cxn>
              <a:cxn ang="0">
                <a:pos x="T6" y="T7"/>
              </a:cxn>
            </a:cxnLst>
            <a:rect l="0" t="0" r="r" b="b"/>
            <a:pathLst>
              <a:path w="360" h="367">
                <a:moveTo>
                  <a:pt x="0" y="366"/>
                </a:moveTo>
                <a:lnTo>
                  <a:pt x="0" y="0"/>
                </a:lnTo>
                <a:lnTo>
                  <a:pt x="359" y="366"/>
                </a:lnTo>
                <a:lnTo>
                  <a:pt x="0" y="36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90" name="Line 370"/>
          <p:cNvSpPr>
            <a:spLocks noChangeShapeType="1"/>
          </p:cNvSpPr>
          <p:nvPr/>
        </p:nvSpPr>
        <p:spPr bwMode="auto">
          <a:xfrm flipH="1">
            <a:off x="1338604" y="5191235"/>
            <a:ext cx="4835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91" name="Line 371"/>
          <p:cNvSpPr>
            <a:spLocks noChangeShapeType="1"/>
          </p:cNvSpPr>
          <p:nvPr/>
        </p:nvSpPr>
        <p:spPr bwMode="auto">
          <a:xfrm flipH="1">
            <a:off x="1336403" y="5250581"/>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92" name="Line 372"/>
          <p:cNvSpPr>
            <a:spLocks noChangeShapeType="1"/>
          </p:cNvSpPr>
          <p:nvPr/>
        </p:nvSpPr>
        <p:spPr bwMode="auto">
          <a:xfrm flipH="1">
            <a:off x="1338604" y="5309924"/>
            <a:ext cx="4835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93" name="Line 373"/>
          <p:cNvSpPr>
            <a:spLocks noChangeShapeType="1"/>
          </p:cNvSpPr>
          <p:nvPr/>
        </p:nvSpPr>
        <p:spPr bwMode="auto">
          <a:xfrm flipH="1">
            <a:off x="1336403" y="5369270"/>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94" name="Line 374"/>
          <p:cNvSpPr>
            <a:spLocks noChangeShapeType="1"/>
          </p:cNvSpPr>
          <p:nvPr/>
        </p:nvSpPr>
        <p:spPr bwMode="auto">
          <a:xfrm flipH="1">
            <a:off x="1338604" y="5433009"/>
            <a:ext cx="4835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95" name="Freeform 375"/>
          <p:cNvSpPr>
            <a:spLocks noChangeArrowheads="1"/>
          </p:cNvSpPr>
          <p:nvPr/>
        </p:nvSpPr>
        <p:spPr bwMode="auto">
          <a:xfrm>
            <a:off x="1466084" y="5035182"/>
            <a:ext cx="331887" cy="327493"/>
          </a:xfrm>
          <a:custGeom>
            <a:avLst/>
            <a:gdLst>
              <a:gd name="T0" fmla="*/ 90 w 665"/>
              <a:gd name="T1" fmla="*/ 0 h 658"/>
              <a:gd name="T2" fmla="*/ 0 w 665"/>
              <a:gd name="T3" fmla="*/ 89 h 658"/>
              <a:gd name="T4" fmla="*/ 545 w 665"/>
              <a:gd name="T5" fmla="*/ 627 h 658"/>
              <a:gd name="T6" fmla="*/ 664 w 665"/>
              <a:gd name="T7" fmla="*/ 657 h 658"/>
              <a:gd name="T8" fmla="*/ 635 w 665"/>
              <a:gd name="T9" fmla="*/ 537 h 658"/>
              <a:gd name="T10" fmla="*/ 90 w 665"/>
              <a:gd name="T11" fmla="*/ 0 h 658"/>
            </a:gdLst>
            <a:ahLst/>
            <a:cxnLst>
              <a:cxn ang="0">
                <a:pos x="T0" y="T1"/>
              </a:cxn>
              <a:cxn ang="0">
                <a:pos x="T2" y="T3"/>
              </a:cxn>
              <a:cxn ang="0">
                <a:pos x="T4" y="T5"/>
              </a:cxn>
              <a:cxn ang="0">
                <a:pos x="T6" y="T7"/>
              </a:cxn>
              <a:cxn ang="0">
                <a:pos x="T8" y="T9"/>
              </a:cxn>
              <a:cxn ang="0">
                <a:pos x="T10" y="T11"/>
              </a:cxn>
            </a:cxnLst>
            <a:rect l="0" t="0" r="r" b="b"/>
            <a:pathLst>
              <a:path w="665" h="658">
                <a:moveTo>
                  <a:pt x="90" y="0"/>
                </a:moveTo>
                <a:lnTo>
                  <a:pt x="0" y="89"/>
                </a:lnTo>
                <a:lnTo>
                  <a:pt x="545" y="627"/>
                </a:lnTo>
                <a:lnTo>
                  <a:pt x="664" y="657"/>
                </a:lnTo>
                <a:lnTo>
                  <a:pt x="635" y="537"/>
                </a:lnTo>
                <a:lnTo>
                  <a:pt x="9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96" name="Line 376"/>
          <p:cNvSpPr>
            <a:spLocks noChangeShapeType="1"/>
          </p:cNvSpPr>
          <p:nvPr/>
        </p:nvSpPr>
        <p:spPr bwMode="auto">
          <a:xfrm flipV="1">
            <a:off x="1510042" y="5076943"/>
            <a:ext cx="43959" cy="4835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97" name="Freeform 377"/>
          <p:cNvSpPr>
            <a:spLocks noChangeArrowheads="1"/>
          </p:cNvSpPr>
          <p:nvPr/>
        </p:nvSpPr>
        <p:spPr bwMode="auto">
          <a:xfrm>
            <a:off x="2288112" y="5070348"/>
            <a:ext cx="465963" cy="391234"/>
          </a:xfrm>
          <a:custGeom>
            <a:avLst/>
            <a:gdLst>
              <a:gd name="T0" fmla="*/ 0 w 934"/>
              <a:gd name="T1" fmla="*/ 0 h 785"/>
              <a:gd name="T2" fmla="*/ 0 w 934"/>
              <a:gd name="T3" fmla="*/ 725 h 785"/>
              <a:gd name="T4" fmla="*/ 470 w 934"/>
              <a:gd name="T5" fmla="*/ 784 h 785"/>
              <a:gd name="T6" fmla="*/ 933 w 934"/>
              <a:gd name="T7" fmla="*/ 725 h 785"/>
              <a:gd name="T8" fmla="*/ 933 w 934"/>
              <a:gd name="T9" fmla="*/ 0 h 785"/>
              <a:gd name="T10" fmla="*/ 470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70" y="784"/>
                </a:lnTo>
                <a:lnTo>
                  <a:pt x="933" y="725"/>
                </a:lnTo>
                <a:lnTo>
                  <a:pt x="933" y="0"/>
                </a:lnTo>
                <a:lnTo>
                  <a:pt x="470"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498" name="Line 378"/>
          <p:cNvSpPr>
            <a:spLocks noChangeShapeType="1"/>
          </p:cNvSpPr>
          <p:nvPr/>
        </p:nvSpPr>
        <p:spPr bwMode="auto">
          <a:xfrm flipV="1">
            <a:off x="2523290" y="5098921"/>
            <a:ext cx="2199" cy="36485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499" name="Line 379"/>
          <p:cNvSpPr>
            <a:spLocks noChangeShapeType="1"/>
          </p:cNvSpPr>
          <p:nvPr/>
        </p:nvSpPr>
        <p:spPr bwMode="auto">
          <a:xfrm>
            <a:off x="2332070" y="514507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00" name="Line 380"/>
          <p:cNvSpPr>
            <a:spLocks noChangeShapeType="1"/>
          </p:cNvSpPr>
          <p:nvPr/>
        </p:nvSpPr>
        <p:spPr bwMode="auto">
          <a:xfrm>
            <a:off x="2332070" y="521980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01" name="Line 381"/>
          <p:cNvSpPr>
            <a:spLocks noChangeShapeType="1"/>
          </p:cNvSpPr>
          <p:nvPr/>
        </p:nvSpPr>
        <p:spPr bwMode="auto">
          <a:xfrm>
            <a:off x="2332070" y="529453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02" name="Line 382"/>
          <p:cNvSpPr>
            <a:spLocks noChangeShapeType="1"/>
          </p:cNvSpPr>
          <p:nvPr/>
        </p:nvSpPr>
        <p:spPr bwMode="auto">
          <a:xfrm>
            <a:off x="2332070" y="5369270"/>
            <a:ext cx="145064" cy="1978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03" name="Line 383"/>
          <p:cNvSpPr>
            <a:spLocks noChangeShapeType="1"/>
          </p:cNvSpPr>
          <p:nvPr/>
        </p:nvSpPr>
        <p:spPr bwMode="auto">
          <a:xfrm flipH="1">
            <a:off x="2565051" y="514507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04" name="Line 384"/>
          <p:cNvSpPr>
            <a:spLocks noChangeShapeType="1"/>
          </p:cNvSpPr>
          <p:nvPr/>
        </p:nvSpPr>
        <p:spPr bwMode="auto">
          <a:xfrm flipH="1">
            <a:off x="2565051" y="521980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05" name="Line 385"/>
          <p:cNvSpPr>
            <a:spLocks noChangeShapeType="1"/>
          </p:cNvSpPr>
          <p:nvPr/>
        </p:nvSpPr>
        <p:spPr bwMode="auto">
          <a:xfrm flipH="1">
            <a:off x="2565051" y="529453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06" name="Line 386"/>
          <p:cNvSpPr>
            <a:spLocks noChangeShapeType="1"/>
          </p:cNvSpPr>
          <p:nvPr/>
        </p:nvSpPr>
        <p:spPr bwMode="auto">
          <a:xfrm flipH="1">
            <a:off x="2565051" y="5369270"/>
            <a:ext cx="145064" cy="1978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07" name="Freeform 387"/>
          <p:cNvSpPr>
            <a:spLocks noChangeArrowheads="1"/>
          </p:cNvSpPr>
          <p:nvPr/>
        </p:nvSpPr>
        <p:spPr bwMode="auto">
          <a:xfrm>
            <a:off x="3248608" y="5070348"/>
            <a:ext cx="465963" cy="391234"/>
          </a:xfrm>
          <a:custGeom>
            <a:avLst/>
            <a:gdLst>
              <a:gd name="T0" fmla="*/ 0 w 935"/>
              <a:gd name="T1" fmla="*/ 0 h 785"/>
              <a:gd name="T2" fmla="*/ 0 w 935"/>
              <a:gd name="T3" fmla="*/ 725 h 785"/>
              <a:gd name="T4" fmla="*/ 463 w 935"/>
              <a:gd name="T5" fmla="*/ 784 h 785"/>
              <a:gd name="T6" fmla="*/ 934 w 935"/>
              <a:gd name="T7" fmla="*/ 725 h 785"/>
              <a:gd name="T8" fmla="*/ 934 w 935"/>
              <a:gd name="T9" fmla="*/ 0 h 785"/>
              <a:gd name="T10" fmla="*/ 463 w 935"/>
              <a:gd name="T11" fmla="*/ 60 h 785"/>
              <a:gd name="T12" fmla="*/ 0 w 935"/>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5" h="785">
                <a:moveTo>
                  <a:pt x="0" y="0"/>
                </a:moveTo>
                <a:lnTo>
                  <a:pt x="0" y="725"/>
                </a:lnTo>
                <a:lnTo>
                  <a:pt x="463" y="784"/>
                </a:lnTo>
                <a:lnTo>
                  <a:pt x="934" y="725"/>
                </a:lnTo>
                <a:lnTo>
                  <a:pt x="934" y="0"/>
                </a:lnTo>
                <a:lnTo>
                  <a:pt x="463"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08" name="Line 388"/>
          <p:cNvSpPr>
            <a:spLocks noChangeShapeType="1"/>
          </p:cNvSpPr>
          <p:nvPr/>
        </p:nvSpPr>
        <p:spPr bwMode="auto">
          <a:xfrm flipV="1">
            <a:off x="3479396" y="5098921"/>
            <a:ext cx="2197" cy="36485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09" name="Freeform 389"/>
          <p:cNvSpPr>
            <a:spLocks noChangeArrowheads="1"/>
          </p:cNvSpPr>
          <p:nvPr/>
        </p:nvSpPr>
        <p:spPr bwMode="auto">
          <a:xfrm>
            <a:off x="4204712" y="5070348"/>
            <a:ext cx="465963" cy="391234"/>
          </a:xfrm>
          <a:custGeom>
            <a:avLst/>
            <a:gdLst>
              <a:gd name="T0" fmla="*/ 0 w 934"/>
              <a:gd name="T1" fmla="*/ 0 h 785"/>
              <a:gd name="T2" fmla="*/ 0 w 934"/>
              <a:gd name="T3" fmla="*/ 725 h 785"/>
              <a:gd name="T4" fmla="*/ 470 w 934"/>
              <a:gd name="T5" fmla="*/ 784 h 785"/>
              <a:gd name="T6" fmla="*/ 933 w 934"/>
              <a:gd name="T7" fmla="*/ 725 h 785"/>
              <a:gd name="T8" fmla="*/ 933 w 934"/>
              <a:gd name="T9" fmla="*/ 0 h 785"/>
              <a:gd name="T10" fmla="*/ 470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70" y="784"/>
                </a:lnTo>
                <a:lnTo>
                  <a:pt x="933" y="725"/>
                </a:lnTo>
                <a:lnTo>
                  <a:pt x="933" y="0"/>
                </a:lnTo>
                <a:lnTo>
                  <a:pt x="470"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10" name="Line 390"/>
          <p:cNvSpPr>
            <a:spLocks noChangeShapeType="1"/>
          </p:cNvSpPr>
          <p:nvPr/>
        </p:nvSpPr>
        <p:spPr bwMode="auto">
          <a:xfrm flipV="1">
            <a:off x="4439892" y="5098921"/>
            <a:ext cx="2199" cy="36485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11" name="Freeform 391"/>
          <p:cNvSpPr>
            <a:spLocks noChangeArrowheads="1"/>
          </p:cNvSpPr>
          <p:nvPr/>
        </p:nvSpPr>
        <p:spPr bwMode="auto">
          <a:xfrm>
            <a:off x="4521217" y="5079140"/>
            <a:ext cx="59343" cy="149460"/>
          </a:xfrm>
          <a:custGeom>
            <a:avLst/>
            <a:gdLst>
              <a:gd name="T0" fmla="*/ 0 w 121"/>
              <a:gd name="T1" fmla="*/ 15 h 300"/>
              <a:gd name="T2" fmla="*/ 0 w 121"/>
              <a:gd name="T3" fmla="*/ 299 h 300"/>
              <a:gd name="T4" fmla="*/ 60 w 121"/>
              <a:gd name="T5" fmla="*/ 269 h 300"/>
              <a:gd name="T6" fmla="*/ 120 w 121"/>
              <a:gd name="T7" fmla="*/ 299 h 300"/>
              <a:gd name="T8" fmla="*/ 120 w 121"/>
              <a:gd name="T9" fmla="*/ 0 h 300"/>
            </a:gdLst>
            <a:ahLst/>
            <a:cxnLst>
              <a:cxn ang="0">
                <a:pos x="T0" y="T1"/>
              </a:cxn>
              <a:cxn ang="0">
                <a:pos x="T2" y="T3"/>
              </a:cxn>
              <a:cxn ang="0">
                <a:pos x="T4" y="T5"/>
              </a:cxn>
              <a:cxn ang="0">
                <a:pos x="T6" y="T7"/>
              </a:cxn>
              <a:cxn ang="0">
                <a:pos x="T8" y="T9"/>
              </a:cxn>
            </a:cxnLst>
            <a:rect l="0" t="0" r="r" b="b"/>
            <a:pathLst>
              <a:path w="121" h="300">
                <a:moveTo>
                  <a:pt x="0" y="15"/>
                </a:moveTo>
                <a:lnTo>
                  <a:pt x="0" y="299"/>
                </a:lnTo>
                <a:lnTo>
                  <a:pt x="60" y="269"/>
                </a:lnTo>
                <a:lnTo>
                  <a:pt x="120" y="299"/>
                </a:lnTo>
                <a:lnTo>
                  <a:pt x="12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12" name="Line 392"/>
          <p:cNvSpPr>
            <a:spLocks noChangeShapeType="1"/>
          </p:cNvSpPr>
          <p:nvPr/>
        </p:nvSpPr>
        <p:spPr bwMode="auto">
          <a:xfrm>
            <a:off x="4248672" y="514507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13" name="Line 393"/>
          <p:cNvSpPr>
            <a:spLocks noChangeShapeType="1"/>
          </p:cNvSpPr>
          <p:nvPr/>
        </p:nvSpPr>
        <p:spPr bwMode="auto">
          <a:xfrm>
            <a:off x="4248672" y="521980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14" name="Line 394"/>
          <p:cNvSpPr>
            <a:spLocks noChangeShapeType="1"/>
          </p:cNvSpPr>
          <p:nvPr/>
        </p:nvSpPr>
        <p:spPr bwMode="auto">
          <a:xfrm>
            <a:off x="4248672" y="529453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15" name="Line 395"/>
          <p:cNvSpPr>
            <a:spLocks noChangeShapeType="1"/>
          </p:cNvSpPr>
          <p:nvPr/>
        </p:nvSpPr>
        <p:spPr bwMode="auto">
          <a:xfrm>
            <a:off x="4248672" y="5369270"/>
            <a:ext cx="145064" cy="1978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16" name="Line 396"/>
          <p:cNvSpPr>
            <a:spLocks noChangeShapeType="1"/>
          </p:cNvSpPr>
          <p:nvPr/>
        </p:nvSpPr>
        <p:spPr bwMode="auto">
          <a:xfrm flipH="1">
            <a:off x="4481653" y="5294539"/>
            <a:ext cx="145064" cy="153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17" name="Line 397"/>
          <p:cNvSpPr>
            <a:spLocks noChangeShapeType="1"/>
          </p:cNvSpPr>
          <p:nvPr/>
        </p:nvSpPr>
        <p:spPr bwMode="auto">
          <a:xfrm flipH="1">
            <a:off x="4481653" y="5369270"/>
            <a:ext cx="145064" cy="1978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18" name="Freeform 398"/>
          <p:cNvSpPr>
            <a:spLocks noChangeArrowheads="1"/>
          </p:cNvSpPr>
          <p:nvPr/>
        </p:nvSpPr>
        <p:spPr bwMode="auto">
          <a:xfrm>
            <a:off x="5165211" y="5070348"/>
            <a:ext cx="465963" cy="391234"/>
          </a:xfrm>
          <a:custGeom>
            <a:avLst/>
            <a:gdLst>
              <a:gd name="T0" fmla="*/ 0 w 934"/>
              <a:gd name="T1" fmla="*/ 0 h 785"/>
              <a:gd name="T2" fmla="*/ 0 w 934"/>
              <a:gd name="T3" fmla="*/ 725 h 785"/>
              <a:gd name="T4" fmla="*/ 463 w 934"/>
              <a:gd name="T5" fmla="*/ 784 h 785"/>
              <a:gd name="T6" fmla="*/ 933 w 934"/>
              <a:gd name="T7" fmla="*/ 725 h 785"/>
              <a:gd name="T8" fmla="*/ 933 w 934"/>
              <a:gd name="T9" fmla="*/ 0 h 785"/>
              <a:gd name="T10" fmla="*/ 463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63" y="784"/>
                </a:lnTo>
                <a:lnTo>
                  <a:pt x="933" y="725"/>
                </a:lnTo>
                <a:lnTo>
                  <a:pt x="933" y="0"/>
                </a:lnTo>
                <a:lnTo>
                  <a:pt x="463"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19" name="Line 399"/>
          <p:cNvSpPr>
            <a:spLocks noChangeShapeType="1"/>
          </p:cNvSpPr>
          <p:nvPr/>
        </p:nvSpPr>
        <p:spPr bwMode="auto">
          <a:xfrm flipV="1">
            <a:off x="5395997" y="5098921"/>
            <a:ext cx="2197" cy="36485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20" name="Freeform 400"/>
          <p:cNvSpPr>
            <a:spLocks noChangeArrowheads="1"/>
          </p:cNvSpPr>
          <p:nvPr/>
        </p:nvSpPr>
        <p:spPr bwMode="auto">
          <a:xfrm>
            <a:off x="5477318" y="5079140"/>
            <a:ext cx="63741" cy="149460"/>
          </a:xfrm>
          <a:custGeom>
            <a:avLst/>
            <a:gdLst>
              <a:gd name="T0" fmla="*/ 0 w 128"/>
              <a:gd name="T1" fmla="*/ 15 h 300"/>
              <a:gd name="T2" fmla="*/ 0 w 128"/>
              <a:gd name="T3" fmla="*/ 299 h 300"/>
              <a:gd name="T4" fmla="*/ 60 w 128"/>
              <a:gd name="T5" fmla="*/ 269 h 300"/>
              <a:gd name="T6" fmla="*/ 127 w 128"/>
              <a:gd name="T7" fmla="*/ 299 h 300"/>
              <a:gd name="T8" fmla="*/ 127 w 128"/>
              <a:gd name="T9" fmla="*/ 0 h 300"/>
            </a:gdLst>
            <a:ahLst/>
            <a:cxnLst>
              <a:cxn ang="0">
                <a:pos x="T0" y="T1"/>
              </a:cxn>
              <a:cxn ang="0">
                <a:pos x="T2" y="T3"/>
              </a:cxn>
              <a:cxn ang="0">
                <a:pos x="T4" y="T5"/>
              </a:cxn>
              <a:cxn ang="0">
                <a:pos x="T6" y="T7"/>
              </a:cxn>
              <a:cxn ang="0">
                <a:pos x="T8" y="T9"/>
              </a:cxn>
            </a:cxnLst>
            <a:rect l="0" t="0" r="r" b="b"/>
            <a:pathLst>
              <a:path w="128" h="300">
                <a:moveTo>
                  <a:pt x="0" y="15"/>
                </a:moveTo>
                <a:lnTo>
                  <a:pt x="0" y="299"/>
                </a:lnTo>
                <a:lnTo>
                  <a:pt x="60" y="269"/>
                </a:lnTo>
                <a:lnTo>
                  <a:pt x="127" y="299"/>
                </a:lnTo>
                <a:lnTo>
                  <a:pt x="12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21" name="Freeform 401"/>
          <p:cNvSpPr>
            <a:spLocks noChangeArrowheads="1"/>
          </p:cNvSpPr>
          <p:nvPr/>
        </p:nvSpPr>
        <p:spPr bwMode="auto">
          <a:xfrm>
            <a:off x="6165273" y="5035183"/>
            <a:ext cx="347274" cy="465963"/>
          </a:xfrm>
          <a:custGeom>
            <a:avLst/>
            <a:gdLst>
              <a:gd name="T0" fmla="*/ 0 w 695"/>
              <a:gd name="T1" fmla="*/ 0 h 934"/>
              <a:gd name="T2" fmla="*/ 694 w 695"/>
              <a:gd name="T3" fmla="*/ 0 h 934"/>
              <a:gd name="T4" fmla="*/ 694 w 695"/>
              <a:gd name="T5" fmla="*/ 933 h 934"/>
              <a:gd name="T6" fmla="*/ 0 w 695"/>
              <a:gd name="T7" fmla="*/ 933 h 934"/>
              <a:gd name="T8" fmla="*/ 0 w 695"/>
              <a:gd name="T9" fmla="*/ 0 h 934"/>
            </a:gdLst>
            <a:ahLst/>
            <a:cxnLst>
              <a:cxn ang="0">
                <a:pos x="T0" y="T1"/>
              </a:cxn>
              <a:cxn ang="0">
                <a:pos x="T2" y="T3"/>
              </a:cxn>
              <a:cxn ang="0">
                <a:pos x="T4" y="T5"/>
              </a:cxn>
              <a:cxn ang="0">
                <a:pos x="T6" y="T7"/>
              </a:cxn>
              <a:cxn ang="0">
                <a:pos x="T8" y="T9"/>
              </a:cxn>
            </a:cxnLst>
            <a:rect l="0" t="0" r="r" b="b"/>
            <a:pathLst>
              <a:path w="695" h="934">
                <a:moveTo>
                  <a:pt x="0" y="0"/>
                </a:moveTo>
                <a:lnTo>
                  <a:pt x="694" y="0"/>
                </a:lnTo>
                <a:lnTo>
                  <a:pt x="694"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22" name="Line 402"/>
          <p:cNvSpPr>
            <a:spLocks noChangeShapeType="1"/>
          </p:cNvSpPr>
          <p:nvPr/>
        </p:nvSpPr>
        <p:spPr bwMode="auto">
          <a:xfrm flipV="1">
            <a:off x="6229013" y="5039579"/>
            <a:ext cx="2199" cy="4615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23" name="Line 403"/>
          <p:cNvSpPr>
            <a:spLocks noChangeShapeType="1"/>
          </p:cNvSpPr>
          <p:nvPr/>
        </p:nvSpPr>
        <p:spPr bwMode="auto">
          <a:xfrm>
            <a:off x="6264181" y="5138485"/>
            <a:ext cx="20880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24" name="Line 404"/>
          <p:cNvSpPr>
            <a:spLocks noChangeShapeType="1"/>
          </p:cNvSpPr>
          <p:nvPr/>
        </p:nvSpPr>
        <p:spPr bwMode="auto">
          <a:xfrm>
            <a:off x="6264181" y="5182444"/>
            <a:ext cx="20880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25" name="Freeform 405"/>
          <p:cNvSpPr>
            <a:spLocks noChangeArrowheads="1"/>
          </p:cNvSpPr>
          <p:nvPr/>
        </p:nvSpPr>
        <p:spPr bwMode="auto">
          <a:xfrm>
            <a:off x="7079615" y="5035183"/>
            <a:ext cx="342878" cy="465963"/>
          </a:xfrm>
          <a:custGeom>
            <a:avLst/>
            <a:gdLst>
              <a:gd name="T0" fmla="*/ 0 w 688"/>
              <a:gd name="T1" fmla="*/ 0 h 934"/>
              <a:gd name="T2" fmla="*/ 687 w 688"/>
              <a:gd name="T3" fmla="*/ 0 h 934"/>
              <a:gd name="T4" fmla="*/ 687 w 688"/>
              <a:gd name="T5" fmla="*/ 933 h 934"/>
              <a:gd name="T6" fmla="*/ 0 w 688"/>
              <a:gd name="T7" fmla="*/ 933 h 934"/>
              <a:gd name="T8" fmla="*/ 0 w 688"/>
              <a:gd name="T9" fmla="*/ 0 h 934"/>
            </a:gdLst>
            <a:ahLst/>
            <a:cxnLst>
              <a:cxn ang="0">
                <a:pos x="T0" y="T1"/>
              </a:cxn>
              <a:cxn ang="0">
                <a:pos x="T2" y="T3"/>
              </a:cxn>
              <a:cxn ang="0">
                <a:pos x="T4" y="T5"/>
              </a:cxn>
              <a:cxn ang="0">
                <a:pos x="T6" y="T7"/>
              </a:cxn>
              <a:cxn ang="0">
                <a:pos x="T8" y="T9"/>
              </a:cxn>
            </a:cxnLst>
            <a:rect l="0" t="0" r="r" b="b"/>
            <a:pathLst>
              <a:path w="688" h="934">
                <a:moveTo>
                  <a:pt x="0" y="0"/>
                </a:moveTo>
                <a:lnTo>
                  <a:pt x="687" y="0"/>
                </a:lnTo>
                <a:lnTo>
                  <a:pt x="687"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26" name="Line 406"/>
          <p:cNvSpPr>
            <a:spLocks noChangeShapeType="1"/>
          </p:cNvSpPr>
          <p:nvPr/>
        </p:nvSpPr>
        <p:spPr bwMode="auto">
          <a:xfrm flipV="1">
            <a:off x="7138959" y="5039579"/>
            <a:ext cx="2199" cy="4615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27" name="Line 407"/>
          <p:cNvSpPr>
            <a:spLocks noChangeShapeType="1"/>
          </p:cNvSpPr>
          <p:nvPr/>
        </p:nvSpPr>
        <p:spPr bwMode="auto">
          <a:xfrm>
            <a:off x="7176326" y="5138485"/>
            <a:ext cx="208803"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28" name="Line 408"/>
          <p:cNvSpPr>
            <a:spLocks noChangeShapeType="1"/>
          </p:cNvSpPr>
          <p:nvPr/>
        </p:nvSpPr>
        <p:spPr bwMode="auto">
          <a:xfrm>
            <a:off x="7176326" y="5182444"/>
            <a:ext cx="208803"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29" name="Freeform 409"/>
          <p:cNvSpPr>
            <a:spLocks noChangeArrowheads="1"/>
          </p:cNvSpPr>
          <p:nvPr/>
        </p:nvSpPr>
        <p:spPr bwMode="auto">
          <a:xfrm>
            <a:off x="7486235" y="5035183"/>
            <a:ext cx="59345" cy="457171"/>
          </a:xfrm>
          <a:custGeom>
            <a:avLst/>
            <a:gdLst>
              <a:gd name="T0" fmla="*/ 0 w 120"/>
              <a:gd name="T1" fmla="*/ 0 h 919"/>
              <a:gd name="T2" fmla="*/ 0 w 120"/>
              <a:gd name="T3" fmla="*/ 799 h 919"/>
              <a:gd name="T4" fmla="*/ 59 w 120"/>
              <a:gd name="T5" fmla="*/ 918 h 919"/>
              <a:gd name="T6" fmla="*/ 119 w 120"/>
              <a:gd name="T7" fmla="*/ 799 h 919"/>
              <a:gd name="T8" fmla="*/ 119 w 120"/>
              <a:gd name="T9" fmla="*/ 0 h 919"/>
              <a:gd name="T10" fmla="*/ 0 w 120"/>
              <a:gd name="T11" fmla="*/ 0 h 919"/>
            </a:gdLst>
            <a:ahLst/>
            <a:cxnLst>
              <a:cxn ang="0">
                <a:pos x="T0" y="T1"/>
              </a:cxn>
              <a:cxn ang="0">
                <a:pos x="T2" y="T3"/>
              </a:cxn>
              <a:cxn ang="0">
                <a:pos x="T4" y="T5"/>
              </a:cxn>
              <a:cxn ang="0">
                <a:pos x="T6" y="T7"/>
              </a:cxn>
              <a:cxn ang="0">
                <a:pos x="T8" y="T9"/>
              </a:cxn>
              <a:cxn ang="0">
                <a:pos x="T10" y="T11"/>
              </a:cxn>
            </a:cxnLst>
            <a:rect l="0" t="0" r="r" b="b"/>
            <a:pathLst>
              <a:path w="120" h="919">
                <a:moveTo>
                  <a:pt x="0" y="0"/>
                </a:moveTo>
                <a:lnTo>
                  <a:pt x="0" y="799"/>
                </a:lnTo>
                <a:lnTo>
                  <a:pt x="59" y="918"/>
                </a:lnTo>
                <a:lnTo>
                  <a:pt x="119" y="799"/>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30" name="Line 410"/>
          <p:cNvSpPr>
            <a:spLocks noChangeShapeType="1"/>
          </p:cNvSpPr>
          <p:nvPr/>
        </p:nvSpPr>
        <p:spPr bwMode="auto">
          <a:xfrm>
            <a:off x="7486235" y="5107714"/>
            <a:ext cx="5934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31" name="Freeform 411"/>
          <p:cNvSpPr>
            <a:spLocks noChangeArrowheads="1"/>
          </p:cNvSpPr>
          <p:nvPr/>
        </p:nvSpPr>
        <p:spPr bwMode="auto">
          <a:xfrm>
            <a:off x="8035719" y="5035183"/>
            <a:ext cx="347274" cy="465963"/>
          </a:xfrm>
          <a:custGeom>
            <a:avLst/>
            <a:gdLst>
              <a:gd name="T0" fmla="*/ 0 w 696"/>
              <a:gd name="T1" fmla="*/ 0 h 934"/>
              <a:gd name="T2" fmla="*/ 695 w 696"/>
              <a:gd name="T3" fmla="*/ 0 h 934"/>
              <a:gd name="T4" fmla="*/ 695 w 696"/>
              <a:gd name="T5" fmla="*/ 933 h 934"/>
              <a:gd name="T6" fmla="*/ 0 w 696"/>
              <a:gd name="T7" fmla="*/ 933 h 934"/>
              <a:gd name="T8" fmla="*/ 0 w 696"/>
              <a:gd name="T9" fmla="*/ 0 h 934"/>
            </a:gdLst>
            <a:ahLst/>
            <a:cxnLst>
              <a:cxn ang="0">
                <a:pos x="T0" y="T1"/>
              </a:cxn>
              <a:cxn ang="0">
                <a:pos x="T2" y="T3"/>
              </a:cxn>
              <a:cxn ang="0">
                <a:pos x="T4" y="T5"/>
              </a:cxn>
              <a:cxn ang="0">
                <a:pos x="T6" y="T7"/>
              </a:cxn>
              <a:cxn ang="0">
                <a:pos x="T8" y="T9"/>
              </a:cxn>
            </a:cxnLst>
            <a:rect l="0" t="0" r="r" b="b"/>
            <a:pathLst>
              <a:path w="696" h="934">
                <a:moveTo>
                  <a:pt x="0" y="0"/>
                </a:moveTo>
                <a:lnTo>
                  <a:pt x="695" y="0"/>
                </a:lnTo>
                <a:lnTo>
                  <a:pt x="695"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32" name="Line 412"/>
          <p:cNvSpPr>
            <a:spLocks noChangeShapeType="1"/>
          </p:cNvSpPr>
          <p:nvPr/>
        </p:nvSpPr>
        <p:spPr bwMode="auto">
          <a:xfrm flipV="1">
            <a:off x="8099460" y="5039579"/>
            <a:ext cx="2197" cy="4615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33" name="Line 413"/>
          <p:cNvSpPr>
            <a:spLocks noChangeShapeType="1"/>
          </p:cNvSpPr>
          <p:nvPr/>
        </p:nvSpPr>
        <p:spPr bwMode="auto">
          <a:xfrm>
            <a:off x="8136824" y="5138485"/>
            <a:ext cx="20880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34" name="Line 414"/>
          <p:cNvSpPr>
            <a:spLocks noChangeShapeType="1"/>
          </p:cNvSpPr>
          <p:nvPr/>
        </p:nvSpPr>
        <p:spPr bwMode="auto">
          <a:xfrm>
            <a:off x="8136824" y="5182444"/>
            <a:ext cx="208805"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35" name="Freeform 415"/>
          <p:cNvSpPr>
            <a:spLocks noChangeArrowheads="1"/>
          </p:cNvSpPr>
          <p:nvPr/>
        </p:nvSpPr>
        <p:spPr bwMode="auto">
          <a:xfrm>
            <a:off x="8442337" y="5048369"/>
            <a:ext cx="59343" cy="435192"/>
          </a:xfrm>
          <a:custGeom>
            <a:avLst/>
            <a:gdLst>
              <a:gd name="T0" fmla="*/ 120 w 121"/>
              <a:gd name="T1" fmla="*/ 0 h 874"/>
              <a:gd name="T2" fmla="*/ 120 w 121"/>
              <a:gd name="T3" fmla="*/ 753 h 874"/>
              <a:gd name="T4" fmla="*/ 60 w 121"/>
              <a:gd name="T5" fmla="*/ 873 h 874"/>
              <a:gd name="T6" fmla="*/ 0 w 121"/>
              <a:gd name="T7" fmla="*/ 753 h 874"/>
              <a:gd name="T8" fmla="*/ 0 w 121"/>
              <a:gd name="T9" fmla="*/ 0 h 874"/>
              <a:gd name="T10" fmla="*/ 120 w 121"/>
              <a:gd name="T11" fmla="*/ 0 h 874"/>
            </a:gdLst>
            <a:ahLst/>
            <a:cxnLst>
              <a:cxn ang="0">
                <a:pos x="T0" y="T1"/>
              </a:cxn>
              <a:cxn ang="0">
                <a:pos x="T2" y="T3"/>
              </a:cxn>
              <a:cxn ang="0">
                <a:pos x="T4" y="T5"/>
              </a:cxn>
              <a:cxn ang="0">
                <a:pos x="T6" y="T7"/>
              </a:cxn>
              <a:cxn ang="0">
                <a:pos x="T8" y="T9"/>
              </a:cxn>
              <a:cxn ang="0">
                <a:pos x="T10" y="T11"/>
              </a:cxn>
            </a:cxnLst>
            <a:rect l="0" t="0" r="r" b="b"/>
            <a:pathLst>
              <a:path w="121" h="874">
                <a:moveTo>
                  <a:pt x="120" y="0"/>
                </a:moveTo>
                <a:lnTo>
                  <a:pt x="120" y="753"/>
                </a:lnTo>
                <a:lnTo>
                  <a:pt x="60" y="873"/>
                </a:lnTo>
                <a:lnTo>
                  <a:pt x="0" y="753"/>
                </a:lnTo>
                <a:lnTo>
                  <a:pt x="0" y="0"/>
                </a:lnTo>
                <a:lnTo>
                  <a:pt x="12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36" name="Freeform 416"/>
          <p:cNvSpPr>
            <a:spLocks noChangeArrowheads="1"/>
          </p:cNvSpPr>
          <p:nvPr/>
        </p:nvSpPr>
        <p:spPr bwMode="auto">
          <a:xfrm>
            <a:off x="8411565" y="5079142"/>
            <a:ext cx="30772" cy="74729"/>
          </a:xfrm>
          <a:custGeom>
            <a:avLst/>
            <a:gdLst>
              <a:gd name="T0" fmla="*/ 59 w 60"/>
              <a:gd name="T1" fmla="*/ 0 h 151"/>
              <a:gd name="T2" fmla="*/ 0 w 60"/>
              <a:gd name="T3" fmla="*/ 0 h 151"/>
              <a:gd name="T4" fmla="*/ 0 w 60"/>
              <a:gd name="T5" fmla="*/ 150 h 151"/>
            </a:gdLst>
            <a:ahLst/>
            <a:cxnLst>
              <a:cxn ang="0">
                <a:pos x="T0" y="T1"/>
              </a:cxn>
              <a:cxn ang="0">
                <a:pos x="T2" y="T3"/>
              </a:cxn>
              <a:cxn ang="0">
                <a:pos x="T4" y="T5"/>
              </a:cxn>
            </a:cxnLst>
            <a:rect l="0" t="0" r="r" b="b"/>
            <a:pathLst>
              <a:path w="60" h="151">
                <a:moveTo>
                  <a:pt x="59" y="0"/>
                </a:moveTo>
                <a:lnTo>
                  <a:pt x="0" y="0"/>
                </a:lnTo>
                <a:lnTo>
                  <a:pt x="0" y="15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37" name="Freeform 417"/>
          <p:cNvSpPr>
            <a:spLocks noChangeArrowheads="1"/>
          </p:cNvSpPr>
          <p:nvPr/>
        </p:nvSpPr>
        <p:spPr bwMode="auto">
          <a:xfrm>
            <a:off x="3248608" y="6037443"/>
            <a:ext cx="465963" cy="373649"/>
          </a:xfrm>
          <a:custGeom>
            <a:avLst/>
            <a:gdLst>
              <a:gd name="T0" fmla="*/ 934 w 935"/>
              <a:gd name="T1" fmla="*/ 747 h 748"/>
              <a:gd name="T2" fmla="*/ 0 w 935"/>
              <a:gd name="T3" fmla="*/ 747 h 748"/>
              <a:gd name="T4" fmla="*/ 0 w 935"/>
              <a:gd name="T5" fmla="*/ 0 h 748"/>
              <a:gd name="T6" fmla="*/ 934 w 935"/>
              <a:gd name="T7" fmla="*/ 0 h 748"/>
              <a:gd name="T8" fmla="*/ 934 w 935"/>
              <a:gd name="T9" fmla="*/ 747 h 748"/>
            </a:gdLst>
            <a:ahLst/>
            <a:cxnLst>
              <a:cxn ang="0">
                <a:pos x="T0" y="T1"/>
              </a:cxn>
              <a:cxn ang="0">
                <a:pos x="T2" y="T3"/>
              </a:cxn>
              <a:cxn ang="0">
                <a:pos x="T4" y="T5"/>
              </a:cxn>
              <a:cxn ang="0">
                <a:pos x="T6" y="T7"/>
              </a:cxn>
              <a:cxn ang="0">
                <a:pos x="T8" y="T9"/>
              </a:cxn>
            </a:cxnLst>
            <a:rect l="0" t="0" r="r" b="b"/>
            <a:pathLst>
              <a:path w="935" h="748">
                <a:moveTo>
                  <a:pt x="934" y="747"/>
                </a:moveTo>
                <a:lnTo>
                  <a:pt x="0" y="747"/>
                </a:lnTo>
                <a:lnTo>
                  <a:pt x="0" y="0"/>
                </a:lnTo>
                <a:lnTo>
                  <a:pt x="934" y="0"/>
                </a:lnTo>
                <a:lnTo>
                  <a:pt x="934"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38" name="Line 418"/>
          <p:cNvSpPr>
            <a:spLocks noChangeShapeType="1"/>
          </p:cNvSpPr>
          <p:nvPr/>
        </p:nvSpPr>
        <p:spPr bwMode="auto">
          <a:xfrm>
            <a:off x="3248608" y="6098985"/>
            <a:ext cx="46596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39" name="Line 419"/>
          <p:cNvSpPr>
            <a:spLocks noChangeShapeType="1"/>
          </p:cNvSpPr>
          <p:nvPr/>
        </p:nvSpPr>
        <p:spPr bwMode="auto">
          <a:xfrm flipH="1">
            <a:off x="3281579" y="6068215"/>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40" name="Line 420"/>
          <p:cNvSpPr>
            <a:spLocks noChangeShapeType="1"/>
          </p:cNvSpPr>
          <p:nvPr/>
        </p:nvSpPr>
        <p:spPr bwMode="auto">
          <a:xfrm flipH="1">
            <a:off x="3343121" y="6068215"/>
            <a:ext cx="32968"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41" name="Line 421"/>
          <p:cNvSpPr>
            <a:spLocks noChangeShapeType="1"/>
          </p:cNvSpPr>
          <p:nvPr/>
        </p:nvSpPr>
        <p:spPr bwMode="auto">
          <a:xfrm flipH="1">
            <a:off x="3402465" y="6068215"/>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42" name="Freeform 422"/>
          <p:cNvSpPr>
            <a:spLocks noChangeArrowheads="1"/>
          </p:cNvSpPr>
          <p:nvPr/>
        </p:nvSpPr>
        <p:spPr bwMode="auto">
          <a:xfrm>
            <a:off x="4204712" y="6037443"/>
            <a:ext cx="465963" cy="373649"/>
          </a:xfrm>
          <a:custGeom>
            <a:avLst/>
            <a:gdLst>
              <a:gd name="T0" fmla="*/ 933 w 934"/>
              <a:gd name="T1" fmla="*/ 747 h 748"/>
              <a:gd name="T2" fmla="*/ 0 w 934"/>
              <a:gd name="T3" fmla="*/ 747 h 748"/>
              <a:gd name="T4" fmla="*/ 0 w 934"/>
              <a:gd name="T5" fmla="*/ 0 h 748"/>
              <a:gd name="T6" fmla="*/ 933 w 934"/>
              <a:gd name="T7" fmla="*/ 0 h 748"/>
              <a:gd name="T8" fmla="*/ 933 w 934"/>
              <a:gd name="T9" fmla="*/ 747 h 748"/>
            </a:gdLst>
            <a:ahLst/>
            <a:cxnLst>
              <a:cxn ang="0">
                <a:pos x="T0" y="T1"/>
              </a:cxn>
              <a:cxn ang="0">
                <a:pos x="T2" y="T3"/>
              </a:cxn>
              <a:cxn ang="0">
                <a:pos x="T4" y="T5"/>
              </a:cxn>
              <a:cxn ang="0">
                <a:pos x="T6" y="T7"/>
              </a:cxn>
              <a:cxn ang="0">
                <a:pos x="T8" y="T9"/>
              </a:cxn>
            </a:cxnLst>
            <a:rect l="0" t="0" r="r" b="b"/>
            <a:pathLst>
              <a:path w="934" h="748">
                <a:moveTo>
                  <a:pt x="933" y="747"/>
                </a:moveTo>
                <a:lnTo>
                  <a:pt x="0" y="747"/>
                </a:lnTo>
                <a:lnTo>
                  <a:pt x="0" y="0"/>
                </a:lnTo>
                <a:lnTo>
                  <a:pt x="933" y="0"/>
                </a:lnTo>
                <a:lnTo>
                  <a:pt x="933"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43" name="Line 423"/>
          <p:cNvSpPr>
            <a:spLocks noChangeShapeType="1"/>
          </p:cNvSpPr>
          <p:nvPr/>
        </p:nvSpPr>
        <p:spPr bwMode="auto">
          <a:xfrm>
            <a:off x="4204712" y="6098985"/>
            <a:ext cx="46596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44" name="Line 424"/>
          <p:cNvSpPr>
            <a:spLocks noChangeShapeType="1"/>
          </p:cNvSpPr>
          <p:nvPr/>
        </p:nvSpPr>
        <p:spPr bwMode="auto">
          <a:xfrm flipH="1">
            <a:off x="4239880" y="6068215"/>
            <a:ext cx="37364"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45" name="Line 425"/>
          <p:cNvSpPr>
            <a:spLocks noChangeShapeType="1"/>
          </p:cNvSpPr>
          <p:nvPr/>
        </p:nvSpPr>
        <p:spPr bwMode="auto">
          <a:xfrm flipH="1">
            <a:off x="4303621" y="6068215"/>
            <a:ext cx="32969"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46" name="Line 426"/>
          <p:cNvSpPr>
            <a:spLocks noChangeShapeType="1"/>
          </p:cNvSpPr>
          <p:nvPr/>
        </p:nvSpPr>
        <p:spPr bwMode="auto">
          <a:xfrm flipH="1">
            <a:off x="4360765" y="6068215"/>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47" name="Line 427"/>
          <p:cNvSpPr>
            <a:spLocks noChangeShapeType="1"/>
          </p:cNvSpPr>
          <p:nvPr/>
        </p:nvSpPr>
        <p:spPr bwMode="auto">
          <a:xfrm>
            <a:off x="4242078" y="6171516"/>
            <a:ext cx="20440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48" name="Line 428"/>
          <p:cNvSpPr>
            <a:spLocks noChangeShapeType="1"/>
          </p:cNvSpPr>
          <p:nvPr/>
        </p:nvSpPr>
        <p:spPr bwMode="auto">
          <a:xfrm>
            <a:off x="4242078" y="6230861"/>
            <a:ext cx="204408"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49" name="Line 429"/>
          <p:cNvSpPr>
            <a:spLocks noChangeShapeType="1"/>
          </p:cNvSpPr>
          <p:nvPr/>
        </p:nvSpPr>
        <p:spPr bwMode="auto">
          <a:xfrm>
            <a:off x="4242078" y="6292404"/>
            <a:ext cx="204408"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50" name="Freeform 430"/>
          <p:cNvSpPr>
            <a:spLocks noChangeArrowheads="1"/>
          </p:cNvSpPr>
          <p:nvPr/>
        </p:nvSpPr>
        <p:spPr bwMode="auto">
          <a:xfrm>
            <a:off x="4483849" y="6171517"/>
            <a:ext cx="140668" cy="118688"/>
          </a:xfrm>
          <a:custGeom>
            <a:avLst/>
            <a:gdLst>
              <a:gd name="T0" fmla="*/ 283 w 284"/>
              <a:gd name="T1" fmla="*/ 239 h 240"/>
              <a:gd name="T2" fmla="*/ 0 w 284"/>
              <a:gd name="T3" fmla="*/ 239 h 240"/>
              <a:gd name="T4" fmla="*/ 0 w 284"/>
              <a:gd name="T5" fmla="*/ 0 h 240"/>
              <a:gd name="T6" fmla="*/ 283 w 284"/>
              <a:gd name="T7" fmla="*/ 0 h 240"/>
              <a:gd name="T8" fmla="*/ 283 w 284"/>
              <a:gd name="T9" fmla="*/ 239 h 240"/>
            </a:gdLst>
            <a:ahLst/>
            <a:cxnLst>
              <a:cxn ang="0">
                <a:pos x="T0" y="T1"/>
              </a:cxn>
              <a:cxn ang="0">
                <a:pos x="T2" y="T3"/>
              </a:cxn>
              <a:cxn ang="0">
                <a:pos x="T4" y="T5"/>
              </a:cxn>
              <a:cxn ang="0">
                <a:pos x="T6" y="T7"/>
              </a:cxn>
              <a:cxn ang="0">
                <a:pos x="T8" y="T9"/>
              </a:cxn>
            </a:cxnLst>
            <a:rect l="0" t="0" r="r" b="b"/>
            <a:pathLst>
              <a:path w="284" h="240">
                <a:moveTo>
                  <a:pt x="283" y="239"/>
                </a:moveTo>
                <a:lnTo>
                  <a:pt x="0" y="239"/>
                </a:lnTo>
                <a:lnTo>
                  <a:pt x="0" y="0"/>
                </a:lnTo>
                <a:lnTo>
                  <a:pt x="283" y="0"/>
                </a:lnTo>
                <a:lnTo>
                  <a:pt x="283"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51" name="Freeform 431"/>
          <p:cNvSpPr>
            <a:spLocks noChangeArrowheads="1"/>
          </p:cNvSpPr>
          <p:nvPr/>
        </p:nvSpPr>
        <p:spPr bwMode="auto">
          <a:xfrm>
            <a:off x="1332009" y="7017723"/>
            <a:ext cx="465963" cy="331887"/>
          </a:xfrm>
          <a:custGeom>
            <a:avLst/>
            <a:gdLst>
              <a:gd name="T0" fmla="*/ 933 w 934"/>
              <a:gd name="T1" fmla="*/ 120 h 666"/>
              <a:gd name="T2" fmla="*/ 933 w 934"/>
              <a:gd name="T3" fmla="*/ 665 h 666"/>
              <a:gd name="T4" fmla="*/ 0 w 934"/>
              <a:gd name="T5" fmla="*/ 665 h 666"/>
              <a:gd name="T6" fmla="*/ 0 w 934"/>
              <a:gd name="T7" fmla="*/ 0 h 666"/>
              <a:gd name="T8" fmla="*/ 314 w 934"/>
              <a:gd name="T9" fmla="*/ 0 h 666"/>
              <a:gd name="T10" fmla="*/ 433 w 934"/>
              <a:gd name="T11" fmla="*/ 120 h 666"/>
              <a:gd name="T12" fmla="*/ 933 w 934"/>
              <a:gd name="T13" fmla="*/ 120 h 666"/>
            </a:gdLst>
            <a:ahLst/>
            <a:cxnLst>
              <a:cxn ang="0">
                <a:pos x="T0" y="T1"/>
              </a:cxn>
              <a:cxn ang="0">
                <a:pos x="T2" y="T3"/>
              </a:cxn>
              <a:cxn ang="0">
                <a:pos x="T4" y="T5"/>
              </a:cxn>
              <a:cxn ang="0">
                <a:pos x="T6" y="T7"/>
              </a:cxn>
              <a:cxn ang="0">
                <a:pos x="T8" y="T9"/>
              </a:cxn>
              <a:cxn ang="0">
                <a:pos x="T10" y="T11"/>
              </a:cxn>
              <a:cxn ang="0">
                <a:pos x="T12" y="T13"/>
              </a:cxn>
            </a:cxnLst>
            <a:rect l="0" t="0" r="r" b="b"/>
            <a:pathLst>
              <a:path w="934" h="666">
                <a:moveTo>
                  <a:pt x="933" y="120"/>
                </a:moveTo>
                <a:lnTo>
                  <a:pt x="933" y="665"/>
                </a:lnTo>
                <a:lnTo>
                  <a:pt x="0" y="665"/>
                </a:lnTo>
                <a:lnTo>
                  <a:pt x="0" y="0"/>
                </a:lnTo>
                <a:lnTo>
                  <a:pt x="314" y="0"/>
                </a:lnTo>
                <a:lnTo>
                  <a:pt x="433" y="120"/>
                </a:lnTo>
                <a:lnTo>
                  <a:pt x="933" y="12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52" name="Freeform 432"/>
          <p:cNvSpPr>
            <a:spLocks noChangeArrowheads="1"/>
          </p:cNvSpPr>
          <p:nvPr/>
        </p:nvSpPr>
        <p:spPr bwMode="auto">
          <a:xfrm>
            <a:off x="2288111" y="7055086"/>
            <a:ext cx="413213" cy="294524"/>
          </a:xfrm>
          <a:custGeom>
            <a:avLst/>
            <a:gdLst>
              <a:gd name="T0" fmla="*/ 828 w 829"/>
              <a:gd name="T1" fmla="*/ 105 h 591"/>
              <a:gd name="T2" fmla="*/ 828 w 829"/>
              <a:gd name="T3" fmla="*/ 590 h 591"/>
              <a:gd name="T4" fmla="*/ 0 w 829"/>
              <a:gd name="T5" fmla="*/ 590 h 591"/>
              <a:gd name="T6" fmla="*/ 0 w 829"/>
              <a:gd name="T7" fmla="*/ 0 h 591"/>
              <a:gd name="T8" fmla="*/ 284 w 829"/>
              <a:gd name="T9" fmla="*/ 0 h 591"/>
              <a:gd name="T10" fmla="*/ 388 w 829"/>
              <a:gd name="T11" fmla="*/ 105 h 591"/>
              <a:gd name="T12" fmla="*/ 828 w 829"/>
              <a:gd name="T13" fmla="*/ 105 h 591"/>
            </a:gdLst>
            <a:ahLst/>
            <a:cxnLst>
              <a:cxn ang="0">
                <a:pos x="T0" y="T1"/>
              </a:cxn>
              <a:cxn ang="0">
                <a:pos x="T2" y="T3"/>
              </a:cxn>
              <a:cxn ang="0">
                <a:pos x="T4" y="T5"/>
              </a:cxn>
              <a:cxn ang="0">
                <a:pos x="T6" y="T7"/>
              </a:cxn>
              <a:cxn ang="0">
                <a:pos x="T8" y="T9"/>
              </a:cxn>
              <a:cxn ang="0">
                <a:pos x="T10" y="T11"/>
              </a:cxn>
              <a:cxn ang="0">
                <a:pos x="T12" y="T13"/>
              </a:cxn>
            </a:cxnLst>
            <a:rect l="0" t="0" r="r" b="b"/>
            <a:pathLst>
              <a:path w="829" h="591">
                <a:moveTo>
                  <a:pt x="828" y="105"/>
                </a:moveTo>
                <a:lnTo>
                  <a:pt x="828" y="590"/>
                </a:lnTo>
                <a:lnTo>
                  <a:pt x="0" y="590"/>
                </a:lnTo>
                <a:lnTo>
                  <a:pt x="0" y="0"/>
                </a:lnTo>
                <a:lnTo>
                  <a:pt x="284" y="0"/>
                </a:lnTo>
                <a:lnTo>
                  <a:pt x="388" y="105"/>
                </a:lnTo>
                <a:lnTo>
                  <a:pt x="828" y="10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53" name="Freeform 433"/>
          <p:cNvSpPr>
            <a:spLocks noChangeArrowheads="1"/>
          </p:cNvSpPr>
          <p:nvPr/>
        </p:nvSpPr>
        <p:spPr bwMode="auto">
          <a:xfrm>
            <a:off x="2340863" y="6995742"/>
            <a:ext cx="413213" cy="294524"/>
          </a:xfrm>
          <a:custGeom>
            <a:avLst/>
            <a:gdLst>
              <a:gd name="T0" fmla="*/ 0 w 830"/>
              <a:gd name="T1" fmla="*/ 89 h 590"/>
              <a:gd name="T2" fmla="*/ 0 w 830"/>
              <a:gd name="T3" fmla="*/ 0 h 590"/>
              <a:gd name="T4" fmla="*/ 284 w 830"/>
              <a:gd name="T5" fmla="*/ 0 h 590"/>
              <a:gd name="T6" fmla="*/ 389 w 830"/>
              <a:gd name="T7" fmla="*/ 104 h 590"/>
              <a:gd name="T8" fmla="*/ 829 w 830"/>
              <a:gd name="T9" fmla="*/ 104 h 590"/>
              <a:gd name="T10" fmla="*/ 829 w 830"/>
              <a:gd name="T11" fmla="*/ 589 h 590"/>
              <a:gd name="T12" fmla="*/ 754 w 830"/>
              <a:gd name="T13" fmla="*/ 589 h 590"/>
            </a:gdLst>
            <a:ahLst/>
            <a:cxnLst>
              <a:cxn ang="0">
                <a:pos x="T0" y="T1"/>
              </a:cxn>
              <a:cxn ang="0">
                <a:pos x="T2" y="T3"/>
              </a:cxn>
              <a:cxn ang="0">
                <a:pos x="T4" y="T5"/>
              </a:cxn>
              <a:cxn ang="0">
                <a:pos x="T6" y="T7"/>
              </a:cxn>
              <a:cxn ang="0">
                <a:pos x="T8" y="T9"/>
              </a:cxn>
              <a:cxn ang="0">
                <a:pos x="T10" y="T11"/>
              </a:cxn>
              <a:cxn ang="0">
                <a:pos x="T12" y="T13"/>
              </a:cxn>
            </a:cxnLst>
            <a:rect l="0" t="0" r="r" b="b"/>
            <a:pathLst>
              <a:path w="830" h="590">
                <a:moveTo>
                  <a:pt x="0" y="89"/>
                </a:moveTo>
                <a:lnTo>
                  <a:pt x="0" y="0"/>
                </a:lnTo>
                <a:lnTo>
                  <a:pt x="284" y="0"/>
                </a:lnTo>
                <a:lnTo>
                  <a:pt x="389" y="104"/>
                </a:lnTo>
                <a:lnTo>
                  <a:pt x="829" y="104"/>
                </a:lnTo>
                <a:lnTo>
                  <a:pt x="829" y="589"/>
                </a:lnTo>
                <a:lnTo>
                  <a:pt x="754" y="58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54" name="Freeform 434"/>
          <p:cNvSpPr>
            <a:spLocks noChangeArrowheads="1"/>
          </p:cNvSpPr>
          <p:nvPr/>
        </p:nvSpPr>
        <p:spPr bwMode="auto">
          <a:xfrm>
            <a:off x="3248608" y="6980357"/>
            <a:ext cx="465963" cy="406619"/>
          </a:xfrm>
          <a:custGeom>
            <a:avLst/>
            <a:gdLst>
              <a:gd name="T0" fmla="*/ 463 w 935"/>
              <a:gd name="T1" fmla="*/ 634 h 814"/>
              <a:gd name="T2" fmla="*/ 934 w 935"/>
              <a:gd name="T3" fmla="*/ 634 h 814"/>
              <a:gd name="T4" fmla="*/ 934 w 935"/>
              <a:gd name="T5" fmla="*/ 0 h 814"/>
              <a:gd name="T6" fmla="*/ 0 w 935"/>
              <a:gd name="T7" fmla="*/ 0 h 814"/>
              <a:gd name="T8" fmla="*/ 0 w 935"/>
              <a:gd name="T9" fmla="*/ 634 h 814"/>
              <a:gd name="T10" fmla="*/ 254 w 935"/>
              <a:gd name="T11" fmla="*/ 634 h 814"/>
              <a:gd name="T12" fmla="*/ 254 w 935"/>
              <a:gd name="T13" fmla="*/ 813 h 814"/>
              <a:gd name="T14" fmla="*/ 463 w 935"/>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5" h="814">
                <a:moveTo>
                  <a:pt x="463" y="634"/>
                </a:moveTo>
                <a:lnTo>
                  <a:pt x="934" y="634"/>
                </a:lnTo>
                <a:lnTo>
                  <a:pt x="934" y="0"/>
                </a:lnTo>
                <a:lnTo>
                  <a:pt x="0" y="0"/>
                </a:lnTo>
                <a:lnTo>
                  <a:pt x="0" y="634"/>
                </a:lnTo>
                <a:lnTo>
                  <a:pt x="254" y="634"/>
                </a:lnTo>
                <a:lnTo>
                  <a:pt x="254" y="813"/>
                </a:lnTo>
                <a:lnTo>
                  <a:pt x="463" y="6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55" name="Freeform 435"/>
          <p:cNvSpPr>
            <a:spLocks noChangeArrowheads="1"/>
          </p:cNvSpPr>
          <p:nvPr/>
        </p:nvSpPr>
        <p:spPr bwMode="auto">
          <a:xfrm>
            <a:off x="4204713" y="7024315"/>
            <a:ext cx="406618" cy="364858"/>
          </a:xfrm>
          <a:custGeom>
            <a:avLst/>
            <a:gdLst>
              <a:gd name="T0" fmla="*/ 381 w 815"/>
              <a:gd name="T1" fmla="*/ 575 h 733"/>
              <a:gd name="T2" fmla="*/ 814 w 815"/>
              <a:gd name="T3" fmla="*/ 575 h 733"/>
              <a:gd name="T4" fmla="*/ 814 w 815"/>
              <a:gd name="T5" fmla="*/ 0 h 733"/>
              <a:gd name="T6" fmla="*/ 0 w 815"/>
              <a:gd name="T7" fmla="*/ 0 h 733"/>
              <a:gd name="T8" fmla="*/ 0 w 815"/>
              <a:gd name="T9" fmla="*/ 575 h 733"/>
              <a:gd name="T10" fmla="*/ 202 w 815"/>
              <a:gd name="T11" fmla="*/ 575 h 733"/>
              <a:gd name="T12" fmla="*/ 202 w 815"/>
              <a:gd name="T13" fmla="*/ 732 h 733"/>
              <a:gd name="T14" fmla="*/ 381 w 815"/>
              <a:gd name="T15" fmla="*/ 575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33">
                <a:moveTo>
                  <a:pt x="381" y="575"/>
                </a:moveTo>
                <a:lnTo>
                  <a:pt x="814" y="575"/>
                </a:lnTo>
                <a:lnTo>
                  <a:pt x="814" y="0"/>
                </a:lnTo>
                <a:lnTo>
                  <a:pt x="0" y="0"/>
                </a:lnTo>
                <a:lnTo>
                  <a:pt x="0" y="575"/>
                </a:lnTo>
                <a:lnTo>
                  <a:pt x="202" y="575"/>
                </a:lnTo>
                <a:lnTo>
                  <a:pt x="202" y="732"/>
                </a:lnTo>
                <a:lnTo>
                  <a:pt x="381" y="57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56" name="Freeform 436"/>
          <p:cNvSpPr>
            <a:spLocks noChangeArrowheads="1"/>
          </p:cNvSpPr>
          <p:nvPr/>
        </p:nvSpPr>
        <p:spPr bwMode="auto">
          <a:xfrm>
            <a:off x="4268453" y="6964972"/>
            <a:ext cx="402223" cy="287929"/>
          </a:xfrm>
          <a:custGeom>
            <a:avLst/>
            <a:gdLst>
              <a:gd name="T0" fmla="*/ 716 w 807"/>
              <a:gd name="T1" fmla="*/ 575 h 576"/>
              <a:gd name="T2" fmla="*/ 806 w 807"/>
              <a:gd name="T3" fmla="*/ 575 h 576"/>
              <a:gd name="T4" fmla="*/ 806 w 807"/>
              <a:gd name="T5" fmla="*/ 0 h 576"/>
              <a:gd name="T6" fmla="*/ 0 w 807"/>
              <a:gd name="T7" fmla="*/ 0 h 576"/>
              <a:gd name="T8" fmla="*/ 0 w 807"/>
              <a:gd name="T9" fmla="*/ 90 h 576"/>
            </a:gdLst>
            <a:ahLst/>
            <a:cxnLst>
              <a:cxn ang="0">
                <a:pos x="T0" y="T1"/>
              </a:cxn>
              <a:cxn ang="0">
                <a:pos x="T2" y="T3"/>
              </a:cxn>
              <a:cxn ang="0">
                <a:pos x="T4" y="T5"/>
              </a:cxn>
              <a:cxn ang="0">
                <a:pos x="T6" y="T7"/>
              </a:cxn>
              <a:cxn ang="0">
                <a:pos x="T8" y="T9"/>
              </a:cxn>
            </a:cxnLst>
            <a:rect l="0" t="0" r="r" b="b"/>
            <a:pathLst>
              <a:path w="807" h="576">
                <a:moveTo>
                  <a:pt x="716" y="575"/>
                </a:moveTo>
                <a:lnTo>
                  <a:pt x="806" y="575"/>
                </a:lnTo>
                <a:lnTo>
                  <a:pt x="806" y="0"/>
                </a:lnTo>
                <a:lnTo>
                  <a:pt x="0" y="0"/>
                </a:lnTo>
                <a:lnTo>
                  <a:pt x="0" y="9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57" name="Line 437"/>
          <p:cNvSpPr>
            <a:spLocks noChangeShapeType="1"/>
          </p:cNvSpPr>
          <p:nvPr/>
        </p:nvSpPr>
        <p:spPr bwMode="auto">
          <a:xfrm>
            <a:off x="5202577" y="6171516"/>
            <a:ext cx="391234"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58" name="Line 438"/>
          <p:cNvSpPr>
            <a:spLocks noChangeShapeType="1"/>
          </p:cNvSpPr>
          <p:nvPr/>
        </p:nvSpPr>
        <p:spPr bwMode="auto">
          <a:xfrm>
            <a:off x="5202577" y="6230861"/>
            <a:ext cx="391234"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59" name="Line 439"/>
          <p:cNvSpPr>
            <a:spLocks noChangeShapeType="1"/>
          </p:cNvSpPr>
          <p:nvPr/>
        </p:nvSpPr>
        <p:spPr bwMode="auto">
          <a:xfrm>
            <a:off x="5202577" y="6292404"/>
            <a:ext cx="391234"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60" name="Freeform 440"/>
          <p:cNvSpPr>
            <a:spLocks noChangeArrowheads="1"/>
          </p:cNvSpPr>
          <p:nvPr/>
        </p:nvSpPr>
        <p:spPr bwMode="auto">
          <a:xfrm>
            <a:off x="5165211" y="6037443"/>
            <a:ext cx="465963" cy="373649"/>
          </a:xfrm>
          <a:custGeom>
            <a:avLst/>
            <a:gdLst>
              <a:gd name="T0" fmla="*/ 933 w 934"/>
              <a:gd name="T1" fmla="*/ 747 h 748"/>
              <a:gd name="T2" fmla="*/ 0 w 934"/>
              <a:gd name="T3" fmla="*/ 747 h 748"/>
              <a:gd name="T4" fmla="*/ 0 w 934"/>
              <a:gd name="T5" fmla="*/ 0 h 748"/>
              <a:gd name="T6" fmla="*/ 933 w 934"/>
              <a:gd name="T7" fmla="*/ 0 h 748"/>
              <a:gd name="T8" fmla="*/ 933 w 934"/>
              <a:gd name="T9" fmla="*/ 747 h 748"/>
            </a:gdLst>
            <a:ahLst/>
            <a:cxnLst>
              <a:cxn ang="0">
                <a:pos x="T0" y="T1"/>
              </a:cxn>
              <a:cxn ang="0">
                <a:pos x="T2" y="T3"/>
              </a:cxn>
              <a:cxn ang="0">
                <a:pos x="T4" y="T5"/>
              </a:cxn>
              <a:cxn ang="0">
                <a:pos x="T6" y="T7"/>
              </a:cxn>
              <a:cxn ang="0">
                <a:pos x="T8" y="T9"/>
              </a:cxn>
            </a:cxnLst>
            <a:rect l="0" t="0" r="r" b="b"/>
            <a:pathLst>
              <a:path w="934" h="748">
                <a:moveTo>
                  <a:pt x="933" y="747"/>
                </a:moveTo>
                <a:lnTo>
                  <a:pt x="0" y="747"/>
                </a:lnTo>
                <a:lnTo>
                  <a:pt x="0" y="0"/>
                </a:lnTo>
                <a:lnTo>
                  <a:pt x="933" y="0"/>
                </a:lnTo>
                <a:lnTo>
                  <a:pt x="933"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61" name="Line 441"/>
          <p:cNvSpPr>
            <a:spLocks noChangeShapeType="1"/>
          </p:cNvSpPr>
          <p:nvPr/>
        </p:nvSpPr>
        <p:spPr bwMode="auto">
          <a:xfrm>
            <a:off x="5165211" y="6098985"/>
            <a:ext cx="46596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62" name="Line 442"/>
          <p:cNvSpPr>
            <a:spLocks noChangeShapeType="1"/>
          </p:cNvSpPr>
          <p:nvPr/>
        </p:nvSpPr>
        <p:spPr bwMode="auto">
          <a:xfrm flipH="1">
            <a:off x="5200380" y="6068215"/>
            <a:ext cx="32969"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63" name="Line 443"/>
          <p:cNvSpPr>
            <a:spLocks noChangeShapeType="1"/>
          </p:cNvSpPr>
          <p:nvPr/>
        </p:nvSpPr>
        <p:spPr bwMode="auto">
          <a:xfrm flipH="1">
            <a:off x="5257524" y="6068215"/>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64" name="Line 444"/>
          <p:cNvSpPr>
            <a:spLocks noChangeShapeType="1"/>
          </p:cNvSpPr>
          <p:nvPr/>
        </p:nvSpPr>
        <p:spPr bwMode="auto">
          <a:xfrm flipH="1">
            <a:off x="5316869" y="6068215"/>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nvGrpSpPr>
          <p:cNvPr id="5804" name="Group 5803"/>
          <p:cNvGrpSpPr/>
          <p:nvPr/>
        </p:nvGrpSpPr>
        <p:grpSpPr>
          <a:xfrm>
            <a:off x="6191648" y="5989086"/>
            <a:ext cx="327493" cy="465964"/>
            <a:chOff x="8253381" y="5699750"/>
            <a:chExt cx="436543" cy="621124"/>
          </a:xfrm>
        </p:grpSpPr>
        <p:sp>
          <p:nvSpPr>
            <p:cNvPr id="5565" name="Freeform 445"/>
            <p:cNvSpPr>
              <a:spLocks noChangeArrowheads="1"/>
            </p:cNvSpPr>
            <p:nvPr/>
          </p:nvSpPr>
          <p:spPr bwMode="auto">
            <a:xfrm>
              <a:off x="8253381" y="5775927"/>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66" name="Freeform 446"/>
            <p:cNvSpPr>
              <a:spLocks noChangeArrowheads="1"/>
            </p:cNvSpPr>
            <p:nvPr/>
          </p:nvSpPr>
          <p:spPr bwMode="auto">
            <a:xfrm>
              <a:off x="8370574" y="5699750"/>
              <a:ext cx="199228"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sp>
        <p:nvSpPr>
          <p:cNvPr id="5567" name="Line 447"/>
          <p:cNvSpPr>
            <a:spLocks noChangeShapeType="1"/>
          </p:cNvSpPr>
          <p:nvPr/>
        </p:nvSpPr>
        <p:spPr bwMode="auto">
          <a:xfrm>
            <a:off x="7257647" y="6164923"/>
            <a:ext cx="16484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68" name="Line 448"/>
          <p:cNvSpPr>
            <a:spLocks noChangeShapeType="1"/>
          </p:cNvSpPr>
          <p:nvPr/>
        </p:nvSpPr>
        <p:spPr bwMode="auto">
          <a:xfrm>
            <a:off x="7257647" y="6239654"/>
            <a:ext cx="16484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69" name="Line 449"/>
          <p:cNvSpPr>
            <a:spLocks noChangeShapeType="1"/>
          </p:cNvSpPr>
          <p:nvPr/>
        </p:nvSpPr>
        <p:spPr bwMode="auto">
          <a:xfrm>
            <a:off x="7257647" y="6314383"/>
            <a:ext cx="16484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70" name="Line 450"/>
          <p:cNvSpPr>
            <a:spLocks noChangeShapeType="1"/>
          </p:cNvSpPr>
          <p:nvPr/>
        </p:nvSpPr>
        <p:spPr bwMode="auto">
          <a:xfrm>
            <a:off x="7257647" y="6389114"/>
            <a:ext cx="16484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71" name="Line 451"/>
          <p:cNvSpPr>
            <a:spLocks noChangeShapeType="1"/>
          </p:cNvSpPr>
          <p:nvPr/>
        </p:nvSpPr>
        <p:spPr bwMode="auto">
          <a:xfrm flipH="1">
            <a:off x="7196105" y="6164923"/>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72" name="Line 452"/>
          <p:cNvSpPr>
            <a:spLocks noChangeShapeType="1"/>
          </p:cNvSpPr>
          <p:nvPr/>
        </p:nvSpPr>
        <p:spPr bwMode="auto">
          <a:xfrm flipH="1">
            <a:off x="7196105" y="6239654"/>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73" name="Line 453"/>
          <p:cNvSpPr>
            <a:spLocks noChangeShapeType="1"/>
          </p:cNvSpPr>
          <p:nvPr/>
        </p:nvSpPr>
        <p:spPr bwMode="auto">
          <a:xfrm flipH="1">
            <a:off x="7196105" y="6314383"/>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74" name="Line 454"/>
          <p:cNvSpPr>
            <a:spLocks noChangeShapeType="1"/>
          </p:cNvSpPr>
          <p:nvPr/>
        </p:nvSpPr>
        <p:spPr bwMode="auto">
          <a:xfrm flipH="1">
            <a:off x="7196105" y="6389114"/>
            <a:ext cx="3516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75" name="Freeform 455"/>
          <p:cNvSpPr>
            <a:spLocks noChangeArrowheads="1"/>
          </p:cNvSpPr>
          <p:nvPr/>
        </p:nvSpPr>
        <p:spPr bwMode="auto">
          <a:xfrm>
            <a:off x="7147752" y="6046235"/>
            <a:ext cx="331889" cy="408817"/>
          </a:xfrm>
          <a:custGeom>
            <a:avLst/>
            <a:gdLst>
              <a:gd name="T0" fmla="*/ 194 w 665"/>
              <a:gd name="T1" fmla="*/ 0 h 822"/>
              <a:gd name="T2" fmla="*/ 0 w 665"/>
              <a:gd name="T3" fmla="*/ 0 h 822"/>
              <a:gd name="T4" fmla="*/ 0 w 665"/>
              <a:gd name="T5" fmla="*/ 821 h 822"/>
              <a:gd name="T6" fmla="*/ 664 w 665"/>
              <a:gd name="T7" fmla="*/ 821 h 822"/>
              <a:gd name="T8" fmla="*/ 664 w 665"/>
              <a:gd name="T9" fmla="*/ 0 h 822"/>
              <a:gd name="T10" fmla="*/ 462 w 665"/>
              <a:gd name="T11" fmla="*/ 0 h 822"/>
            </a:gdLst>
            <a:ahLst/>
            <a:cxnLst>
              <a:cxn ang="0">
                <a:pos x="T0" y="T1"/>
              </a:cxn>
              <a:cxn ang="0">
                <a:pos x="T2" y="T3"/>
              </a:cxn>
              <a:cxn ang="0">
                <a:pos x="T4" y="T5"/>
              </a:cxn>
              <a:cxn ang="0">
                <a:pos x="T6" y="T7"/>
              </a:cxn>
              <a:cxn ang="0">
                <a:pos x="T8" y="T9"/>
              </a:cxn>
              <a:cxn ang="0">
                <a:pos x="T10" y="T11"/>
              </a:cxn>
            </a:cxnLst>
            <a:rect l="0" t="0" r="r" b="b"/>
            <a:pathLst>
              <a:path w="665" h="822">
                <a:moveTo>
                  <a:pt x="194" y="0"/>
                </a:moveTo>
                <a:lnTo>
                  <a:pt x="0" y="0"/>
                </a:lnTo>
                <a:lnTo>
                  <a:pt x="0" y="821"/>
                </a:lnTo>
                <a:lnTo>
                  <a:pt x="664" y="821"/>
                </a:lnTo>
                <a:lnTo>
                  <a:pt x="664" y="0"/>
                </a:lnTo>
                <a:lnTo>
                  <a:pt x="46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76" name="Freeform 456"/>
          <p:cNvSpPr>
            <a:spLocks noChangeArrowheads="1"/>
          </p:cNvSpPr>
          <p:nvPr/>
        </p:nvSpPr>
        <p:spPr bwMode="auto">
          <a:xfrm>
            <a:off x="7235668" y="5989086"/>
            <a:ext cx="149460" cy="94511"/>
          </a:xfrm>
          <a:custGeom>
            <a:avLst/>
            <a:gdLst>
              <a:gd name="T0" fmla="*/ 209 w 299"/>
              <a:gd name="T1" fmla="*/ 67 h 188"/>
              <a:gd name="T2" fmla="*/ 209 w 299"/>
              <a:gd name="T3" fmla="*/ 0 h 188"/>
              <a:gd name="T4" fmla="*/ 89 w 299"/>
              <a:gd name="T5" fmla="*/ 0 h 188"/>
              <a:gd name="T6" fmla="*/ 89 w 299"/>
              <a:gd name="T7" fmla="*/ 67 h 188"/>
              <a:gd name="T8" fmla="*/ 30 w 299"/>
              <a:gd name="T9" fmla="*/ 67 h 188"/>
              <a:gd name="T10" fmla="*/ 0 w 299"/>
              <a:gd name="T11" fmla="*/ 187 h 188"/>
              <a:gd name="T12" fmla="*/ 298 w 299"/>
              <a:gd name="T13" fmla="*/ 187 h 188"/>
              <a:gd name="T14" fmla="*/ 268 w 299"/>
              <a:gd name="T15" fmla="*/ 67 h 188"/>
              <a:gd name="T16" fmla="*/ 209 w 299"/>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67"/>
                </a:moveTo>
                <a:lnTo>
                  <a:pt x="209" y="0"/>
                </a:lnTo>
                <a:lnTo>
                  <a:pt x="89" y="0"/>
                </a:lnTo>
                <a:lnTo>
                  <a:pt x="89" y="67"/>
                </a:lnTo>
                <a:lnTo>
                  <a:pt x="30" y="67"/>
                </a:lnTo>
                <a:lnTo>
                  <a:pt x="0" y="187"/>
                </a:lnTo>
                <a:lnTo>
                  <a:pt x="298" y="187"/>
                </a:lnTo>
                <a:lnTo>
                  <a:pt x="268" y="67"/>
                </a:lnTo>
                <a:lnTo>
                  <a:pt x="209" y="6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77" name="Freeform 457"/>
          <p:cNvSpPr>
            <a:spLocks noChangeArrowheads="1"/>
          </p:cNvSpPr>
          <p:nvPr/>
        </p:nvSpPr>
        <p:spPr bwMode="auto">
          <a:xfrm>
            <a:off x="8099457" y="5989086"/>
            <a:ext cx="342878" cy="465963"/>
          </a:xfrm>
          <a:custGeom>
            <a:avLst/>
            <a:gdLst>
              <a:gd name="T0" fmla="*/ 209 w 688"/>
              <a:gd name="T1" fmla="*/ 0 h 934"/>
              <a:gd name="T2" fmla="*/ 687 w 688"/>
              <a:gd name="T3" fmla="*/ 0 h 934"/>
              <a:gd name="T4" fmla="*/ 687 w 688"/>
              <a:gd name="T5" fmla="*/ 933 h 934"/>
              <a:gd name="T6" fmla="*/ 0 w 688"/>
              <a:gd name="T7" fmla="*/ 933 h 934"/>
              <a:gd name="T8" fmla="*/ 0 w 688"/>
              <a:gd name="T9" fmla="*/ 217 h 934"/>
              <a:gd name="T10" fmla="*/ 209 w 688"/>
              <a:gd name="T11" fmla="*/ 0 h 934"/>
            </a:gdLst>
            <a:ahLst/>
            <a:cxnLst>
              <a:cxn ang="0">
                <a:pos x="T0" y="T1"/>
              </a:cxn>
              <a:cxn ang="0">
                <a:pos x="T2" y="T3"/>
              </a:cxn>
              <a:cxn ang="0">
                <a:pos x="T4" y="T5"/>
              </a:cxn>
              <a:cxn ang="0">
                <a:pos x="T6" y="T7"/>
              </a:cxn>
              <a:cxn ang="0">
                <a:pos x="T8" y="T9"/>
              </a:cxn>
              <a:cxn ang="0">
                <a:pos x="T10" y="T11"/>
              </a:cxn>
            </a:cxnLst>
            <a:rect l="0" t="0" r="r" b="b"/>
            <a:pathLst>
              <a:path w="688" h="934">
                <a:moveTo>
                  <a:pt x="209" y="0"/>
                </a:moveTo>
                <a:lnTo>
                  <a:pt x="687" y="0"/>
                </a:lnTo>
                <a:lnTo>
                  <a:pt x="687" y="933"/>
                </a:lnTo>
                <a:lnTo>
                  <a:pt x="0" y="933"/>
                </a:lnTo>
                <a:lnTo>
                  <a:pt x="0" y="217"/>
                </a:lnTo>
                <a:lnTo>
                  <a:pt x="20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78" name="Freeform 458"/>
          <p:cNvSpPr>
            <a:spLocks noChangeArrowheads="1"/>
          </p:cNvSpPr>
          <p:nvPr/>
        </p:nvSpPr>
        <p:spPr bwMode="auto">
          <a:xfrm>
            <a:off x="8099458" y="5989086"/>
            <a:ext cx="105501" cy="107698"/>
          </a:xfrm>
          <a:custGeom>
            <a:avLst/>
            <a:gdLst>
              <a:gd name="T0" fmla="*/ 0 w 210"/>
              <a:gd name="T1" fmla="*/ 217 h 218"/>
              <a:gd name="T2" fmla="*/ 209 w 210"/>
              <a:gd name="T3" fmla="*/ 217 h 218"/>
              <a:gd name="T4" fmla="*/ 209 w 210"/>
              <a:gd name="T5" fmla="*/ 0 h 218"/>
            </a:gdLst>
            <a:ahLst/>
            <a:cxnLst>
              <a:cxn ang="0">
                <a:pos x="T0" y="T1"/>
              </a:cxn>
              <a:cxn ang="0">
                <a:pos x="T2" y="T3"/>
              </a:cxn>
              <a:cxn ang="0">
                <a:pos x="T4" y="T5"/>
              </a:cxn>
            </a:cxnLst>
            <a:rect l="0" t="0" r="r" b="b"/>
            <a:pathLst>
              <a:path w="210" h="218">
                <a:moveTo>
                  <a:pt x="0" y="217"/>
                </a:moveTo>
                <a:lnTo>
                  <a:pt x="209" y="217"/>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79" name="Freeform 459"/>
          <p:cNvSpPr>
            <a:spLocks noChangeArrowheads="1"/>
          </p:cNvSpPr>
          <p:nvPr/>
        </p:nvSpPr>
        <p:spPr bwMode="auto">
          <a:xfrm>
            <a:off x="10007268" y="6052827"/>
            <a:ext cx="290128" cy="402223"/>
          </a:xfrm>
          <a:custGeom>
            <a:avLst/>
            <a:gdLst>
              <a:gd name="T0" fmla="*/ 179 w 583"/>
              <a:gd name="T1" fmla="*/ 0 h 807"/>
              <a:gd name="T2" fmla="*/ 582 w 583"/>
              <a:gd name="T3" fmla="*/ 0 h 807"/>
              <a:gd name="T4" fmla="*/ 582 w 583"/>
              <a:gd name="T5" fmla="*/ 806 h 807"/>
              <a:gd name="T6" fmla="*/ 0 w 583"/>
              <a:gd name="T7" fmla="*/ 806 h 807"/>
              <a:gd name="T8" fmla="*/ 0 w 583"/>
              <a:gd name="T9" fmla="*/ 179 h 807"/>
              <a:gd name="T10" fmla="*/ 179 w 583"/>
              <a:gd name="T11" fmla="*/ 0 h 807"/>
            </a:gdLst>
            <a:ahLst/>
            <a:cxnLst>
              <a:cxn ang="0">
                <a:pos x="T0" y="T1"/>
              </a:cxn>
              <a:cxn ang="0">
                <a:pos x="T2" y="T3"/>
              </a:cxn>
              <a:cxn ang="0">
                <a:pos x="T4" y="T5"/>
              </a:cxn>
              <a:cxn ang="0">
                <a:pos x="T6" y="T7"/>
              </a:cxn>
              <a:cxn ang="0">
                <a:pos x="T8" y="T9"/>
              </a:cxn>
              <a:cxn ang="0">
                <a:pos x="T10" y="T11"/>
              </a:cxn>
            </a:cxnLst>
            <a:rect l="0" t="0" r="r" b="b"/>
            <a:pathLst>
              <a:path w="583" h="807">
                <a:moveTo>
                  <a:pt x="179" y="0"/>
                </a:moveTo>
                <a:lnTo>
                  <a:pt x="582" y="0"/>
                </a:lnTo>
                <a:lnTo>
                  <a:pt x="582" y="806"/>
                </a:lnTo>
                <a:lnTo>
                  <a:pt x="0" y="806"/>
                </a:lnTo>
                <a:lnTo>
                  <a:pt x="0" y="179"/>
                </a:lnTo>
                <a:lnTo>
                  <a:pt x="17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80" name="Freeform 460"/>
          <p:cNvSpPr>
            <a:spLocks noChangeArrowheads="1"/>
          </p:cNvSpPr>
          <p:nvPr/>
        </p:nvSpPr>
        <p:spPr bwMode="auto">
          <a:xfrm>
            <a:off x="10128154" y="5989086"/>
            <a:ext cx="237378" cy="406618"/>
          </a:xfrm>
          <a:custGeom>
            <a:avLst/>
            <a:gdLst>
              <a:gd name="T0" fmla="*/ 0 w 478"/>
              <a:gd name="T1" fmla="*/ 82 h 815"/>
              <a:gd name="T2" fmla="*/ 74 w 478"/>
              <a:gd name="T3" fmla="*/ 0 h 815"/>
              <a:gd name="T4" fmla="*/ 477 w 478"/>
              <a:gd name="T5" fmla="*/ 0 h 815"/>
              <a:gd name="T6" fmla="*/ 477 w 478"/>
              <a:gd name="T7" fmla="*/ 814 h 815"/>
              <a:gd name="T8" fmla="*/ 373 w 478"/>
              <a:gd name="T9" fmla="*/ 814 h 815"/>
            </a:gdLst>
            <a:ahLst/>
            <a:cxnLst>
              <a:cxn ang="0">
                <a:pos x="T0" y="T1"/>
              </a:cxn>
              <a:cxn ang="0">
                <a:pos x="T2" y="T3"/>
              </a:cxn>
              <a:cxn ang="0">
                <a:pos x="T4" y="T5"/>
              </a:cxn>
              <a:cxn ang="0">
                <a:pos x="T6" y="T7"/>
              </a:cxn>
              <a:cxn ang="0">
                <a:pos x="T8" y="T9"/>
              </a:cxn>
            </a:cxnLst>
            <a:rect l="0" t="0" r="r" b="b"/>
            <a:pathLst>
              <a:path w="478" h="815">
                <a:moveTo>
                  <a:pt x="0" y="82"/>
                </a:moveTo>
                <a:lnTo>
                  <a:pt x="74" y="0"/>
                </a:lnTo>
                <a:lnTo>
                  <a:pt x="477" y="0"/>
                </a:lnTo>
                <a:lnTo>
                  <a:pt x="477" y="814"/>
                </a:lnTo>
                <a:lnTo>
                  <a:pt x="373" y="81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81" name="Freeform 461"/>
          <p:cNvSpPr>
            <a:spLocks noChangeArrowheads="1"/>
          </p:cNvSpPr>
          <p:nvPr/>
        </p:nvSpPr>
        <p:spPr bwMode="auto">
          <a:xfrm>
            <a:off x="10007269" y="6052826"/>
            <a:ext cx="90115" cy="90116"/>
          </a:xfrm>
          <a:custGeom>
            <a:avLst/>
            <a:gdLst>
              <a:gd name="T0" fmla="*/ 0 w 180"/>
              <a:gd name="T1" fmla="*/ 179 h 180"/>
              <a:gd name="T2" fmla="*/ 179 w 180"/>
              <a:gd name="T3" fmla="*/ 179 h 180"/>
              <a:gd name="T4" fmla="*/ 179 w 180"/>
              <a:gd name="T5" fmla="*/ 0 h 180"/>
            </a:gdLst>
            <a:ahLst/>
            <a:cxnLst>
              <a:cxn ang="0">
                <a:pos x="T0" y="T1"/>
              </a:cxn>
              <a:cxn ang="0">
                <a:pos x="T2" y="T3"/>
              </a:cxn>
              <a:cxn ang="0">
                <a:pos x="T4" y="T5"/>
              </a:cxn>
            </a:cxnLst>
            <a:rect l="0" t="0" r="r" b="b"/>
            <a:pathLst>
              <a:path w="180" h="180">
                <a:moveTo>
                  <a:pt x="0" y="179"/>
                </a:moveTo>
                <a:lnTo>
                  <a:pt x="179" y="179"/>
                </a:lnTo>
                <a:lnTo>
                  <a:pt x="17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82" name="Freeform 462"/>
          <p:cNvSpPr>
            <a:spLocks noChangeArrowheads="1"/>
          </p:cNvSpPr>
          <p:nvPr/>
        </p:nvSpPr>
        <p:spPr bwMode="auto">
          <a:xfrm>
            <a:off x="9055561" y="5989086"/>
            <a:ext cx="347274" cy="465963"/>
          </a:xfrm>
          <a:custGeom>
            <a:avLst/>
            <a:gdLst>
              <a:gd name="T0" fmla="*/ 209 w 695"/>
              <a:gd name="T1" fmla="*/ 0 h 934"/>
              <a:gd name="T2" fmla="*/ 694 w 695"/>
              <a:gd name="T3" fmla="*/ 0 h 934"/>
              <a:gd name="T4" fmla="*/ 694 w 695"/>
              <a:gd name="T5" fmla="*/ 933 h 934"/>
              <a:gd name="T6" fmla="*/ 0 w 695"/>
              <a:gd name="T7" fmla="*/ 933 h 934"/>
              <a:gd name="T8" fmla="*/ 0 w 695"/>
              <a:gd name="T9" fmla="*/ 217 h 934"/>
              <a:gd name="T10" fmla="*/ 209 w 695"/>
              <a:gd name="T11" fmla="*/ 0 h 934"/>
            </a:gdLst>
            <a:ahLst/>
            <a:cxnLst>
              <a:cxn ang="0">
                <a:pos x="T0" y="T1"/>
              </a:cxn>
              <a:cxn ang="0">
                <a:pos x="T2" y="T3"/>
              </a:cxn>
              <a:cxn ang="0">
                <a:pos x="T4" y="T5"/>
              </a:cxn>
              <a:cxn ang="0">
                <a:pos x="T6" y="T7"/>
              </a:cxn>
              <a:cxn ang="0">
                <a:pos x="T8" y="T9"/>
              </a:cxn>
              <a:cxn ang="0">
                <a:pos x="T10" y="T11"/>
              </a:cxn>
            </a:cxnLst>
            <a:rect l="0" t="0" r="r" b="b"/>
            <a:pathLst>
              <a:path w="695" h="934">
                <a:moveTo>
                  <a:pt x="209" y="0"/>
                </a:moveTo>
                <a:lnTo>
                  <a:pt x="694" y="0"/>
                </a:lnTo>
                <a:lnTo>
                  <a:pt x="694" y="933"/>
                </a:lnTo>
                <a:lnTo>
                  <a:pt x="0" y="933"/>
                </a:lnTo>
                <a:lnTo>
                  <a:pt x="0" y="217"/>
                </a:lnTo>
                <a:lnTo>
                  <a:pt x="20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83" name="Freeform 463"/>
          <p:cNvSpPr>
            <a:spLocks noChangeArrowheads="1"/>
          </p:cNvSpPr>
          <p:nvPr/>
        </p:nvSpPr>
        <p:spPr bwMode="auto">
          <a:xfrm>
            <a:off x="9055561" y="5989086"/>
            <a:ext cx="105501" cy="107698"/>
          </a:xfrm>
          <a:custGeom>
            <a:avLst/>
            <a:gdLst>
              <a:gd name="T0" fmla="*/ 0 w 210"/>
              <a:gd name="T1" fmla="*/ 217 h 218"/>
              <a:gd name="T2" fmla="*/ 209 w 210"/>
              <a:gd name="T3" fmla="*/ 217 h 218"/>
              <a:gd name="T4" fmla="*/ 209 w 210"/>
              <a:gd name="T5" fmla="*/ 0 h 218"/>
            </a:gdLst>
            <a:ahLst/>
            <a:cxnLst>
              <a:cxn ang="0">
                <a:pos x="T0" y="T1"/>
              </a:cxn>
              <a:cxn ang="0">
                <a:pos x="T2" y="T3"/>
              </a:cxn>
              <a:cxn ang="0">
                <a:pos x="T4" y="T5"/>
              </a:cxn>
            </a:cxnLst>
            <a:rect l="0" t="0" r="r" b="b"/>
            <a:pathLst>
              <a:path w="210" h="218">
                <a:moveTo>
                  <a:pt x="0" y="217"/>
                </a:moveTo>
                <a:lnTo>
                  <a:pt x="209" y="217"/>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84" name="Line 464"/>
          <p:cNvSpPr>
            <a:spLocks noChangeShapeType="1"/>
          </p:cNvSpPr>
          <p:nvPr/>
        </p:nvSpPr>
        <p:spPr bwMode="auto">
          <a:xfrm>
            <a:off x="9227001" y="6090194"/>
            <a:ext cx="10330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85" name="Line 465"/>
          <p:cNvSpPr>
            <a:spLocks noChangeShapeType="1"/>
          </p:cNvSpPr>
          <p:nvPr/>
        </p:nvSpPr>
        <p:spPr bwMode="auto">
          <a:xfrm>
            <a:off x="9123698" y="6164923"/>
            <a:ext cx="20880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86" name="Line 466"/>
          <p:cNvSpPr>
            <a:spLocks noChangeShapeType="1"/>
          </p:cNvSpPr>
          <p:nvPr/>
        </p:nvSpPr>
        <p:spPr bwMode="auto">
          <a:xfrm>
            <a:off x="9123698" y="6239654"/>
            <a:ext cx="20880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87" name="Line 467"/>
          <p:cNvSpPr>
            <a:spLocks noChangeShapeType="1"/>
          </p:cNvSpPr>
          <p:nvPr/>
        </p:nvSpPr>
        <p:spPr bwMode="auto">
          <a:xfrm>
            <a:off x="9123698" y="6314383"/>
            <a:ext cx="20880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88" name="Line 468"/>
          <p:cNvSpPr>
            <a:spLocks noChangeShapeType="1"/>
          </p:cNvSpPr>
          <p:nvPr/>
        </p:nvSpPr>
        <p:spPr bwMode="auto">
          <a:xfrm>
            <a:off x="9123698" y="6389114"/>
            <a:ext cx="20880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nvGrpSpPr>
          <p:cNvPr id="28" name="Group 27"/>
          <p:cNvGrpSpPr/>
          <p:nvPr/>
        </p:nvGrpSpPr>
        <p:grpSpPr>
          <a:xfrm>
            <a:off x="5165211" y="6980357"/>
            <a:ext cx="465963" cy="406619"/>
            <a:chOff x="6885153" y="7021098"/>
            <a:chExt cx="621122" cy="542018"/>
          </a:xfrm>
        </p:grpSpPr>
        <p:sp>
          <p:nvSpPr>
            <p:cNvPr id="5589" name="Line 469"/>
            <p:cNvSpPr>
              <a:spLocks noChangeShapeType="1"/>
            </p:cNvSpPr>
            <p:nvPr/>
          </p:nvSpPr>
          <p:spPr bwMode="auto">
            <a:xfrm>
              <a:off x="6973050" y="7129503"/>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90" name="Line 470"/>
            <p:cNvSpPr>
              <a:spLocks noChangeShapeType="1"/>
            </p:cNvSpPr>
            <p:nvPr/>
          </p:nvSpPr>
          <p:spPr bwMode="auto">
            <a:xfrm>
              <a:off x="6973050" y="7229116"/>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91" name="Line 471"/>
            <p:cNvSpPr>
              <a:spLocks noChangeShapeType="1"/>
            </p:cNvSpPr>
            <p:nvPr/>
          </p:nvSpPr>
          <p:spPr bwMode="auto">
            <a:xfrm>
              <a:off x="6973050" y="7328731"/>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92"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sp>
        <p:nvSpPr>
          <p:cNvPr id="5593" name="Freeform 473"/>
          <p:cNvSpPr>
            <a:spLocks noChangeArrowheads="1"/>
          </p:cNvSpPr>
          <p:nvPr/>
        </p:nvSpPr>
        <p:spPr bwMode="auto">
          <a:xfrm>
            <a:off x="9026988" y="5035182"/>
            <a:ext cx="406618" cy="298920"/>
          </a:xfrm>
          <a:custGeom>
            <a:avLst/>
            <a:gdLst>
              <a:gd name="T0" fmla="*/ 0 w 815"/>
              <a:gd name="T1" fmla="*/ 597 h 598"/>
              <a:gd name="T2" fmla="*/ 90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0"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94" name="Freeform 474"/>
          <p:cNvSpPr>
            <a:spLocks noChangeArrowheads="1"/>
          </p:cNvSpPr>
          <p:nvPr/>
        </p:nvSpPr>
        <p:spPr bwMode="auto">
          <a:xfrm>
            <a:off x="9026988" y="5331902"/>
            <a:ext cx="406618" cy="167043"/>
          </a:xfrm>
          <a:custGeom>
            <a:avLst/>
            <a:gdLst>
              <a:gd name="T0" fmla="*/ 239 w 815"/>
              <a:gd name="T1" fmla="*/ 0 h 337"/>
              <a:gd name="T2" fmla="*/ 239 w 815"/>
              <a:gd name="T3" fmla="*/ 0 h 337"/>
              <a:gd name="T4" fmla="*/ 403 w 815"/>
              <a:gd name="T5" fmla="*/ 172 h 337"/>
              <a:gd name="T6" fmla="*/ 567 w 815"/>
              <a:gd name="T7" fmla="*/ 0 h 337"/>
              <a:gd name="T8" fmla="*/ 814 w 815"/>
              <a:gd name="T9" fmla="*/ 0 h 337"/>
              <a:gd name="T10" fmla="*/ 814 w 815"/>
              <a:gd name="T11" fmla="*/ 336 h 337"/>
              <a:gd name="T12" fmla="*/ 0 w 815"/>
              <a:gd name="T13" fmla="*/ 336 h 337"/>
              <a:gd name="T14" fmla="*/ 0 w 815"/>
              <a:gd name="T15" fmla="*/ 0 h 337"/>
              <a:gd name="T16" fmla="*/ 239 w 815"/>
              <a:gd name="T17"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5" h="337">
                <a:moveTo>
                  <a:pt x="239" y="0"/>
                </a:moveTo>
                <a:lnTo>
                  <a:pt x="239" y="0"/>
                </a:lnTo>
                <a:cubicBezTo>
                  <a:pt x="239" y="97"/>
                  <a:pt x="313" y="172"/>
                  <a:pt x="403" y="172"/>
                </a:cubicBezTo>
                <a:cubicBezTo>
                  <a:pt x="500" y="172"/>
                  <a:pt x="567" y="97"/>
                  <a:pt x="567" y="0"/>
                </a:cubicBezTo>
                <a:cubicBezTo>
                  <a:pt x="814" y="0"/>
                  <a:pt x="814" y="0"/>
                  <a:pt x="814" y="0"/>
                </a:cubicBezTo>
                <a:cubicBezTo>
                  <a:pt x="814" y="336"/>
                  <a:pt x="814" y="336"/>
                  <a:pt x="814" y="336"/>
                </a:cubicBezTo>
                <a:cubicBezTo>
                  <a:pt x="0" y="336"/>
                  <a:pt x="0" y="336"/>
                  <a:pt x="0" y="336"/>
                </a:cubicBezTo>
                <a:cubicBezTo>
                  <a:pt x="0" y="0"/>
                  <a:pt x="0" y="0"/>
                  <a:pt x="0" y="0"/>
                </a:cubicBezTo>
                <a:lnTo>
                  <a:pt x="23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95" name="Freeform 475"/>
          <p:cNvSpPr>
            <a:spLocks noChangeArrowheads="1"/>
          </p:cNvSpPr>
          <p:nvPr/>
        </p:nvSpPr>
        <p:spPr bwMode="auto">
          <a:xfrm>
            <a:off x="9985288" y="5035182"/>
            <a:ext cx="402222" cy="298920"/>
          </a:xfrm>
          <a:custGeom>
            <a:avLst/>
            <a:gdLst>
              <a:gd name="T0" fmla="*/ 0 w 807"/>
              <a:gd name="T1" fmla="*/ 597 h 598"/>
              <a:gd name="T2" fmla="*/ 89 w 807"/>
              <a:gd name="T3" fmla="*/ 0 h 598"/>
              <a:gd name="T4" fmla="*/ 716 w 807"/>
              <a:gd name="T5" fmla="*/ 0 h 598"/>
              <a:gd name="T6" fmla="*/ 806 w 807"/>
              <a:gd name="T7" fmla="*/ 597 h 598"/>
            </a:gdLst>
            <a:ahLst/>
            <a:cxnLst>
              <a:cxn ang="0">
                <a:pos x="T0" y="T1"/>
              </a:cxn>
              <a:cxn ang="0">
                <a:pos x="T2" y="T3"/>
              </a:cxn>
              <a:cxn ang="0">
                <a:pos x="T4" y="T5"/>
              </a:cxn>
              <a:cxn ang="0">
                <a:pos x="T6" y="T7"/>
              </a:cxn>
            </a:cxnLst>
            <a:rect l="0" t="0" r="r" b="b"/>
            <a:pathLst>
              <a:path w="807" h="598">
                <a:moveTo>
                  <a:pt x="0" y="597"/>
                </a:moveTo>
                <a:lnTo>
                  <a:pt x="89" y="0"/>
                </a:lnTo>
                <a:lnTo>
                  <a:pt x="716" y="0"/>
                </a:lnTo>
                <a:lnTo>
                  <a:pt x="806"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96" name="Freeform 476"/>
          <p:cNvSpPr>
            <a:spLocks noChangeArrowheads="1"/>
          </p:cNvSpPr>
          <p:nvPr/>
        </p:nvSpPr>
        <p:spPr bwMode="auto">
          <a:xfrm>
            <a:off x="9985288" y="5331902"/>
            <a:ext cx="402222" cy="167043"/>
          </a:xfrm>
          <a:custGeom>
            <a:avLst/>
            <a:gdLst>
              <a:gd name="T0" fmla="*/ 239 w 807"/>
              <a:gd name="T1" fmla="*/ 0 h 337"/>
              <a:gd name="T2" fmla="*/ 239 w 807"/>
              <a:gd name="T3" fmla="*/ 0 h 337"/>
              <a:gd name="T4" fmla="*/ 403 w 807"/>
              <a:gd name="T5" fmla="*/ 172 h 337"/>
              <a:gd name="T6" fmla="*/ 567 w 807"/>
              <a:gd name="T7" fmla="*/ 0 h 337"/>
              <a:gd name="T8" fmla="*/ 806 w 807"/>
              <a:gd name="T9" fmla="*/ 0 h 337"/>
              <a:gd name="T10" fmla="*/ 806 w 807"/>
              <a:gd name="T11" fmla="*/ 336 h 337"/>
              <a:gd name="T12" fmla="*/ 0 w 807"/>
              <a:gd name="T13" fmla="*/ 336 h 337"/>
              <a:gd name="T14" fmla="*/ 0 w 807"/>
              <a:gd name="T15" fmla="*/ 0 h 337"/>
              <a:gd name="T16" fmla="*/ 239 w 807"/>
              <a:gd name="T17"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337">
                <a:moveTo>
                  <a:pt x="239" y="0"/>
                </a:moveTo>
                <a:lnTo>
                  <a:pt x="239" y="0"/>
                </a:lnTo>
                <a:cubicBezTo>
                  <a:pt x="239" y="97"/>
                  <a:pt x="313" y="172"/>
                  <a:pt x="403" y="172"/>
                </a:cubicBezTo>
                <a:cubicBezTo>
                  <a:pt x="493" y="172"/>
                  <a:pt x="567" y="97"/>
                  <a:pt x="567" y="0"/>
                </a:cubicBezTo>
                <a:cubicBezTo>
                  <a:pt x="806" y="0"/>
                  <a:pt x="806" y="0"/>
                  <a:pt x="806" y="0"/>
                </a:cubicBezTo>
                <a:cubicBezTo>
                  <a:pt x="806" y="336"/>
                  <a:pt x="806" y="336"/>
                  <a:pt x="806" y="336"/>
                </a:cubicBezTo>
                <a:cubicBezTo>
                  <a:pt x="0" y="336"/>
                  <a:pt x="0" y="336"/>
                  <a:pt x="0" y="336"/>
                </a:cubicBezTo>
                <a:cubicBezTo>
                  <a:pt x="0" y="0"/>
                  <a:pt x="0" y="0"/>
                  <a:pt x="0" y="0"/>
                </a:cubicBezTo>
                <a:lnTo>
                  <a:pt x="23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597" name="Line 477"/>
          <p:cNvSpPr>
            <a:spLocks noChangeShapeType="1"/>
          </p:cNvSpPr>
          <p:nvPr/>
        </p:nvSpPr>
        <p:spPr bwMode="auto">
          <a:xfrm>
            <a:off x="10038038" y="5257173"/>
            <a:ext cx="29892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98" name="Line 478"/>
          <p:cNvSpPr>
            <a:spLocks noChangeShapeType="1"/>
          </p:cNvSpPr>
          <p:nvPr/>
        </p:nvSpPr>
        <p:spPr bwMode="auto">
          <a:xfrm>
            <a:off x="10053424" y="5182444"/>
            <a:ext cx="26814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599" name="Line 479"/>
          <p:cNvSpPr>
            <a:spLocks noChangeShapeType="1"/>
          </p:cNvSpPr>
          <p:nvPr/>
        </p:nvSpPr>
        <p:spPr bwMode="auto">
          <a:xfrm>
            <a:off x="10066611" y="5107714"/>
            <a:ext cx="23737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00" name="Freeform 480"/>
          <p:cNvSpPr>
            <a:spLocks noChangeArrowheads="1"/>
          </p:cNvSpPr>
          <p:nvPr/>
        </p:nvSpPr>
        <p:spPr bwMode="auto">
          <a:xfrm>
            <a:off x="2288112" y="6098984"/>
            <a:ext cx="406618" cy="312107"/>
          </a:xfrm>
          <a:custGeom>
            <a:avLst/>
            <a:gdLst>
              <a:gd name="T0" fmla="*/ 813 w 814"/>
              <a:gd name="T1" fmla="*/ 627 h 628"/>
              <a:gd name="T2" fmla="*/ 0 w 814"/>
              <a:gd name="T3" fmla="*/ 627 h 628"/>
              <a:gd name="T4" fmla="*/ 0 w 814"/>
              <a:gd name="T5" fmla="*/ 0 h 628"/>
              <a:gd name="T6" fmla="*/ 813 w 814"/>
              <a:gd name="T7" fmla="*/ 0 h 628"/>
              <a:gd name="T8" fmla="*/ 813 w 814"/>
              <a:gd name="T9" fmla="*/ 627 h 628"/>
            </a:gdLst>
            <a:ahLst/>
            <a:cxnLst>
              <a:cxn ang="0">
                <a:pos x="T0" y="T1"/>
              </a:cxn>
              <a:cxn ang="0">
                <a:pos x="T2" y="T3"/>
              </a:cxn>
              <a:cxn ang="0">
                <a:pos x="T4" y="T5"/>
              </a:cxn>
              <a:cxn ang="0">
                <a:pos x="T6" y="T7"/>
              </a:cxn>
              <a:cxn ang="0">
                <a:pos x="T8" y="T9"/>
              </a:cxn>
            </a:cxnLst>
            <a:rect l="0" t="0" r="r" b="b"/>
            <a:pathLst>
              <a:path w="814" h="628">
                <a:moveTo>
                  <a:pt x="813" y="627"/>
                </a:moveTo>
                <a:lnTo>
                  <a:pt x="0" y="627"/>
                </a:lnTo>
                <a:lnTo>
                  <a:pt x="0" y="0"/>
                </a:lnTo>
                <a:lnTo>
                  <a:pt x="813" y="0"/>
                </a:lnTo>
                <a:lnTo>
                  <a:pt x="813" y="62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01" name="Freeform 481"/>
          <p:cNvSpPr>
            <a:spLocks noChangeArrowheads="1"/>
          </p:cNvSpPr>
          <p:nvPr/>
        </p:nvSpPr>
        <p:spPr bwMode="auto">
          <a:xfrm>
            <a:off x="2367238" y="6037442"/>
            <a:ext cx="386837" cy="320899"/>
          </a:xfrm>
          <a:custGeom>
            <a:avLst/>
            <a:gdLst>
              <a:gd name="T0" fmla="*/ 0 w 778"/>
              <a:gd name="T1" fmla="*/ 75 h 643"/>
              <a:gd name="T2" fmla="*/ 0 w 778"/>
              <a:gd name="T3" fmla="*/ 0 h 643"/>
              <a:gd name="T4" fmla="*/ 777 w 778"/>
              <a:gd name="T5" fmla="*/ 0 h 643"/>
              <a:gd name="T6" fmla="*/ 777 w 778"/>
              <a:gd name="T7" fmla="*/ 642 h 643"/>
              <a:gd name="T8" fmla="*/ 702 w 778"/>
              <a:gd name="T9" fmla="*/ 642 h 643"/>
            </a:gdLst>
            <a:ahLst/>
            <a:cxnLst>
              <a:cxn ang="0">
                <a:pos x="T0" y="T1"/>
              </a:cxn>
              <a:cxn ang="0">
                <a:pos x="T2" y="T3"/>
              </a:cxn>
              <a:cxn ang="0">
                <a:pos x="T4" y="T5"/>
              </a:cxn>
              <a:cxn ang="0">
                <a:pos x="T6" y="T7"/>
              </a:cxn>
              <a:cxn ang="0">
                <a:pos x="T8" y="T9"/>
              </a:cxn>
            </a:cxnLst>
            <a:rect l="0" t="0" r="r" b="b"/>
            <a:pathLst>
              <a:path w="778" h="643">
                <a:moveTo>
                  <a:pt x="0" y="75"/>
                </a:moveTo>
                <a:lnTo>
                  <a:pt x="0" y="0"/>
                </a:lnTo>
                <a:lnTo>
                  <a:pt x="777" y="0"/>
                </a:lnTo>
                <a:lnTo>
                  <a:pt x="777" y="642"/>
                </a:lnTo>
                <a:lnTo>
                  <a:pt x="702" y="642"/>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02" name="Line 482"/>
          <p:cNvSpPr>
            <a:spLocks noChangeShapeType="1"/>
          </p:cNvSpPr>
          <p:nvPr/>
        </p:nvSpPr>
        <p:spPr bwMode="auto">
          <a:xfrm>
            <a:off x="2288110" y="6158328"/>
            <a:ext cx="404421"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03" name="Line 483"/>
          <p:cNvSpPr>
            <a:spLocks noChangeShapeType="1"/>
          </p:cNvSpPr>
          <p:nvPr/>
        </p:nvSpPr>
        <p:spPr bwMode="auto">
          <a:xfrm flipH="1">
            <a:off x="2323278" y="6127556"/>
            <a:ext cx="35166"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04" name="Line 484"/>
          <p:cNvSpPr>
            <a:spLocks noChangeShapeType="1"/>
          </p:cNvSpPr>
          <p:nvPr/>
        </p:nvSpPr>
        <p:spPr bwMode="auto">
          <a:xfrm flipH="1">
            <a:off x="2384820" y="6127556"/>
            <a:ext cx="35166"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05" name="Line 485"/>
          <p:cNvSpPr>
            <a:spLocks noChangeShapeType="1"/>
          </p:cNvSpPr>
          <p:nvPr/>
        </p:nvSpPr>
        <p:spPr bwMode="auto">
          <a:xfrm flipH="1">
            <a:off x="2446362" y="6127556"/>
            <a:ext cx="3296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06" name="Freeform 486"/>
          <p:cNvSpPr>
            <a:spLocks noChangeArrowheads="1"/>
          </p:cNvSpPr>
          <p:nvPr/>
        </p:nvSpPr>
        <p:spPr bwMode="auto">
          <a:xfrm>
            <a:off x="1338604" y="6004471"/>
            <a:ext cx="450577" cy="450578"/>
          </a:xfrm>
          <a:custGeom>
            <a:avLst/>
            <a:gdLst>
              <a:gd name="T0" fmla="*/ 448 w 905"/>
              <a:gd name="T1" fmla="*/ 0 h 904"/>
              <a:gd name="T2" fmla="*/ 0 w 905"/>
              <a:gd name="T3" fmla="*/ 455 h 904"/>
              <a:gd name="T4" fmla="*/ 135 w 905"/>
              <a:gd name="T5" fmla="*/ 455 h 904"/>
              <a:gd name="T6" fmla="*/ 135 w 905"/>
              <a:gd name="T7" fmla="*/ 903 h 904"/>
              <a:gd name="T8" fmla="*/ 314 w 905"/>
              <a:gd name="T9" fmla="*/ 903 h 904"/>
              <a:gd name="T10" fmla="*/ 314 w 905"/>
              <a:gd name="T11" fmla="*/ 664 h 904"/>
              <a:gd name="T12" fmla="*/ 553 w 905"/>
              <a:gd name="T13" fmla="*/ 664 h 904"/>
              <a:gd name="T14" fmla="*/ 553 w 905"/>
              <a:gd name="T15" fmla="*/ 903 h 904"/>
              <a:gd name="T16" fmla="*/ 732 w 905"/>
              <a:gd name="T17" fmla="*/ 903 h 904"/>
              <a:gd name="T18" fmla="*/ 732 w 905"/>
              <a:gd name="T19" fmla="*/ 455 h 904"/>
              <a:gd name="T20" fmla="*/ 904 w 905"/>
              <a:gd name="T21" fmla="*/ 455 h 904"/>
              <a:gd name="T22" fmla="*/ 448 w 905"/>
              <a:gd name="T23" fmla="*/ 0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5" h="904">
                <a:moveTo>
                  <a:pt x="448" y="0"/>
                </a:moveTo>
                <a:lnTo>
                  <a:pt x="0" y="455"/>
                </a:lnTo>
                <a:lnTo>
                  <a:pt x="135" y="455"/>
                </a:lnTo>
                <a:lnTo>
                  <a:pt x="135" y="903"/>
                </a:lnTo>
                <a:lnTo>
                  <a:pt x="314" y="903"/>
                </a:lnTo>
                <a:lnTo>
                  <a:pt x="314" y="664"/>
                </a:lnTo>
                <a:lnTo>
                  <a:pt x="553" y="664"/>
                </a:lnTo>
                <a:lnTo>
                  <a:pt x="553" y="903"/>
                </a:lnTo>
                <a:lnTo>
                  <a:pt x="732" y="903"/>
                </a:lnTo>
                <a:lnTo>
                  <a:pt x="732" y="455"/>
                </a:lnTo>
                <a:lnTo>
                  <a:pt x="904" y="455"/>
                </a:lnTo>
                <a:lnTo>
                  <a:pt x="448"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07" name="Freeform 487"/>
          <p:cNvSpPr>
            <a:spLocks noChangeArrowheads="1"/>
          </p:cNvSpPr>
          <p:nvPr/>
        </p:nvSpPr>
        <p:spPr bwMode="auto">
          <a:xfrm>
            <a:off x="6119116" y="6949585"/>
            <a:ext cx="301119" cy="298920"/>
          </a:xfrm>
          <a:custGeom>
            <a:avLst/>
            <a:gdLst>
              <a:gd name="T0" fmla="*/ 605 w 606"/>
              <a:gd name="T1" fmla="*/ 299 h 598"/>
              <a:gd name="T2" fmla="*/ 605 w 606"/>
              <a:gd name="T3" fmla="*/ 299 h 598"/>
              <a:gd name="T4" fmla="*/ 306 w 606"/>
              <a:gd name="T5" fmla="*/ 597 h 598"/>
              <a:gd name="T6" fmla="*/ 0 w 606"/>
              <a:gd name="T7" fmla="*/ 299 h 598"/>
              <a:gd name="T8" fmla="*/ 306 w 606"/>
              <a:gd name="T9" fmla="*/ 0 h 598"/>
              <a:gd name="T10" fmla="*/ 605 w 606"/>
              <a:gd name="T11" fmla="*/ 299 h 598"/>
            </a:gdLst>
            <a:ahLst/>
            <a:cxnLst>
              <a:cxn ang="0">
                <a:pos x="T0" y="T1"/>
              </a:cxn>
              <a:cxn ang="0">
                <a:pos x="T2" y="T3"/>
              </a:cxn>
              <a:cxn ang="0">
                <a:pos x="T4" y="T5"/>
              </a:cxn>
              <a:cxn ang="0">
                <a:pos x="T6" y="T7"/>
              </a:cxn>
              <a:cxn ang="0">
                <a:pos x="T8" y="T9"/>
              </a:cxn>
              <a:cxn ang="0">
                <a:pos x="T10" y="T11"/>
              </a:cxn>
            </a:cxnLst>
            <a:rect l="0" t="0" r="r" b="b"/>
            <a:pathLst>
              <a:path w="606" h="598">
                <a:moveTo>
                  <a:pt x="605" y="299"/>
                </a:moveTo>
                <a:lnTo>
                  <a:pt x="605" y="299"/>
                </a:lnTo>
                <a:cubicBezTo>
                  <a:pt x="605" y="463"/>
                  <a:pt x="470" y="597"/>
                  <a:pt x="306" y="597"/>
                </a:cubicBezTo>
                <a:cubicBezTo>
                  <a:pt x="135" y="597"/>
                  <a:pt x="0" y="463"/>
                  <a:pt x="0" y="299"/>
                </a:cubicBezTo>
                <a:cubicBezTo>
                  <a:pt x="0" y="134"/>
                  <a:pt x="135" y="0"/>
                  <a:pt x="306" y="0"/>
                </a:cubicBezTo>
                <a:cubicBezTo>
                  <a:pt x="470" y="0"/>
                  <a:pt x="605" y="134"/>
                  <a:pt x="605"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08" name="Line 488"/>
          <p:cNvSpPr>
            <a:spLocks noChangeShapeType="1"/>
          </p:cNvSpPr>
          <p:nvPr/>
        </p:nvSpPr>
        <p:spPr bwMode="auto">
          <a:xfrm>
            <a:off x="6376276" y="7202349"/>
            <a:ext cx="43959" cy="4395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09" name="Freeform 489"/>
          <p:cNvSpPr>
            <a:spLocks noChangeArrowheads="1"/>
          </p:cNvSpPr>
          <p:nvPr/>
        </p:nvSpPr>
        <p:spPr bwMode="auto">
          <a:xfrm>
            <a:off x="6398256" y="7224328"/>
            <a:ext cx="186823" cy="191220"/>
          </a:xfrm>
          <a:custGeom>
            <a:avLst/>
            <a:gdLst>
              <a:gd name="T0" fmla="*/ 0 w 374"/>
              <a:gd name="T1" fmla="*/ 90 h 382"/>
              <a:gd name="T2" fmla="*/ 90 w 374"/>
              <a:gd name="T3" fmla="*/ 0 h 382"/>
              <a:gd name="T4" fmla="*/ 373 w 374"/>
              <a:gd name="T5" fmla="*/ 292 h 382"/>
              <a:gd name="T6" fmla="*/ 284 w 374"/>
              <a:gd name="T7" fmla="*/ 381 h 382"/>
              <a:gd name="T8" fmla="*/ 0 w 374"/>
              <a:gd name="T9" fmla="*/ 90 h 382"/>
            </a:gdLst>
            <a:ahLst/>
            <a:cxnLst>
              <a:cxn ang="0">
                <a:pos x="T0" y="T1"/>
              </a:cxn>
              <a:cxn ang="0">
                <a:pos x="T2" y="T3"/>
              </a:cxn>
              <a:cxn ang="0">
                <a:pos x="T4" y="T5"/>
              </a:cxn>
              <a:cxn ang="0">
                <a:pos x="T6" y="T7"/>
              </a:cxn>
              <a:cxn ang="0">
                <a:pos x="T8" y="T9"/>
              </a:cxn>
            </a:cxnLst>
            <a:rect l="0" t="0" r="r" b="b"/>
            <a:pathLst>
              <a:path w="374" h="382">
                <a:moveTo>
                  <a:pt x="0" y="90"/>
                </a:moveTo>
                <a:lnTo>
                  <a:pt x="90" y="0"/>
                </a:lnTo>
                <a:lnTo>
                  <a:pt x="373" y="292"/>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10" name="Line 490"/>
          <p:cNvSpPr>
            <a:spLocks noChangeShapeType="1"/>
          </p:cNvSpPr>
          <p:nvPr/>
        </p:nvSpPr>
        <p:spPr bwMode="auto">
          <a:xfrm>
            <a:off x="7160938" y="7099046"/>
            <a:ext cx="134076"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11" name="Freeform 491"/>
          <p:cNvSpPr>
            <a:spLocks noChangeArrowheads="1"/>
          </p:cNvSpPr>
          <p:nvPr/>
        </p:nvSpPr>
        <p:spPr bwMode="auto">
          <a:xfrm>
            <a:off x="7079615" y="6949585"/>
            <a:ext cx="298920" cy="298920"/>
          </a:xfrm>
          <a:custGeom>
            <a:avLst/>
            <a:gdLst>
              <a:gd name="T0" fmla="*/ 597 w 598"/>
              <a:gd name="T1" fmla="*/ 299 h 598"/>
              <a:gd name="T2" fmla="*/ 597 w 598"/>
              <a:gd name="T3" fmla="*/ 299 h 598"/>
              <a:gd name="T4" fmla="*/ 299 w 598"/>
              <a:gd name="T5" fmla="*/ 597 h 598"/>
              <a:gd name="T6" fmla="*/ 0 w 598"/>
              <a:gd name="T7" fmla="*/ 299 h 598"/>
              <a:gd name="T8" fmla="*/ 299 w 598"/>
              <a:gd name="T9" fmla="*/ 0 h 598"/>
              <a:gd name="T10" fmla="*/ 597 w 598"/>
              <a:gd name="T11" fmla="*/ 299 h 598"/>
            </a:gdLst>
            <a:ahLst/>
            <a:cxnLst>
              <a:cxn ang="0">
                <a:pos x="T0" y="T1"/>
              </a:cxn>
              <a:cxn ang="0">
                <a:pos x="T2" y="T3"/>
              </a:cxn>
              <a:cxn ang="0">
                <a:pos x="T4" y="T5"/>
              </a:cxn>
              <a:cxn ang="0">
                <a:pos x="T6" y="T7"/>
              </a:cxn>
              <a:cxn ang="0">
                <a:pos x="T8" y="T9"/>
              </a:cxn>
              <a:cxn ang="0">
                <a:pos x="T10" y="T11"/>
              </a:cxn>
            </a:cxnLst>
            <a:rect l="0" t="0" r="r" b="b"/>
            <a:pathLst>
              <a:path w="598" h="598">
                <a:moveTo>
                  <a:pt x="597" y="299"/>
                </a:moveTo>
                <a:lnTo>
                  <a:pt x="597" y="299"/>
                </a:lnTo>
                <a:cubicBezTo>
                  <a:pt x="597" y="463"/>
                  <a:pt x="463" y="597"/>
                  <a:pt x="299" y="597"/>
                </a:cubicBezTo>
                <a:cubicBezTo>
                  <a:pt x="135" y="597"/>
                  <a:pt x="0" y="463"/>
                  <a:pt x="0" y="299"/>
                </a:cubicBezTo>
                <a:cubicBezTo>
                  <a:pt x="0" y="134"/>
                  <a:pt x="135" y="0"/>
                  <a:pt x="299" y="0"/>
                </a:cubicBezTo>
                <a:cubicBezTo>
                  <a:pt x="463" y="0"/>
                  <a:pt x="597" y="134"/>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12" name="Line 492"/>
          <p:cNvSpPr>
            <a:spLocks noChangeShapeType="1"/>
          </p:cNvSpPr>
          <p:nvPr/>
        </p:nvSpPr>
        <p:spPr bwMode="auto">
          <a:xfrm>
            <a:off x="7332378" y="7202349"/>
            <a:ext cx="43959" cy="4395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13" name="Freeform 493"/>
          <p:cNvSpPr>
            <a:spLocks noChangeArrowheads="1"/>
          </p:cNvSpPr>
          <p:nvPr/>
        </p:nvSpPr>
        <p:spPr bwMode="auto">
          <a:xfrm>
            <a:off x="7356556" y="7224328"/>
            <a:ext cx="189022" cy="191220"/>
          </a:xfrm>
          <a:custGeom>
            <a:avLst/>
            <a:gdLst>
              <a:gd name="T0" fmla="*/ 0 w 381"/>
              <a:gd name="T1" fmla="*/ 90 h 382"/>
              <a:gd name="T2" fmla="*/ 89 w 381"/>
              <a:gd name="T3" fmla="*/ 0 h 382"/>
              <a:gd name="T4" fmla="*/ 380 w 381"/>
              <a:gd name="T5" fmla="*/ 292 h 382"/>
              <a:gd name="T6" fmla="*/ 291 w 381"/>
              <a:gd name="T7" fmla="*/ 381 h 382"/>
              <a:gd name="T8" fmla="*/ 0 w 381"/>
              <a:gd name="T9" fmla="*/ 90 h 382"/>
            </a:gdLst>
            <a:ahLst/>
            <a:cxnLst>
              <a:cxn ang="0">
                <a:pos x="T0" y="T1"/>
              </a:cxn>
              <a:cxn ang="0">
                <a:pos x="T2" y="T3"/>
              </a:cxn>
              <a:cxn ang="0">
                <a:pos x="T4" y="T5"/>
              </a:cxn>
              <a:cxn ang="0">
                <a:pos x="T6" y="T7"/>
              </a:cxn>
              <a:cxn ang="0">
                <a:pos x="T8" y="T9"/>
              </a:cxn>
            </a:cxnLst>
            <a:rect l="0" t="0" r="r" b="b"/>
            <a:pathLst>
              <a:path w="381" h="382">
                <a:moveTo>
                  <a:pt x="0" y="90"/>
                </a:moveTo>
                <a:lnTo>
                  <a:pt x="89" y="0"/>
                </a:lnTo>
                <a:lnTo>
                  <a:pt x="380" y="292"/>
                </a:lnTo>
                <a:lnTo>
                  <a:pt x="291"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14" name="Line 494"/>
          <p:cNvSpPr>
            <a:spLocks noChangeShapeType="1"/>
          </p:cNvSpPr>
          <p:nvPr/>
        </p:nvSpPr>
        <p:spPr bwMode="auto">
          <a:xfrm>
            <a:off x="8121438" y="7099046"/>
            <a:ext cx="134074"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15" name="Line 495"/>
          <p:cNvSpPr>
            <a:spLocks noChangeShapeType="1"/>
          </p:cNvSpPr>
          <p:nvPr/>
        </p:nvSpPr>
        <p:spPr bwMode="auto">
          <a:xfrm>
            <a:off x="8189573" y="7030909"/>
            <a:ext cx="2199" cy="13407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16" name="Freeform 496"/>
          <p:cNvSpPr>
            <a:spLocks noChangeArrowheads="1"/>
          </p:cNvSpPr>
          <p:nvPr/>
        </p:nvSpPr>
        <p:spPr bwMode="auto">
          <a:xfrm>
            <a:off x="8035718" y="6949585"/>
            <a:ext cx="301119" cy="298920"/>
          </a:xfrm>
          <a:custGeom>
            <a:avLst/>
            <a:gdLst>
              <a:gd name="T0" fmla="*/ 605 w 606"/>
              <a:gd name="T1" fmla="*/ 299 h 598"/>
              <a:gd name="T2" fmla="*/ 605 w 606"/>
              <a:gd name="T3" fmla="*/ 299 h 598"/>
              <a:gd name="T4" fmla="*/ 306 w 606"/>
              <a:gd name="T5" fmla="*/ 597 h 598"/>
              <a:gd name="T6" fmla="*/ 0 w 606"/>
              <a:gd name="T7" fmla="*/ 299 h 598"/>
              <a:gd name="T8" fmla="*/ 306 w 606"/>
              <a:gd name="T9" fmla="*/ 0 h 598"/>
              <a:gd name="T10" fmla="*/ 605 w 606"/>
              <a:gd name="T11" fmla="*/ 299 h 598"/>
            </a:gdLst>
            <a:ahLst/>
            <a:cxnLst>
              <a:cxn ang="0">
                <a:pos x="T0" y="T1"/>
              </a:cxn>
              <a:cxn ang="0">
                <a:pos x="T2" y="T3"/>
              </a:cxn>
              <a:cxn ang="0">
                <a:pos x="T4" y="T5"/>
              </a:cxn>
              <a:cxn ang="0">
                <a:pos x="T6" y="T7"/>
              </a:cxn>
              <a:cxn ang="0">
                <a:pos x="T8" y="T9"/>
              </a:cxn>
              <a:cxn ang="0">
                <a:pos x="T10" y="T11"/>
              </a:cxn>
            </a:cxnLst>
            <a:rect l="0" t="0" r="r" b="b"/>
            <a:pathLst>
              <a:path w="606" h="598">
                <a:moveTo>
                  <a:pt x="605" y="299"/>
                </a:moveTo>
                <a:lnTo>
                  <a:pt x="605" y="299"/>
                </a:lnTo>
                <a:cubicBezTo>
                  <a:pt x="605" y="463"/>
                  <a:pt x="471" y="597"/>
                  <a:pt x="306" y="597"/>
                </a:cubicBezTo>
                <a:cubicBezTo>
                  <a:pt x="135" y="597"/>
                  <a:pt x="0" y="463"/>
                  <a:pt x="0" y="299"/>
                </a:cubicBezTo>
                <a:cubicBezTo>
                  <a:pt x="0" y="134"/>
                  <a:pt x="135" y="0"/>
                  <a:pt x="306" y="0"/>
                </a:cubicBezTo>
                <a:cubicBezTo>
                  <a:pt x="471" y="0"/>
                  <a:pt x="605" y="134"/>
                  <a:pt x="605"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17" name="Line 497"/>
          <p:cNvSpPr>
            <a:spLocks noChangeShapeType="1"/>
          </p:cNvSpPr>
          <p:nvPr/>
        </p:nvSpPr>
        <p:spPr bwMode="auto">
          <a:xfrm>
            <a:off x="8292878" y="7202349"/>
            <a:ext cx="43959" cy="4395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18" name="Freeform 498"/>
          <p:cNvSpPr>
            <a:spLocks noChangeArrowheads="1"/>
          </p:cNvSpPr>
          <p:nvPr/>
        </p:nvSpPr>
        <p:spPr bwMode="auto">
          <a:xfrm>
            <a:off x="8314858" y="7224328"/>
            <a:ext cx="186823" cy="191220"/>
          </a:xfrm>
          <a:custGeom>
            <a:avLst/>
            <a:gdLst>
              <a:gd name="T0" fmla="*/ 0 w 375"/>
              <a:gd name="T1" fmla="*/ 90 h 382"/>
              <a:gd name="T2" fmla="*/ 90 w 375"/>
              <a:gd name="T3" fmla="*/ 0 h 382"/>
              <a:gd name="T4" fmla="*/ 374 w 375"/>
              <a:gd name="T5" fmla="*/ 292 h 382"/>
              <a:gd name="T6" fmla="*/ 284 w 375"/>
              <a:gd name="T7" fmla="*/ 381 h 382"/>
              <a:gd name="T8" fmla="*/ 0 w 375"/>
              <a:gd name="T9" fmla="*/ 90 h 382"/>
            </a:gdLst>
            <a:ahLst/>
            <a:cxnLst>
              <a:cxn ang="0">
                <a:pos x="T0" y="T1"/>
              </a:cxn>
              <a:cxn ang="0">
                <a:pos x="T2" y="T3"/>
              </a:cxn>
              <a:cxn ang="0">
                <a:pos x="T4" y="T5"/>
              </a:cxn>
              <a:cxn ang="0">
                <a:pos x="T6" y="T7"/>
              </a:cxn>
              <a:cxn ang="0">
                <a:pos x="T8" y="T9"/>
              </a:cxn>
            </a:cxnLst>
            <a:rect l="0" t="0" r="r" b="b"/>
            <a:pathLst>
              <a:path w="375" h="382">
                <a:moveTo>
                  <a:pt x="0" y="90"/>
                </a:moveTo>
                <a:lnTo>
                  <a:pt x="90" y="0"/>
                </a:lnTo>
                <a:lnTo>
                  <a:pt x="374" y="292"/>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19" name="Freeform 499"/>
          <p:cNvSpPr>
            <a:spLocks noChangeArrowheads="1"/>
          </p:cNvSpPr>
          <p:nvPr/>
        </p:nvSpPr>
        <p:spPr bwMode="auto">
          <a:xfrm>
            <a:off x="9167658" y="7136411"/>
            <a:ext cx="118688" cy="59343"/>
          </a:xfrm>
          <a:custGeom>
            <a:avLst/>
            <a:gdLst>
              <a:gd name="T0" fmla="*/ 0 w 239"/>
              <a:gd name="T1" fmla="*/ 120 h 121"/>
              <a:gd name="T2" fmla="*/ 119 w 239"/>
              <a:gd name="T3" fmla="*/ 0 h 121"/>
              <a:gd name="T4" fmla="*/ 238 w 239"/>
              <a:gd name="T5" fmla="*/ 120 h 121"/>
            </a:gdLst>
            <a:ahLst/>
            <a:cxnLst>
              <a:cxn ang="0">
                <a:pos x="T0" y="T1"/>
              </a:cxn>
              <a:cxn ang="0">
                <a:pos x="T2" y="T3"/>
              </a:cxn>
              <a:cxn ang="0">
                <a:pos x="T4" y="T5"/>
              </a:cxn>
            </a:cxnLst>
            <a:rect l="0" t="0" r="r" b="b"/>
            <a:pathLst>
              <a:path w="239" h="121">
                <a:moveTo>
                  <a:pt x="0" y="120"/>
                </a:moveTo>
                <a:lnTo>
                  <a:pt x="119" y="0"/>
                </a:lnTo>
                <a:lnTo>
                  <a:pt x="238" y="12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20" name="Line 500"/>
          <p:cNvSpPr>
            <a:spLocks noChangeShapeType="1"/>
          </p:cNvSpPr>
          <p:nvPr/>
        </p:nvSpPr>
        <p:spPr bwMode="auto">
          <a:xfrm>
            <a:off x="9227000" y="7136410"/>
            <a:ext cx="2199" cy="24177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21" name="Freeform 501"/>
          <p:cNvSpPr>
            <a:spLocks noChangeArrowheads="1"/>
          </p:cNvSpPr>
          <p:nvPr/>
        </p:nvSpPr>
        <p:spPr bwMode="auto">
          <a:xfrm>
            <a:off x="8996217" y="6986951"/>
            <a:ext cx="465963" cy="268148"/>
          </a:xfrm>
          <a:custGeom>
            <a:avLst/>
            <a:gdLst>
              <a:gd name="T0" fmla="*/ 344 w 934"/>
              <a:gd name="T1" fmla="*/ 537 h 538"/>
              <a:gd name="T2" fmla="*/ 0 w 934"/>
              <a:gd name="T3" fmla="*/ 537 h 538"/>
              <a:gd name="T4" fmla="*/ 0 w 934"/>
              <a:gd name="T5" fmla="*/ 0 h 538"/>
              <a:gd name="T6" fmla="*/ 933 w 934"/>
              <a:gd name="T7" fmla="*/ 0 h 538"/>
              <a:gd name="T8" fmla="*/ 933 w 934"/>
              <a:gd name="T9" fmla="*/ 537 h 538"/>
              <a:gd name="T10" fmla="*/ 582 w 934"/>
              <a:gd name="T11" fmla="*/ 537 h 538"/>
            </a:gdLst>
            <a:ahLst/>
            <a:cxnLst>
              <a:cxn ang="0">
                <a:pos x="T0" y="T1"/>
              </a:cxn>
              <a:cxn ang="0">
                <a:pos x="T2" y="T3"/>
              </a:cxn>
              <a:cxn ang="0">
                <a:pos x="T4" y="T5"/>
              </a:cxn>
              <a:cxn ang="0">
                <a:pos x="T6" y="T7"/>
              </a:cxn>
              <a:cxn ang="0">
                <a:pos x="T8" y="T9"/>
              </a:cxn>
              <a:cxn ang="0">
                <a:pos x="T10" y="T11"/>
              </a:cxn>
            </a:cxnLst>
            <a:rect l="0" t="0" r="r" b="b"/>
            <a:pathLst>
              <a:path w="934" h="538">
                <a:moveTo>
                  <a:pt x="344" y="537"/>
                </a:moveTo>
                <a:lnTo>
                  <a:pt x="0" y="537"/>
                </a:lnTo>
                <a:lnTo>
                  <a:pt x="0" y="0"/>
                </a:lnTo>
                <a:lnTo>
                  <a:pt x="933" y="0"/>
                </a:lnTo>
                <a:lnTo>
                  <a:pt x="933" y="537"/>
                </a:lnTo>
                <a:lnTo>
                  <a:pt x="582" y="53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22" name="Freeform 502"/>
          <p:cNvSpPr>
            <a:spLocks noChangeArrowheads="1"/>
          </p:cNvSpPr>
          <p:nvPr/>
        </p:nvSpPr>
        <p:spPr bwMode="auto">
          <a:xfrm>
            <a:off x="10128154" y="7318840"/>
            <a:ext cx="118688" cy="59345"/>
          </a:xfrm>
          <a:custGeom>
            <a:avLst/>
            <a:gdLst>
              <a:gd name="T0" fmla="*/ 238 w 239"/>
              <a:gd name="T1" fmla="*/ 0 h 120"/>
              <a:gd name="T2" fmla="*/ 119 w 239"/>
              <a:gd name="T3" fmla="*/ 119 h 120"/>
              <a:gd name="T4" fmla="*/ 0 w 239"/>
              <a:gd name="T5" fmla="*/ 0 h 120"/>
            </a:gdLst>
            <a:ahLst/>
            <a:cxnLst>
              <a:cxn ang="0">
                <a:pos x="T0" y="T1"/>
              </a:cxn>
              <a:cxn ang="0">
                <a:pos x="T2" y="T3"/>
              </a:cxn>
              <a:cxn ang="0">
                <a:pos x="T4" y="T5"/>
              </a:cxn>
            </a:cxnLst>
            <a:rect l="0" t="0" r="r" b="b"/>
            <a:pathLst>
              <a:path w="239" h="120">
                <a:moveTo>
                  <a:pt x="238" y="0"/>
                </a:moveTo>
                <a:lnTo>
                  <a:pt x="119" y="11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23" name="Line 503"/>
          <p:cNvSpPr>
            <a:spLocks noChangeShapeType="1"/>
          </p:cNvSpPr>
          <p:nvPr/>
        </p:nvSpPr>
        <p:spPr bwMode="auto">
          <a:xfrm flipV="1">
            <a:off x="10187500" y="7134213"/>
            <a:ext cx="2197" cy="24616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24" name="Freeform 504"/>
          <p:cNvSpPr>
            <a:spLocks noChangeArrowheads="1"/>
          </p:cNvSpPr>
          <p:nvPr/>
        </p:nvSpPr>
        <p:spPr bwMode="auto">
          <a:xfrm>
            <a:off x="9952318" y="6986951"/>
            <a:ext cx="465963" cy="268148"/>
          </a:xfrm>
          <a:custGeom>
            <a:avLst/>
            <a:gdLst>
              <a:gd name="T0" fmla="*/ 351 w 934"/>
              <a:gd name="T1" fmla="*/ 537 h 538"/>
              <a:gd name="T2" fmla="*/ 0 w 934"/>
              <a:gd name="T3" fmla="*/ 537 h 538"/>
              <a:gd name="T4" fmla="*/ 0 w 934"/>
              <a:gd name="T5" fmla="*/ 0 h 538"/>
              <a:gd name="T6" fmla="*/ 933 w 934"/>
              <a:gd name="T7" fmla="*/ 0 h 538"/>
              <a:gd name="T8" fmla="*/ 933 w 934"/>
              <a:gd name="T9" fmla="*/ 537 h 538"/>
              <a:gd name="T10" fmla="*/ 589 w 934"/>
              <a:gd name="T11" fmla="*/ 537 h 538"/>
            </a:gdLst>
            <a:ahLst/>
            <a:cxnLst>
              <a:cxn ang="0">
                <a:pos x="T0" y="T1"/>
              </a:cxn>
              <a:cxn ang="0">
                <a:pos x="T2" y="T3"/>
              </a:cxn>
              <a:cxn ang="0">
                <a:pos x="T4" y="T5"/>
              </a:cxn>
              <a:cxn ang="0">
                <a:pos x="T6" y="T7"/>
              </a:cxn>
              <a:cxn ang="0">
                <a:pos x="T8" y="T9"/>
              </a:cxn>
              <a:cxn ang="0">
                <a:pos x="T10" y="T11"/>
              </a:cxn>
            </a:cxnLst>
            <a:rect l="0" t="0" r="r" b="b"/>
            <a:pathLst>
              <a:path w="934" h="538">
                <a:moveTo>
                  <a:pt x="351" y="537"/>
                </a:moveTo>
                <a:lnTo>
                  <a:pt x="0" y="537"/>
                </a:lnTo>
                <a:lnTo>
                  <a:pt x="0" y="0"/>
                </a:lnTo>
                <a:lnTo>
                  <a:pt x="933" y="0"/>
                </a:lnTo>
                <a:lnTo>
                  <a:pt x="933" y="537"/>
                </a:lnTo>
                <a:lnTo>
                  <a:pt x="589" y="53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25" name="Line 505"/>
          <p:cNvSpPr>
            <a:spLocks noChangeShapeType="1"/>
          </p:cNvSpPr>
          <p:nvPr/>
        </p:nvSpPr>
        <p:spPr bwMode="auto">
          <a:xfrm flipH="1">
            <a:off x="1455092" y="7976024"/>
            <a:ext cx="213201"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26" name="Freeform 506"/>
          <p:cNvSpPr>
            <a:spLocks noChangeArrowheads="1"/>
          </p:cNvSpPr>
          <p:nvPr/>
        </p:nvSpPr>
        <p:spPr bwMode="auto">
          <a:xfrm>
            <a:off x="1332009" y="7976024"/>
            <a:ext cx="465963" cy="358263"/>
          </a:xfrm>
          <a:custGeom>
            <a:avLst/>
            <a:gdLst>
              <a:gd name="T0" fmla="*/ 165 w 934"/>
              <a:gd name="T1" fmla="*/ 0 h 718"/>
              <a:gd name="T2" fmla="*/ 0 w 934"/>
              <a:gd name="T3" fmla="*/ 0 h 718"/>
              <a:gd name="T4" fmla="*/ 0 w 934"/>
              <a:gd name="T5" fmla="*/ 717 h 718"/>
              <a:gd name="T6" fmla="*/ 933 w 934"/>
              <a:gd name="T7" fmla="*/ 717 h 718"/>
              <a:gd name="T8" fmla="*/ 933 w 934"/>
              <a:gd name="T9" fmla="*/ 0 h 718"/>
              <a:gd name="T10" fmla="*/ 762 w 934"/>
              <a:gd name="T11" fmla="*/ 0 h 718"/>
            </a:gdLst>
            <a:ahLst/>
            <a:cxnLst>
              <a:cxn ang="0">
                <a:pos x="T0" y="T1"/>
              </a:cxn>
              <a:cxn ang="0">
                <a:pos x="T2" y="T3"/>
              </a:cxn>
              <a:cxn ang="0">
                <a:pos x="T4" y="T5"/>
              </a:cxn>
              <a:cxn ang="0">
                <a:pos x="T6" y="T7"/>
              </a:cxn>
              <a:cxn ang="0">
                <a:pos x="T8" y="T9"/>
              </a:cxn>
              <a:cxn ang="0">
                <a:pos x="T10" y="T11"/>
              </a:cxn>
            </a:cxnLst>
            <a:rect l="0" t="0" r="r" b="b"/>
            <a:pathLst>
              <a:path w="934" h="718">
                <a:moveTo>
                  <a:pt x="165" y="0"/>
                </a:moveTo>
                <a:lnTo>
                  <a:pt x="0" y="0"/>
                </a:lnTo>
                <a:lnTo>
                  <a:pt x="0" y="717"/>
                </a:lnTo>
                <a:lnTo>
                  <a:pt x="933" y="717"/>
                </a:lnTo>
                <a:lnTo>
                  <a:pt x="933" y="0"/>
                </a:lnTo>
                <a:lnTo>
                  <a:pt x="76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27" name="Freeform 507"/>
          <p:cNvSpPr>
            <a:spLocks noChangeArrowheads="1"/>
          </p:cNvSpPr>
          <p:nvPr/>
        </p:nvSpPr>
        <p:spPr bwMode="auto">
          <a:xfrm>
            <a:off x="1413334" y="7947449"/>
            <a:ext cx="43959" cy="59345"/>
          </a:xfrm>
          <a:custGeom>
            <a:avLst/>
            <a:gdLst>
              <a:gd name="T0" fmla="*/ 0 w 90"/>
              <a:gd name="T1" fmla="*/ 119 h 120"/>
              <a:gd name="T2" fmla="*/ 0 w 90"/>
              <a:gd name="T3" fmla="*/ 0 h 120"/>
              <a:gd name="T4" fmla="*/ 89 w 90"/>
              <a:gd name="T5" fmla="*/ 0 h 120"/>
              <a:gd name="T6" fmla="*/ 89 w 90"/>
              <a:gd name="T7" fmla="*/ 119 h 120"/>
              <a:gd name="T8" fmla="*/ 0 w 90"/>
              <a:gd name="T9" fmla="*/ 119 h 120"/>
            </a:gdLst>
            <a:ahLst/>
            <a:cxnLst>
              <a:cxn ang="0">
                <a:pos x="T0" y="T1"/>
              </a:cxn>
              <a:cxn ang="0">
                <a:pos x="T2" y="T3"/>
              </a:cxn>
              <a:cxn ang="0">
                <a:pos x="T4" y="T5"/>
              </a:cxn>
              <a:cxn ang="0">
                <a:pos x="T6" y="T7"/>
              </a:cxn>
              <a:cxn ang="0">
                <a:pos x="T8" y="T9"/>
              </a:cxn>
            </a:cxnLst>
            <a:rect l="0" t="0" r="r" b="b"/>
            <a:pathLst>
              <a:path w="90" h="120">
                <a:moveTo>
                  <a:pt x="0" y="119"/>
                </a:moveTo>
                <a:lnTo>
                  <a:pt x="0" y="0"/>
                </a:lnTo>
                <a:lnTo>
                  <a:pt x="89" y="0"/>
                </a:lnTo>
                <a:lnTo>
                  <a:pt x="89" y="119"/>
                </a:lnTo>
                <a:lnTo>
                  <a:pt x="0"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28" name="Freeform 508"/>
          <p:cNvSpPr>
            <a:spLocks noChangeArrowheads="1"/>
          </p:cNvSpPr>
          <p:nvPr/>
        </p:nvSpPr>
        <p:spPr bwMode="auto">
          <a:xfrm>
            <a:off x="1666095" y="7947449"/>
            <a:ext cx="46157" cy="59345"/>
          </a:xfrm>
          <a:custGeom>
            <a:avLst/>
            <a:gdLst>
              <a:gd name="T0" fmla="*/ 0 w 91"/>
              <a:gd name="T1" fmla="*/ 119 h 120"/>
              <a:gd name="T2" fmla="*/ 0 w 91"/>
              <a:gd name="T3" fmla="*/ 0 h 120"/>
              <a:gd name="T4" fmla="*/ 90 w 91"/>
              <a:gd name="T5" fmla="*/ 0 h 120"/>
              <a:gd name="T6" fmla="*/ 90 w 91"/>
              <a:gd name="T7" fmla="*/ 119 h 120"/>
              <a:gd name="T8" fmla="*/ 0 w 91"/>
              <a:gd name="T9" fmla="*/ 119 h 120"/>
            </a:gdLst>
            <a:ahLst/>
            <a:cxnLst>
              <a:cxn ang="0">
                <a:pos x="T0" y="T1"/>
              </a:cxn>
              <a:cxn ang="0">
                <a:pos x="T2" y="T3"/>
              </a:cxn>
              <a:cxn ang="0">
                <a:pos x="T4" y="T5"/>
              </a:cxn>
              <a:cxn ang="0">
                <a:pos x="T6" y="T7"/>
              </a:cxn>
              <a:cxn ang="0">
                <a:pos x="T8" y="T9"/>
              </a:cxn>
            </a:cxnLst>
            <a:rect l="0" t="0" r="r" b="b"/>
            <a:pathLst>
              <a:path w="91" h="120">
                <a:moveTo>
                  <a:pt x="0" y="119"/>
                </a:moveTo>
                <a:lnTo>
                  <a:pt x="0" y="0"/>
                </a:lnTo>
                <a:lnTo>
                  <a:pt x="90" y="0"/>
                </a:lnTo>
                <a:lnTo>
                  <a:pt x="90" y="119"/>
                </a:lnTo>
                <a:lnTo>
                  <a:pt x="0"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29" name="Freeform 509"/>
          <p:cNvSpPr>
            <a:spLocks noChangeArrowheads="1"/>
          </p:cNvSpPr>
          <p:nvPr/>
        </p:nvSpPr>
        <p:spPr bwMode="auto">
          <a:xfrm>
            <a:off x="1400147" y="8081525"/>
            <a:ext cx="74729" cy="74729"/>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30" name="Freeform 510"/>
          <p:cNvSpPr>
            <a:spLocks noChangeArrowheads="1"/>
          </p:cNvSpPr>
          <p:nvPr/>
        </p:nvSpPr>
        <p:spPr bwMode="auto">
          <a:xfrm>
            <a:off x="1400147" y="8215599"/>
            <a:ext cx="74729" cy="74729"/>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31" name="Freeform 511"/>
          <p:cNvSpPr>
            <a:spLocks noChangeArrowheads="1"/>
          </p:cNvSpPr>
          <p:nvPr/>
        </p:nvSpPr>
        <p:spPr bwMode="auto">
          <a:xfrm>
            <a:off x="1652908" y="8081525"/>
            <a:ext cx="79125" cy="74729"/>
          </a:xfrm>
          <a:custGeom>
            <a:avLst/>
            <a:gdLst>
              <a:gd name="T0" fmla="*/ 157 w 158"/>
              <a:gd name="T1" fmla="*/ 150 h 151"/>
              <a:gd name="T2" fmla="*/ 0 w 158"/>
              <a:gd name="T3" fmla="*/ 150 h 151"/>
              <a:gd name="T4" fmla="*/ 0 w 158"/>
              <a:gd name="T5" fmla="*/ 0 h 151"/>
              <a:gd name="T6" fmla="*/ 157 w 158"/>
              <a:gd name="T7" fmla="*/ 0 h 151"/>
              <a:gd name="T8" fmla="*/ 157 w 158"/>
              <a:gd name="T9" fmla="*/ 150 h 151"/>
            </a:gdLst>
            <a:ahLst/>
            <a:cxnLst>
              <a:cxn ang="0">
                <a:pos x="T0" y="T1"/>
              </a:cxn>
              <a:cxn ang="0">
                <a:pos x="T2" y="T3"/>
              </a:cxn>
              <a:cxn ang="0">
                <a:pos x="T4" y="T5"/>
              </a:cxn>
              <a:cxn ang="0">
                <a:pos x="T6" y="T7"/>
              </a:cxn>
              <a:cxn ang="0">
                <a:pos x="T8" y="T9"/>
              </a:cxn>
            </a:cxnLst>
            <a:rect l="0" t="0" r="r" b="b"/>
            <a:pathLst>
              <a:path w="158" h="151">
                <a:moveTo>
                  <a:pt x="157" y="150"/>
                </a:moveTo>
                <a:lnTo>
                  <a:pt x="0" y="150"/>
                </a:lnTo>
                <a:lnTo>
                  <a:pt x="0" y="0"/>
                </a:lnTo>
                <a:lnTo>
                  <a:pt x="157" y="0"/>
                </a:lnTo>
                <a:lnTo>
                  <a:pt x="157"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32" name="Freeform 512"/>
          <p:cNvSpPr>
            <a:spLocks noChangeArrowheads="1"/>
          </p:cNvSpPr>
          <p:nvPr/>
        </p:nvSpPr>
        <p:spPr bwMode="auto">
          <a:xfrm>
            <a:off x="1652908" y="8215599"/>
            <a:ext cx="79125" cy="74729"/>
          </a:xfrm>
          <a:custGeom>
            <a:avLst/>
            <a:gdLst>
              <a:gd name="T0" fmla="*/ 157 w 158"/>
              <a:gd name="T1" fmla="*/ 149 h 150"/>
              <a:gd name="T2" fmla="*/ 0 w 158"/>
              <a:gd name="T3" fmla="*/ 149 h 150"/>
              <a:gd name="T4" fmla="*/ 0 w 158"/>
              <a:gd name="T5" fmla="*/ 0 h 150"/>
              <a:gd name="T6" fmla="*/ 157 w 158"/>
              <a:gd name="T7" fmla="*/ 0 h 150"/>
              <a:gd name="T8" fmla="*/ 157 w 158"/>
              <a:gd name="T9" fmla="*/ 149 h 150"/>
            </a:gdLst>
            <a:ahLst/>
            <a:cxnLst>
              <a:cxn ang="0">
                <a:pos x="T0" y="T1"/>
              </a:cxn>
              <a:cxn ang="0">
                <a:pos x="T2" y="T3"/>
              </a:cxn>
              <a:cxn ang="0">
                <a:pos x="T4" y="T5"/>
              </a:cxn>
              <a:cxn ang="0">
                <a:pos x="T6" y="T7"/>
              </a:cxn>
              <a:cxn ang="0">
                <a:pos x="T8" y="T9"/>
              </a:cxn>
            </a:cxnLst>
            <a:rect l="0" t="0" r="r" b="b"/>
            <a:pathLst>
              <a:path w="158" h="150">
                <a:moveTo>
                  <a:pt x="157" y="149"/>
                </a:moveTo>
                <a:lnTo>
                  <a:pt x="0" y="149"/>
                </a:lnTo>
                <a:lnTo>
                  <a:pt x="0" y="0"/>
                </a:lnTo>
                <a:lnTo>
                  <a:pt x="157" y="0"/>
                </a:lnTo>
                <a:lnTo>
                  <a:pt x="157"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33" name="Freeform 513"/>
          <p:cNvSpPr>
            <a:spLocks noChangeArrowheads="1"/>
          </p:cNvSpPr>
          <p:nvPr/>
        </p:nvSpPr>
        <p:spPr bwMode="auto">
          <a:xfrm>
            <a:off x="1525428" y="8081525"/>
            <a:ext cx="74729" cy="74729"/>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34" name="Freeform 514"/>
          <p:cNvSpPr>
            <a:spLocks noChangeArrowheads="1"/>
          </p:cNvSpPr>
          <p:nvPr/>
        </p:nvSpPr>
        <p:spPr bwMode="auto">
          <a:xfrm>
            <a:off x="1525428" y="8215599"/>
            <a:ext cx="74729" cy="74729"/>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35" name="Line 515"/>
          <p:cNvSpPr>
            <a:spLocks noChangeShapeType="1"/>
          </p:cNvSpPr>
          <p:nvPr/>
        </p:nvSpPr>
        <p:spPr bwMode="auto">
          <a:xfrm>
            <a:off x="1332009" y="8037566"/>
            <a:ext cx="46596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36" name="Freeform 516"/>
          <p:cNvSpPr>
            <a:spLocks noChangeArrowheads="1"/>
          </p:cNvSpPr>
          <p:nvPr/>
        </p:nvSpPr>
        <p:spPr bwMode="auto">
          <a:xfrm>
            <a:off x="2411197" y="7905690"/>
            <a:ext cx="224189" cy="228585"/>
          </a:xfrm>
          <a:custGeom>
            <a:avLst/>
            <a:gdLst>
              <a:gd name="T0" fmla="*/ 448 w 449"/>
              <a:gd name="T1" fmla="*/ 232 h 457"/>
              <a:gd name="T2" fmla="*/ 448 w 449"/>
              <a:gd name="T3" fmla="*/ 232 h 457"/>
              <a:gd name="T4" fmla="*/ 224 w 449"/>
              <a:gd name="T5" fmla="*/ 456 h 457"/>
              <a:gd name="T6" fmla="*/ 0 w 449"/>
              <a:gd name="T7" fmla="*/ 232 h 457"/>
              <a:gd name="T8" fmla="*/ 224 w 449"/>
              <a:gd name="T9" fmla="*/ 0 h 457"/>
              <a:gd name="T10" fmla="*/ 448 w 449"/>
              <a:gd name="T11" fmla="*/ 232 h 457"/>
            </a:gdLst>
            <a:ahLst/>
            <a:cxnLst>
              <a:cxn ang="0">
                <a:pos x="T0" y="T1"/>
              </a:cxn>
              <a:cxn ang="0">
                <a:pos x="T2" y="T3"/>
              </a:cxn>
              <a:cxn ang="0">
                <a:pos x="T4" y="T5"/>
              </a:cxn>
              <a:cxn ang="0">
                <a:pos x="T6" y="T7"/>
              </a:cxn>
              <a:cxn ang="0">
                <a:pos x="T8" y="T9"/>
              </a:cxn>
              <a:cxn ang="0">
                <a:pos x="T10" y="T11"/>
              </a:cxn>
            </a:cxnLst>
            <a:rect l="0" t="0" r="r" b="b"/>
            <a:pathLst>
              <a:path w="449" h="457">
                <a:moveTo>
                  <a:pt x="448" y="232"/>
                </a:moveTo>
                <a:lnTo>
                  <a:pt x="448" y="232"/>
                </a:lnTo>
                <a:cubicBezTo>
                  <a:pt x="448" y="351"/>
                  <a:pt x="343" y="456"/>
                  <a:pt x="224" y="456"/>
                </a:cubicBezTo>
                <a:cubicBezTo>
                  <a:pt x="97" y="456"/>
                  <a:pt x="0" y="351"/>
                  <a:pt x="0" y="232"/>
                </a:cubicBezTo>
                <a:cubicBezTo>
                  <a:pt x="0" y="105"/>
                  <a:pt x="97" y="0"/>
                  <a:pt x="224" y="0"/>
                </a:cubicBezTo>
                <a:cubicBezTo>
                  <a:pt x="343" y="0"/>
                  <a:pt x="448" y="105"/>
                  <a:pt x="448" y="23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37" name="Freeform 517"/>
          <p:cNvSpPr>
            <a:spLocks noChangeArrowheads="1"/>
          </p:cNvSpPr>
          <p:nvPr/>
        </p:nvSpPr>
        <p:spPr bwMode="auto">
          <a:xfrm>
            <a:off x="2448563" y="7947451"/>
            <a:ext cx="74729" cy="74729"/>
          </a:xfrm>
          <a:custGeom>
            <a:avLst/>
            <a:gdLst>
              <a:gd name="T0" fmla="*/ 0 w 150"/>
              <a:gd name="T1" fmla="*/ 149 h 150"/>
              <a:gd name="T2" fmla="*/ 0 w 150"/>
              <a:gd name="T3" fmla="*/ 149 h 150"/>
              <a:gd name="T4" fmla="*/ 149 w 150"/>
              <a:gd name="T5" fmla="*/ 0 h 150"/>
            </a:gdLst>
            <a:ahLst/>
            <a:cxnLst>
              <a:cxn ang="0">
                <a:pos x="T0" y="T1"/>
              </a:cxn>
              <a:cxn ang="0">
                <a:pos x="T2" y="T3"/>
              </a:cxn>
              <a:cxn ang="0">
                <a:pos x="T4" y="T5"/>
              </a:cxn>
            </a:cxnLst>
            <a:rect l="0" t="0" r="r" b="b"/>
            <a:pathLst>
              <a:path w="150" h="150">
                <a:moveTo>
                  <a:pt x="0" y="149"/>
                </a:moveTo>
                <a:lnTo>
                  <a:pt x="0" y="149"/>
                </a:lnTo>
                <a:cubicBezTo>
                  <a:pt x="0" y="67"/>
                  <a:pt x="67" y="0"/>
                  <a:pt x="14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38" name="Line 518"/>
          <p:cNvSpPr>
            <a:spLocks noChangeShapeType="1"/>
          </p:cNvSpPr>
          <p:nvPr/>
        </p:nvSpPr>
        <p:spPr bwMode="auto">
          <a:xfrm flipV="1">
            <a:off x="2523290" y="8129880"/>
            <a:ext cx="2199" cy="25056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39" name="Line 519"/>
          <p:cNvSpPr>
            <a:spLocks noChangeShapeType="1"/>
          </p:cNvSpPr>
          <p:nvPr/>
        </p:nvSpPr>
        <p:spPr bwMode="auto">
          <a:xfrm flipV="1">
            <a:off x="3479396" y="8167242"/>
            <a:ext cx="2197" cy="21320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40" name="Freeform 520"/>
          <p:cNvSpPr>
            <a:spLocks noChangeArrowheads="1"/>
          </p:cNvSpPr>
          <p:nvPr/>
        </p:nvSpPr>
        <p:spPr bwMode="auto">
          <a:xfrm>
            <a:off x="3351913" y="7905688"/>
            <a:ext cx="127481" cy="265949"/>
          </a:xfrm>
          <a:custGeom>
            <a:avLst/>
            <a:gdLst>
              <a:gd name="T0" fmla="*/ 253 w 254"/>
              <a:gd name="T1" fmla="*/ 0 h 532"/>
              <a:gd name="T2" fmla="*/ 104 w 254"/>
              <a:gd name="T3" fmla="*/ 0 h 532"/>
              <a:gd name="T4" fmla="*/ 104 w 254"/>
              <a:gd name="T5" fmla="*/ 68 h 532"/>
              <a:gd name="T6" fmla="*/ 179 w 254"/>
              <a:gd name="T7" fmla="*/ 127 h 532"/>
              <a:gd name="T8" fmla="*/ 149 w 254"/>
              <a:gd name="T9" fmla="*/ 381 h 532"/>
              <a:gd name="T10" fmla="*/ 15 w 254"/>
              <a:gd name="T11" fmla="*/ 441 h 532"/>
              <a:gd name="T12" fmla="*/ 0 w 254"/>
              <a:gd name="T13" fmla="*/ 531 h 532"/>
              <a:gd name="T14" fmla="*/ 253 w 254"/>
              <a:gd name="T15" fmla="*/ 531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532">
                <a:moveTo>
                  <a:pt x="253" y="0"/>
                </a:moveTo>
                <a:lnTo>
                  <a:pt x="104" y="0"/>
                </a:lnTo>
                <a:lnTo>
                  <a:pt x="104" y="68"/>
                </a:lnTo>
                <a:lnTo>
                  <a:pt x="179" y="127"/>
                </a:lnTo>
                <a:lnTo>
                  <a:pt x="149" y="381"/>
                </a:lnTo>
                <a:lnTo>
                  <a:pt x="15" y="441"/>
                </a:lnTo>
                <a:lnTo>
                  <a:pt x="0" y="531"/>
                </a:lnTo>
                <a:lnTo>
                  <a:pt x="253" y="531"/>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41" name="Freeform 521"/>
          <p:cNvSpPr>
            <a:spLocks noChangeArrowheads="1"/>
          </p:cNvSpPr>
          <p:nvPr/>
        </p:nvSpPr>
        <p:spPr bwMode="auto">
          <a:xfrm>
            <a:off x="3479395" y="7905688"/>
            <a:ext cx="127481" cy="265949"/>
          </a:xfrm>
          <a:custGeom>
            <a:avLst/>
            <a:gdLst>
              <a:gd name="T0" fmla="*/ 0 w 255"/>
              <a:gd name="T1" fmla="*/ 0 h 532"/>
              <a:gd name="T2" fmla="*/ 150 w 255"/>
              <a:gd name="T3" fmla="*/ 0 h 532"/>
              <a:gd name="T4" fmla="*/ 150 w 255"/>
              <a:gd name="T5" fmla="*/ 68 h 532"/>
              <a:gd name="T6" fmla="*/ 75 w 255"/>
              <a:gd name="T7" fmla="*/ 127 h 532"/>
              <a:gd name="T8" fmla="*/ 105 w 255"/>
              <a:gd name="T9" fmla="*/ 381 h 532"/>
              <a:gd name="T10" fmla="*/ 239 w 255"/>
              <a:gd name="T11" fmla="*/ 441 h 532"/>
              <a:gd name="T12" fmla="*/ 254 w 255"/>
              <a:gd name="T13" fmla="*/ 531 h 532"/>
              <a:gd name="T14" fmla="*/ 0 w 255"/>
              <a:gd name="T15" fmla="*/ 531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532">
                <a:moveTo>
                  <a:pt x="0" y="0"/>
                </a:moveTo>
                <a:lnTo>
                  <a:pt x="150" y="0"/>
                </a:lnTo>
                <a:lnTo>
                  <a:pt x="150" y="68"/>
                </a:lnTo>
                <a:lnTo>
                  <a:pt x="75" y="127"/>
                </a:lnTo>
                <a:lnTo>
                  <a:pt x="105" y="381"/>
                </a:lnTo>
                <a:lnTo>
                  <a:pt x="239" y="441"/>
                </a:lnTo>
                <a:lnTo>
                  <a:pt x="254" y="531"/>
                </a:lnTo>
                <a:lnTo>
                  <a:pt x="0" y="531"/>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42" name="Freeform 522"/>
          <p:cNvSpPr>
            <a:spLocks noChangeArrowheads="1"/>
          </p:cNvSpPr>
          <p:nvPr/>
        </p:nvSpPr>
        <p:spPr bwMode="auto">
          <a:xfrm>
            <a:off x="4334392" y="7905689"/>
            <a:ext cx="208805" cy="459368"/>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4" name="Group 3"/>
          <p:cNvGrpSpPr/>
          <p:nvPr/>
        </p:nvGrpSpPr>
        <p:grpSpPr>
          <a:xfrm>
            <a:off x="5246537" y="7899096"/>
            <a:ext cx="309908" cy="481349"/>
            <a:chOff x="6993559" y="8245765"/>
            <a:chExt cx="413103" cy="641631"/>
          </a:xfrm>
        </p:grpSpPr>
        <p:sp>
          <p:nvSpPr>
            <p:cNvPr id="5643" name="Line 523"/>
            <p:cNvSpPr>
              <a:spLocks noChangeShapeType="1"/>
            </p:cNvSpPr>
            <p:nvPr/>
          </p:nvSpPr>
          <p:spPr bwMode="auto">
            <a:xfrm>
              <a:off x="6993559" y="8245765"/>
              <a:ext cx="2929" cy="6416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44"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645" name="Line 525"/>
          <p:cNvSpPr>
            <a:spLocks noChangeShapeType="1"/>
          </p:cNvSpPr>
          <p:nvPr/>
        </p:nvSpPr>
        <p:spPr bwMode="auto">
          <a:xfrm>
            <a:off x="6165275" y="7899096"/>
            <a:ext cx="2197" cy="48134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46" name="Freeform 526"/>
          <p:cNvSpPr>
            <a:spLocks noChangeArrowheads="1"/>
          </p:cNvSpPr>
          <p:nvPr/>
        </p:nvSpPr>
        <p:spPr bwMode="auto">
          <a:xfrm>
            <a:off x="6310338" y="7947449"/>
            <a:ext cx="230783" cy="215398"/>
          </a:xfrm>
          <a:custGeom>
            <a:avLst/>
            <a:gdLst>
              <a:gd name="T0" fmla="*/ 89 w 464"/>
              <a:gd name="T1" fmla="*/ 0 h 433"/>
              <a:gd name="T2" fmla="*/ 0 w 464"/>
              <a:gd name="T3" fmla="*/ 74 h 433"/>
              <a:gd name="T4" fmla="*/ 0 w 464"/>
              <a:gd name="T5" fmla="*/ 432 h 433"/>
              <a:gd name="T6" fmla="*/ 463 w 464"/>
              <a:gd name="T7" fmla="*/ 432 h 433"/>
              <a:gd name="T8" fmla="*/ 373 w 464"/>
              <a:gd name="T9" fmla="*/ 253 h 433"/>
              <a:gd name="T10" fmla="*/ 463 w 464"/>
              <a:gd name="T11" fmla="*/ 74 h 433"/>
              <a:gd name="T12" fmla="*/ 0 w 464"/>
              <a:gd name="T13" fmla="*/ 74 h 433"/>
            </a:gdLst>
            <a:ahLst/>
            <a:cxnLst>
              <a:cxn ang="0">
                <a:pos x="T0" y="T1"/>
              </a:cxn>
              <a:cxn ang="0">
                <a:pos x="T2" y="T3"/>
              </a:cxn>
              <a:cxn ang="0">
                <a:pos x="T4" y="T5"/>
              </a:cxn>
              <a:cxn ang="0">
                <a:pos x="T6" y="T7"/>
              </a:cxn>
              <a:cxn ang="0">
                <a:pos x="T8" y="T9"/>
              </a:cxn>
              <a:cxn ang="0">
                <a:pos x="T10" y="T11"/>
              </a:cxn>
              <a:cxn ang="0">
                <a:pos x="T12" y="T13"/>
              </a:cxn>
            </a:cxnLst>
            <a:rect l="0" t="0" r="r" b="b"/>
            <a:pathLst>
              <a:path w="464" h="433">
                <a:moveTo>
                  <a:pt x="89" y="0"/>
                </a:moveTo>
                <a:lnTo>
                  <a:pt x="0" y="74"/>
                </a:lnTo>
                <a:lnTo>
                  <a:pt x="0" y="432"/>
                </a:lnTo>
                <a:lnTo>
                  <a:pt x="463" y="432"/>
                </a:lnTo>
                <a:lnTo>
                  <a:pt x="373" y="253"/>
                </a:lnTo>
                <a:lnTo>
                  <a:pt x="463" y="74"/>
                </a:lnTo>
                <a:lnTo>
                  <a:pt x="0" y="7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47" name="Freeform 527"/>
          <p:cNvSpPr>
            <a:spLocks noChangeArrowheads="1"/>
          </p:cNvSpPr>
          <p:nvPr/>
        </p:nvSpPr>
        <p:spPr bwMode="auto">
          <a:xfrm>
            <a:off x="6165274" y="7947449"/>
            <a:ext cx="189022" cy="178034"/>
          </a:xfrm>
          <a:custGeom>
            <a:avLst/>
            <a:gdLst>
              <a:gd name="T0" fmla="*/ 291 w 381"/>
              <a:gd name="T1" fmla="*/ 358 h 359"/>
              <a:gd name="T2" fmla="*/ 0 w 381"/>
              <a:gd name="T3" fmla="*/ 358 h 359"/>
              <a:gd name="T4" fmla="*/ 0 w 381"/>
              <a:gd name="T5" fmla="*/ 0 h 359"/>
              <a:gd name="T6" fmla="*/ 380 w 381"/>
              <a:gd name="T7" fmla="*/ 0 h 359"/>
              <a:gd name="T8" fmla="*/ 380 w 381"/>
              <a:gd name="T9" fmla="*/ 74 h 359"/>
            </a:gdLst>
            <a:ahLst/>
            <a:cxnLst>
              <a:cxn ang="0">
                <a:pos x="T0" y="T1"/>
              </a:cxn>
              <a:cxn ang="0">
                <a:pos x="T2" y="T3"/>
              </a:cxn>
              <a:cxn ang="0">
                <a:pos x="T4" y="T5"/>
              </a:cxn>
              <a:cxn ang="0">
                <a:pos x="T6" y="T7"/>
              </a:cxn>
              <a:cxn ang="0">
                <a:pos x="T8" y="T9"/>
              </a:cxn>
            </a:cxnLst>
            <a:rect l="0" t="0" r="r" b="b"/>
            <a:pathLst>
              <a:path w="381" h="359">
                <a:moveTo>
                  <a:pt x="291" y="358"/>
                </a:moveTo>
                <a:lnTo>
                  <a:pt x="0" y="358"/>
                </a:lnTo>
                <a:lnTo>
                  <a:pt x="0" y="0"/>
                </a:lnTo>
                <a:lnTo>
                  <a:pt x="380" y="0"/>
                </a:lnTo>
                <a:lnTo>
                  <a:pt x="380" y="7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48" name="Freeform 528"/>
          <p:cNvSpPr>
            <a:spLocks noChangeArrowheads="1"/>
          </p:cNvSpPr>
          <p:nvPr/>
        </p:nvSpPr>
        <p:spPr bwMode="auto">
          <a:xfrm>
            <a:off x="7079615" y="8059546"/>
            <a:ext cx="435192" cy="180231"/>
          </a:xfrm>
          <a:custGeom>
            <a:avLst/>
            <a:gdLst>
              <a:gd name="T0" fmla="*/ 0 w 874"/>
              <a:gd name="T1" fmla="*/ 0 h 360"/>
              <a:gd name="T2" fmla="*/ 0 w 874"/>
              <a:gd name="T3" fmla="*/ 359 h 360"/>
              <a:gd name="T4" fmla="*/ 873 w 874"/>
              <a:gd name="T5" fmla="*/ 359 h 360"/>
              <a:gd name="T6" fmla="*/ 873 w 874"/>
              <a:gd name="T7" fmla="*/ 0 h 360"/>
              <a:gd name="T8" fmla="*/ 0 w 874"/>
              <a:gd name="T9" fmla="*/ 0 h 360"/>
            </a:gdLst>
            <a:ahLst/>
            <a:cxnLst>
              <a:cxn ang="0">
                <a:pos x="T0" y="T1"/>
              </a:cxn>
              <a:cxn ang="0">
                <a:pos x="T2" y="T3"/>
              </a:cxn>
              <a:cxn ang="0">
                <a:pos x="T4" y="T5"/>
              </a:cxn>
              <a:cxn ang="0">
                <a:pos x="T6" y="T7"/>
              </a:cxn>
              <a:cxn ang="0">
                <a:pos x="T8" y="T9"/>
              </a:cxn>
            </a:cxnLst>
            <a:rect l="0" t="0" r="r" b="b"/>
            <a:pathLst>
              <a:path w="874" h="360">
                <a:moveTo>
                  <a:pt x="0" y="0"/>
                </a:moveTo>
                <a:lnTo>
                  <a:pt x="0" y="359"/>
                </a:lnTo>
                <a:lnTo>
                  <a:pt x="873" y="359"/>
                </a:lnTo>
                <a:lnTo>
                  <a:pt x="873"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49" name="Freeform 529"/>
          <p:cNvSpPr>
            <a:spLocks noChangeArrowheads="1"/>
          </p:cNvSpPr>
          <p:nvPr/>
        </p:nvSpPr>
        <p:spPr bwMode="auto">
          <a:xfrm>
            <a:off x="7514806" y="8103504"/>
            <a:ext cx="30772" cy="90115"/>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50" name="Freeform 530"/>
          <p:cNvSpPr>
            <a:spLocks noChangeArrowheads="1"/>
          </p:cNvSpPr>
          <p:nvPr/>
        </p:nvSpPr>
        <p:spPr bwMode="auto">
          <a:xfrm>
            <a:off x="7110387" y="8088117"/>
            <a:ext cx="96708" cy="118688"/>
          </a:xfrm>
          <a:custGeom>
            <a:avLst/>
            <a:gdLst>
              <a:gd name="T0" fmla="*/ 194 w 195"/>
              <a:gd name="T1" fmla="*/ 239 h 240"/>
              <a:gd name="T2" fmla="*/ 0 w 195"/>
              <a:gd name="T3" fmla="*/ 239 h 240"/>
              <a:gd name="T4" fmla="*/ 0 w 195"/>
              <a:gd name="T5" fmla="*/ 0 h 240"/>
              <a:gd name="T6" fmla="*/ 134 w 195"/>
              <a:gd name="T7" fmla="*/ 0 h 240"/>
              <a:gd name="T8" fmla="*/ 194 w 195"/>
              <a:gd name="T9" fmla="*/ 239 h 240"/>
            </a:gdLst>
            <a:ahLst/>
            <a:cxnLst>
              <a:cxn ang="0">
                <a:pos x="T0" y="T1"/>
              </a:cxn>
              <a:cxn ang="0">
                <a:pos x="T2" y="T3"/>
              </a:cxn>
              <a:cxn ang="0">
                <a:pos x="T4" y="T5"/>
              </a:cxn>
              <a:cxn ang="0">
                <a:pos x="T6" y="T7"/>
              </a:cxn>
              <a:cxn ang="0">
                <a:pos x="T8" y="T9"/>
              </a:cxn>
            </a:cxnLst>
            <a:rect l="0" t="0" r="r" b="b"/>
            <a:pathLst>
              <a:path w="195" h="240">
                <a:moveTo>
                  <a:pt x="194" y="239"/>
                </a:moveTo>
                <a:lnTo>
                  <a:pt x="0" y="239"/>
                </a:lnTo>
                <a:lnTo>
                  <a:pt x="0" y="0"/>
                </a:lnTo>
                <a:lnTo>
                  <a:pt x="134" y="0"/>
                </a:lnTo>
                <a:lnTo>
                  <a:pt x="194"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51" name="Freeform 531"/>
          <p:cNvSpPr>
            <a:spLocks noChangeArrowheads="1"/>
          </p:cNvSpPr>
          <p:nvPr/>
        </p:nvSpPr>
        <p:spPr bwMode="auto">
          <a:xfrm>
            <a:off x="8035717" y="8059546"/>
            <a:ext cx="435192" cy="180231"/>
          </a:xfrm>
          <a:custGeom>
            <a:avLst/>
            <a:gdLst>
              <a:gd name="T0" fmla="*/ 0 w 875"/>
              <a:gd name="T1" fmla="*/ 0 h 360"/>
              <a:gd name="T2" fmla="*/ 0 w 875"/>
              <a:gd name="T3" fmla="*/ 359 h 360"/>
              <a:gd name="T4" fmla="*/ 874 w 875"/>
              <a:gd name="T5" fmla="*/ 359 h 360"/>
              <a:gd name="T6" fmla="*/ 874 w 875"/>
              <a:gd name="T7" fmla="*/ 0 h 360"/>
              <a:gd name="T8" fmla="*/ 0 w 875"/>
              <a:gd name="T9" fmla="*/ 0 h 360"/>
            </a:gdLst>
            <a:ahLst/>
            <a:cxnLst>
              <a:cxn ang="0">
                <a:pos x="T0" y="T1"/>
              </a:cxn>
              <a:cxn ang="0">
                <a:pos x="T2" y="T3"/>
              </a:cxn>
              <a:cxn ang="0">
                <a:pos x="T4" y="T5"/>
              </a:cxn>
              <a:cxn ang="0">
                <a:pos x="T6" y="T7"/>
              </a:cxn>
              <a:cxn ang="0">
                <a:pos x="T8" y="T9"/>
              </a:cxn>
            </a:cxnLst>
            <a:rect l="0" t="0" r="r" b="b"/>
            <a:pathLst>
              <a:path w="875" h="360">
                <a:moveTo>
                  <a:pt x="0" y="0"/>
                </a:moveTo>
                <a:lnTo>
                  <a:pt x="0" y="359"/>
                </a:lnTo>
                <a:lnTo>
                  <a:pt x="874" y="359"/>
                </a:lnTo>
                <a:lnTo>
                  <a:pt x="874"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52" name="Freeform 532"/>
          <p:cNvSpPr>
            <a:spLocks noChangeArrowheads="1"/>
          </p:cNvSpPr>
          <p:nvPr/>
        </p:nvSpPr>
        <p:spPr bwMode="auto">
          <a:xfrm>
            <a:off x="8470909" y="8103504"/>
            <a:ext cx="30772" cy="90115"/>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53" name="Freeform 533"/>
          <p:cNvSpPr>
            <a:spLocks noChangeArrowheads="1"/>
          </p:cNvSpPr>
          <p:nvPr/>
        </p:nvSpPr>
        <p:spPr bwMode="auto">
          <a:xfrm>
            <a:off x="8066488" y="8088117"/>
            <a:ext cx="213201" cy="118688"/>
          </a:xfrm>
          <a:custGeom>
            <a:avLst/>
            <a:gdLst>
              <a:gd name="T0" fmla="*/ 426 w 427"/>
              <a:gd name="T1" fmla="*/ 239 h 240"/>
              <a:gd name="T2" fmla="*/ 0 w 427"/>
              <a:gd name="T3" fmla="*/ 239 h 240"/>
              <a:gd name="T4" fmla="*/ 0 w 427"/>
              <a:gd name="T5" fmla="*/ 0 h 240"/>
              <a:gd name="T6" fmla="*/ 366 w 427"/>
              <a:gd name="T7" fmla="*/ 0 h 240"/>
              <a:gd name="T8" fmla="*/ 426 w 427"/>
              <a:gd name="T9" fmla="*/ 239 h 240"/>
            </a:gdLst>
            <a:ahLst/>
            <a:cxnLst>
              <a:cxn ang="0">
                <a:pos x="T0" y="T1"/>
              </a:cxn>
              <a:cxn ang="0">
                <a:pos x="T2" y="T3"/>
              </a:cxn>
              <a:cxn ang="0">
                <a:pos x="T4" y="T5"/>
              </a:cxn>
              <a:cxn ang="0">
                <a:pos x="T6" y="T7"/>
              </a:cxn>
              <a:cxn ang="0">
                <a:pos x="T8" y="T9"/>
              </a:cxn>
            </a:cxnLst>
            <a:rect l="0" t="0" r="r" b="b"/>
            <a:pathLst>
              <a:path w="427" h="240">
                <a:moveTo>
                  <a:pt x="426" y="239"/>
                </a:moveTo>
                <a:lnTo>
                  <a:pt x="0" y="239"/>
                </a:lnTo>
                <a:lnTo>
                  <a:pt x="0" y="0"/>
                </a:lnTo>
                <a:lnTo>
                  <a:pt x="366" y="0"/>
                </a:lnTo>
                <a:lnTo>
                  <a:pt x="426"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54" name="Freeform 534"/>
          <p:cNvSpPr>
            <a:spLocks noChangeArrowheads="1"/>
          </p:cNvSpPr>
          <p:nvPr/>
        </p:nvSpPr>
        <p:spPr bwMode="auto">
          <a:xfrm>
            <a:off x="8996216" y="8059546"/>
            <a:ext cx="435192" cy="180231"/>
          </a:xfrm>
          <a:custGeom>
            <a:avLst/>
            <a:gdLst>
              <a:gd name="T0" fmla="*/ 0 w 875"/>
              <a:gd name="T1" fmla="*/ 0 h 360"/>
              <a:gd name="T2" fmla="*/ 0 w 875"/>
              <a:gd name="T3" fmla="*/ 359 h 360"/>
              <a:gd name="T4" fmla="*/ 874 w 875"/>
              <a:gd name="T5" fmla="*/ 359 h 360"/>
              <a:gd name="T6" fmla="*/ 874 w 875"/>
              <a:gd name="T7" fmla="*/ 0 h 360"/>
              <a:gd name="T8" fmla="*/ 0 w 875"/>
              <a:gd name="T9" fmla="*/ 0 h 360"/>
            </a:gdLst>
            <a:ahLst/>
            <a:cxnLst>
              <a:cxn ang="0">
                <a:pos x="T0" y="T1"/>
              </a:cxn>
              <a:cxn ang="0">
                <a:pos x="T2" y="T3"/>
              </a:cxn>
              <a:cxn ang="0">
                <a:pos x="T4" y="T5"/>
              </a:cxn>
              <a:cxn ang="0">
                <a:pos x="T6" y="T7"/>
              </a:cxn>
              <a:cxn ang="0">
                <a:pos x="T8" y="T9"/>
              </a:cxn>
            </a:cxnLst>
            <a:rect l="0" t="0" r="r" b="b"/>
            <a:pathLst>
              <a:path w="875" h="360">
                <a:moveTo>
                  <a:pt x="0" y="0"/>
                </a:moveTo>
                <a:lnTo>
                  <a:pt x="0" y="359"/>
                </a:lnTo>
                <a:lnTo>
                  <a:pt x="874" y="359"/>
                </a:lnTo>
                <a:lnTo>
                  <a:pt x="874"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55" name="Freeform 535"/>
          <p:cNvSpPr>
            <a:spLocks noChangeArrowheads="1"/>
          </p:cNvSpPr>
          <p:nvPr/>
        </p:nvSpPr>
        <p:spPr bwMode="auto">
          <a:xfrm>
            <a:off x="9431409" y="8103504"/>
            <a:ext cx="30772" cy="90115"/>
          </a:xfrm>
          <a:custGeom>
            <a:avLst/>
            <a:gdLst>
              <a:gd name="T0" fmla="*/ 0 w 60"/>
              <a:gd name="T1" fmla="*/ 0 h 180"/>
              <a:gd name="T2" fmla="*/ 59 w 60"/>
              <a:gd name="T3" fmla="*/ 0 h 180"/>
              <a:gd name="T4" fmla="*/ 59 w 60"/>
              <a:gd name="T5" fmla="*/ 179 h 180"/>
              <a:gd name="T6" fmla="*/ 0 w 60"/>
              <a:gd name="T7" fmla="*/ 179 h 180"/>
            </a:gdLst>
            <a:ahLst/>
            <a:cxnLst>
              <a:cxn ang="0">
                <a:pos x="T0" y="T1"/>
              </a:cxn>
              <a:cxn ang="0">
                <a:pos x="T2" y="T3"/>
              </a:cxn>
              <a:cxn ang="0">
                <a:pos x="T4" y="T5"/>
              </a:cxn>
              <a:cxn ang="0">
                <a:pos x="T6" y="T7"/>
              </a:cxn>
            </a:cxnLst>
            <a:rect l="0" t="0" r="r" b="b"/>
            <a:pathLst>
              <a:path w="60" h="180">
                <a:moveTo>
                  <a:pt x="0" y="0"/>
                </a:moveTo>
                <a:lnTo>
                  <a:pt x="59" y="0"/>
                </a:lnTo>
                <a:lnTo>
                  <a:pt x="59"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56" name="Freeform 536"/>
          <p:cNvSpPr>
            <a:spLocks noChangeArrowheads="1"/>
          </p:cNvSpPr>
          <p:nvPr/>
        </p:nvSpPr>
        <p:spPr bwMode="auto">
          <a:xfrm>
            <a:off x="9026988" y="8088117"/>
            <a:ext cx="375846" cy="118688"/>
          </a:xfrm>
          <a:custGeom>
            <a:avLst/>
            <a:gdLst>
              <a:gd name="T0" fmla="*/ 754 w 755"/>
              <a:gd name="T1" fmla="*/ 239 h 240"/>
              <a:gd name="T2" fmla="*/ 0 w 755"/>
              <a:gd name="T3" fmla="*/ 239 h 240"/>
              <a:gd name="T4" fmla="*/ 0 w 755"/>
              <a:gd name="T5" fmla="*/ 0 h 240"/>
              <a:gd name="T6" fmla="*/ 754 w 755"/>
              <a:gd name="T7" fmla="*/ 0 h 240"/>
              <a:gd name="T8" fmla="*/ 754 w 755"/>
              <a:gd name="T9" fmla="*/ 239 h 240"/>
            </a:gdLst>
            <a:ahLst/>
            <a:cxnLst>
              <a:cxn ang="0">
                <a:pos x="T0" y="T1"/>
              </a:cxn>
              <a:cxn ang="0">
                <a:pos x="T2" y="T3"/>
              </a:cxn>
              <a:cxn ang="0">
                <a:pos x="T4" y="T5"/>
              </a:cxn>
              <a:cxn ang="0">
                <a:pos x="T6" y="T7"/>
              </a:cxn>
              <a:cxn ang="0">
                <a:pos x="T8" y="T9"/>
              </a:cxn>
            </a:cxnLst>
            <a:rect l="0" t="0" r="r" b="b"/>
            <a:pathLst>
              <a:path w="755" h="240">
                <a:moveTo>
                  <a:pt x="754" y="239"/>
                </a:moveTo>
                <a:lnTo>
                  <a:pt x="0" y="239"/>
                </a:lnTo>
                <a:lnTo>
                  <a:pt x="0" y="0"/>
                </a:lnTo>
                <a:lnTo>
                  <a:pt x="754" y="0"/>
                </a:lnTo>
                <a:lnTo>
                  <a:pt x="754"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57" name="Freeform 537"/>
          <p:cNvSpPr>
            <a:spLocks noChangeArrowheads="1"/>
          </p:cNvSpPr>
          <p:nvPr/>
        </p:nvSpPr>
        <p:spPr bwMode="auto">
          <a:xfrm>
            <a:off x="9952319" y="8059546"/>
            <a:ext cx="435192" cy="180231"/>
          </a:xfrm>
          <a:custGeom>
            <a:avLst/>
            <a:gdLst>
              <a:gd name="T0" fmla="*/ 0 w 874"/>
              <a:gd name="T1" fmla="*/ 0 h 360"/>
              <a:gd name="T2" fmla="*/ 0 w 874"/>
              <a:gd name="T3" fmla="*/ 359 h 360"/>
              <a:gd name="T4" fmla="*/ 873 w 874"/>
              <a:gd name="T5" fmla="*/ 359 h 360"/>
              <a:gd name="T6" fmla="*/ 873 w 874"/>
              <a:gd name="T7" fmla="*/ 0 h 360"/>
              <a:gd name="T8" fmla="*/ 0 w 874"/>
              <a:gd name="T9" fmla="*/ 0 h 360"/>
            </a:gdLst>
            <a:ahLst/>
            <a:cxnLst>
              <a:cxn ang="0">
                <a:pos x="T0" y="T1"/>
              </a:cxn>
              <a:cxn ang="0">
                <a:pos x="T2" y="T3"/>
              </a:cxn>
              <a:cxn ang="0">
                <a:pos x="T4" y="T5"/>
              </a:cxn>
              <a:cxn ang="0">
                <a:pos x="T6" y="T7"/>
              </a:cxn>
              <a:cxn ang="0">
                <a:pos x="T8" y="T9"/>
              </a:cxn>
            </a:cxnLst>
            <a:rect l="0" t="0" r="r" b="b"/>
            <a:pathLst>
              <a:path w="874" h="360">
                <a:moveTo>
                  <a:pt x="0" y="0"/>
                </a:moveTo>
                <a:lnTo>
                  <a:pt x="0" y="359"/>
                </a:lnTo>
                <a:lnTo>
                  <a:pt x="873" y="359"/>
                </a:lnTo>
                <a:lnTo>
                  <a:pt x="873"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58" name="Freeform 538"/>
          <p:cNvSpPr>
            <a:spLocks noChangeArrowheads="1"/>
          </p:cNvSpPr>
          <p:nvPr/>
        </p:nvSpPr>
        <p:spPr bwMode="auto">
          <a:xfrm>
            <a:off x="10387510" y="8103504"/>
            <a:ext cx="30772" cy="90115"/>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59" name="Freeform 539"/>
          <p:cNvSpPr>
            <a:spLocks noChangeArrowheads="1"/>
          </p:cNvSpPr>
          <p:nvPr/>
        </p:nvSpPr>
        <p:spPr bwMode="auto">
          <a:xfrm>
            <a:off x="9985288" y="8088117"/>
            <a:ext cx="371452" cy="118688"/>
          </a:xfrm>
          <a:custGeom>
            <a:avLst/>
            <a:gdLst>
              <a:gd name="T0" fmla="*/ 746 w 747"/>
              <a:gd name="T1" fmla="*/ 239 h 240"/>
              <a:gd name="T2" fmla="*/ 0 w 747"/>
              <a:gd name="T3" fmla="*/ 239 h 240"/>
              <a:gd name="T4" fmla="*/ 0 w 747"/>
              <a:gd name="T5" fmla="*/ 0 h 240"/>
              <a:gd name="T6" fmla="*/ 746 w 747"/>
              <a:gd name="T7" fmla="*/ 0 h 240"/>
              <a:gd name="T8" fmla="*/ 746 w 747"/>
              <a:gd name="T9" fmla="*/ 239 h 240"/>
            </a:gdLst>
            <a:ahLst/>
            <a:cxnLst>
              <a:cxn ang="0">
                <a:pos x="T0" y="T1"/>
              </a:cxn>
              <a:cxn ang="0">
                <a:pos x="T2" y="T3"/>
              </a:cxn>
              <a:cxn ang="0">
                <a:pos x="T4" y="T5"/>
              </a:cxn>
              <a:cxn ang="0">
                <a:pos x="T6" y="T7"/>
              </a:cxn>
              <a:cxn ang="0">
                <a:pos x="T8" y="T9"/>
              </a:cxn>
            </a:cxnLst>
            <a:rect l="0" t="0" r="r" b="b"/>
            <a:pathLst>
              <a:path w="747" h="240">
                <a:moveTo>
                  <a:pt x="746" y="239"/>
                </a:moveTo>
                <a:lnTo>
                  <a:pt x="0" y="239"/>
                </a:lnTo>
                <a:lnTo>
                  <a:pt x="0" y="0"/>
                </a:lnTo>
                <a:lnTo>
                  <a:pt x="746" y="0"/>
                </a:lnTo>
                <a:lnTo>
                  <a:pt x="746"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60" name="Freeform 540"/>
          <p:cNvSpPr>
            <a:spLocks noChangeArrowheads="1"/>
          </p:cNvSpPr>
          <p:nvPr/>
        </p:nvSpPr>
        <p:spPr bwMode="auto">
          <a:xfrm>
            <a:off x="10112771" y="8125484"/>
            <a:ext cx="105501" cy="46157"/>
          </a:xfrm>
          <a:custGeom>
            <a:avLst/>
            <a:gdLst>
              <a:gd name="T0" fmla="*/ 0 w 210"/>
              <a:gd name="T1" fmla="*/ 45 h 91"/>
              <a:gd name="T2" fmla="*/ 104 w 210"/>
              <a:gd name="T3" fmla="*/ 0 h 91"/>
              <a:gd name="T4" fmla="*/ 104 w 210"/>
              <a:gd name="T5" fmla="*/ 90 h 91"/>
              <a:gd name="T6" fmla="*/ 209 w 210"/>
              <a:gd name="T7" fmla="*/ 45 h 91"/>
            </a:gdLst>
            <a:ahLst/>
            <a:cxnLst>
              <a:cxn ang="0">
                <a:pos x="T0" y="T1"/>
              </a:cxn>
              <a:cxn ang="0">
                <a:pos x="T2" y="T3"/>
              </a:cxn>
              <a:cxn ang="0">
                <a:pos x="T4" y="T5"/>
              </a:cxn>
              <a:cxn ang="0">
                <a:pos x="T6" y="T7"/>
              </a:cxn>
            </a:cxnLst>
            <a:rect l="0" t="0" r="r" b="b"/>
            <a:pathLst>
              <a:path w="210" h="91">
                <a:moveTo>
                  <a:pt x="0" y="45"/>
                </a:moveTo>
                <a:lnTo>
                  <a:pt x="104" y="0"/>
                </a:lnTo>
                <a:lnTo>
                  <a:pt x="104" y="90"/>
                </a:lnTo>
                <a:lnTo>
                  <a:pt x="209" y="4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61" name="Freeform 541"/>
          <p:cNvSpPr>
            <a:spLocks noChangeArrowheads="1"/>
          </p:cNvSpPr>
          <p:nvPr/>
        </p:nvSpPr>
        <p:spPr bwMode="auto">
          <a:xfrm>
            <a:off x="7057636" y="8844208"/>
            <a:ext cx="509921" cy="509921"/>
          </a:xfrm>
          <a:custGeom>
            <a:avLst/>
            <a:gdLst>
              <a:gd name="T0" fmla="*/ 836 w 1024"/>
              <a:gd name="T1" fmla="*/ 179 h 1023"/>
              <a:gd name="T2" fmla="*/ 836 w 1024"/>
              <a:gd name="T3" fmla="*/ 179 h 1023"/>
              <a:gd name="T4" fmla="*/ 836 w 1024"/>
              <a:gd name="T5" fmla="*/ 836 h 1023"/>
              <a:gd name="T6" fmla="*/ 180 w 1024"/>
              <a:gd name="T7" fmla="*/ 836 h 1023"/>
              <a:gd name="T8" fmla="*/ 180 w 1024"/>
              <a:gd name="T9" fmla="*/ 179 h 1023"/>
              <a:gd name="T10" fmla="*/ 836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36" y="179"/>
                </a:moveTo>
                <a:lnTo>
                  <a:pt x="836" y="179"/>
                </a:lnTo>
                <a:cubicBezTo>
                  <a:pt x="1023" y="365"/>
                  <a:pt x="1023" y="656"/>
                  <a:pt x="836" y="836"/>
                </a:cubicBezTo>
                <a:cubicBezTo>
                  <a:pt x="657" y="1022"/>
                  <a:pt x="366" y="1022"/>
                  <a:pt x="180" y="836"/>
                </a:cubicBezTo>
                <a:cubicBezTo>
                  <a:pt x="0" y="656"/>
                  <a:pt x="0" y="365"/>
                  <a:pt x="180" y="179"/>
                </a:cubicBezTo>
                <a:cubicBezTo>
                  <a:pt x="366" y="0"/>
                  <a:pt x="657" y="0"/>
                  <a:pt x="836"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62" name="Freeform 542"/>
          <p:cNvSpPr>
            <a:spLocks noChangeArrowheads="1"/>
          </p:cNvSpPr>
          <p:nvPr/>
        </p:nvSpPr>
        <p:spPr bwMode="auto">
          <a:xfrm>
            <a:off x="7310399" y="8984876"/>
            <a:ext cx="2199" cy="164846"/>
          </a:xfrm>
          <a:custGeom>
            <a:avLst/>
            <a:gdLst>
              <a:gd name="T0" fmla="*/ 0 w 1"/>
              <a:gd name="T1" fmla="*/ 0 h 330"/>
              <a:gd name="T2" fmla="*/ 0 w 1"/>
              <a:gd name="T3" fmla="*/ 329 h 330"/>
              <a:gd name="T4" fmla="*/ 0 w 1"/>
              <a:gd name="T5" fmla="*/ 0 h 330"/>
            </a:gdLst>
            <a:ahLst/>
            <a:cxnLst>
              <a:cxn ang="0">
                <a:pos x="T0" y="T1"/>
              </a:cxn>
              <a:cxn ang="0">
                <a:pos x="T2" y="T3"/>
              </a:cxn>
              <a:cxn ang="0">
                <a:pos x="T4" y="T5"/>
              </a:cxn>
            </a:cxnLst>
            <a:rect l="0" t="0" r="r" b="b"/>
            <a:pathLst>
              <a:path w="1" h="330">
                <a:moveTo>
                  <a:pt x="0" y="0"/>
                </a:moveTo>
                <a:lnTo>
                  <a:pt x="0" y="329"/>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63" name="Line 543"/>
          <p:cNvSpPr>
            <a:spLocks noChangeShapeType="1"/>
          </p:cNvSpPr>
          <p:nvPr/>
        </p:nvSpPr>
        <p:spPr bwMode="auto">
          <a:xfrm>
            <a:off x="7310399" y="8984876"/>
            <a:ext cx="2199" cy="16484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64" name="Freeform 544"/>
          <p:cNvSpPr>
            <a:spLocks noChangeArrowheads="1"/>
          </p:cNvSpPr>
          <p:nvPr/>
        </p:nvSpPr>
        <p:spPr bwMode="auto">
          <a:xfrm>
            <a:off x="7310399" y="9178294"/>
            <a:ext cx="2199" cy="35166"/>
          </a:xfrm>
          <a:custGeom>
            <a:avLst/>
            <a:gdLst>
              <a:gd name="T0" fmla="*/ 0 w 1"/>
              <a:gd name="T1" fmla="*/ 0 h 69"/>
              <a:gd name="T2" fmla="*/ 0 w 1"/>
              <a:gd name="T3" fmla="*/ 68 h 69"/>
              <a:gd name="T4" fmla="*/ 0 w 1"/>
              <a:gd name="T5" fmla="*/ 0 h 69"/>
            </a:gdLst>
            <a:ahLst/>
            <a:cxnLst>
              <a:cxn ang="0">
                <a:pos x="T0" y="T1"/>
              </a:cxn>
              <a:cxn ang="0">
                <a:pos x="T2" y="T3"/>
              </a:cxn>
              <a:cxn ang="0">
                <a:pos x="T4" y="T5"/>
              </a:cxn>
            </a:cxnLst>
            <a:rect l="0" t="0" r="r" b="b"/>
            <a:pathLst>
              <a:path w="1" h="69">
                <a:moveTo>
                  <a:pt x="0" y="0"/>
                </a:moveTo>
                <a:lnTo>
                  <a:pt x="0" y="68"/>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65" name="Line 545"/>
          <p:cNvSpPr>
            <a:spLocks noChangeShapeType="1"/>
          </p:cNvSpPr>
          <p:nvPr/>
        </p:nvSpPr>
        <p:spPr bwMode="auto">
          <a:xfrm>
            <a:off x="7310399" y="9178296"/>
            <a:ext cx="2199" cy="3296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66" name="Freeform 546"/>
          <p:cNvSpPr>
            <a:spLocks noChangeArrowheads="1"/>
          </p:cNvSpPr>
          <p:nvPr/>
        </p:nvSpPr>
        <p:spPr bwMode="auto">
          <a:xfrm>
            <a:off x="8013738" y="8844208"/>
            <a:ext cx="509921" cy="509921"/>
          </a:xfrm>
          <a:custGeom>
            <a:avLst/>
            <a:gdLst>
              <a:gd name="T0" fmla="*/ 843 w 1023"/>
              <a:gd name="T1" fmla="*/ 179 h 1023"/>
              <a:gd name="T2" fmla="*/ 843 w 1023"/>
              <a:gd name="T3" fmla="*/ 179 h 1023"/>
              <a:gd name="T4" fmla="*/ 843 w 1023"/>
              <a:gd name="T5" fmla="*/ 836 h 1023"/>
              <a:gd name="T6" fmla="*/ 186 w 1023"/>
              <a:gd name="T7" fmla="*/ 836 h 1023"/>
              <a:gd name="T8" fmla="*/ 186 w 1023"/>
              <a:gd name="T9" fmla="*/ 179 h 1023"/>
              <a:gd name="T10" fmla="*/ 843 w 1023"/>
              <a:gd name="T11" fmla="*/ 179 h 1023"/>
            </a:gdLst>
            <a:ahLst/>
            <a:cxnLst>
              <a:cxn ang="0">
                <a:pos x="T0" y="T1"/>
              </a:cxn>
              <a:cxn ang="0">
                <a:pos x="T2" y="T3"/>
              </a:cxn>
              <a:cxn ang="0">
                <a:pos x="T4" y="T5"/>
              </a:cxn>
              <a:cxn ang="0">
                <a:pos x="T6" y="T7"/>
              </a:cxn>
              <a:cxn ang="0">
                <a:pos x="T8" y="T9"/>
              </a:cxn>
              <a:cxn ang="0">
                <a:pos x="T10" y="T11"/>
              </a:cxn>
            </a:cxnLst>
            <a:rect l="0" t="0" r="r" b="b"/>
            <a:pathLst>
              <a:path w="1023" h="1023">
                <a:moveTo>
                  <a:pt x="843" y="179"/>
                </a:moveTo>
                <a:lnTo>
                  <a:pt x="843" y="179"/>
                </a:lnTo>
                <a:cubicBezTo>
                  <a:pt x="1022" y="365"/>
                  <a:pt x="1022" y="656"/>
                  <a:pt x="843" y="836"/>
                </a:cubicBezTo>
                <a:cubicBezTo>
                  <a:pt x="664" y="1022"/>
                  <a:pt x="365" y="1022"/>
                  <a:pt x="186" y="836"/>
                </a:cubicBezTo>
                <a:cubicBezTo>
                  <a:pt x="0" y="656"/>
                  <a:pt x="0" y="365"/>
                  <a:pt x="186" y="179"/>
                </a:cubicBezTo>
                <a:cubicBezTo>
                  <a:pt x="365" y="0"/>
                  <a:pt x="664" y="0"/>
                  <a:pt x="843"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67" name="Freeform 547"/>
          <p:cNvSpPr>
            <a:spLocks noChangeArrowheads="1"/>
          </p:cNvSpPr>
          <p:nvPr/>
        </p:nvSpPr>
        <p:spPr bwMode="auto">
          <a:xfrm>
            <a:off x="8255512" y="9178294"/>
            <a:ext cx="2199" cy="35166"/>
          </a:xfrm>
          <a:custGeom>
            <a:avLst/>
            <a:gdLst>
              <a:gd name="T0" fmla="*/ 0 w 1"/>
              <a:gd name="T1" fmla="*/ 0 h 69"/>
              <a:gd name="T2" fmla="*/ 0 w 1"/>
              <a:gd name="T3" fmla="*/ 68 h 69"/>
              <a:gd name="T4" fmla="*/ 0 w 1"/>
              <a:gd name="T5" fmla="*/ 0 h 69"/>
            </a:gdLst>
            <a:ahLst/>
            <a:cxnLst>
              <a:cxn ang="0">
                <a:pos x="T0" y="T1"/>
              </a:cxn>
              <a:cxn ang="0">
                <a:pos x="T2" y="T3"/>
              </a:cxn>
              <a:cxn ang="0">
                <a:pos x="T4" y="T5"/>
              </a:cxn>
            </a:cxnLst>
            <a:rect l="0" t="0" r="r" b="b"/>
            <a:pathLst>
              <a:path w="1" h="69">
                <a:moveTo>
                  <a:pt x="0" y="0"/>
                </a:moveTo>
                <a:lnTo>
                  <a:pt x="0" y="68"/>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68" name="Line 548"/>
          <p:cNvSpPr>
            <a:spLocks noChangeShapeType="1"/>
          </p:cNvSpPr>
          <p:nvPr/>
        </p:nvSpPr>
        <p:spPr bwMode="auto">
          <a:xfrm>
            <a:off x="8255512" y="9178296"/>
            <a:ext cx="2199" cy="3296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69" name="Freeform 549"/>
          <p:cNvSpPr>
            <a:spLocks noChangeArrowheads="1"/>
          </p:cNvSpPr>
          <p:nvPr/>
        </p:nvSpPr>
        <p:spPr bwMode="auto">
          <a:xfrm>
            <a:off x="8211555" y="8978282"/>
            <a:ext cx="118688" cy="171439"/>
          </a:xfrm>
          <a:custGeom>
            <a:avLst/>
            <a:gdLst>
              <a:gd name="T0" fmla="*/ 0 w 240"/>
              <a:gd name="T1" fmla="*/ 75 h 345"/>
              <a:gd name="T2" fmla="*/ 0 w 240"/>
              <a:gd name="T3" fmla="*/ 75 h 345"/>
              <a:gd name="T4" fmla="*/ 120 w 240"/>
              <a:gd name="T5" fmla="*/ 0 h 345"/>
              <a:gd name="T6" fmla="*/ 239 w 240"/>
              <a:gd name="T7" fmla="*/ 105 h 345"/>
              <a:gd name="T8" fmla="*/ 150 w 240"/>
              <a:gd name="T9" fmla="*/ 209 h 345"/>
              <a:gd name="T10" fmla="*/ 90 w 240"/>
              <a:gd name="T11" fmla="*/ 329 h 345"/>
              <a:gd name="T12" fmla="*/ 90 w 240"/>
              <a:gd name="T13" fmla="*/ 344 h 345"/>
            </a:gdLst>
            <a:ahLst/>
            <a:cxnLst>
              <a:cxn ang="0">
                <a:pos x="T0" y="T1"/>
              </a:cxn>
              <a:cxn ang="0">
                <a:pos x="T2" y="T3"/>
              </a:cxn>
              <a:cxn ang="0">
                <a:pos x="T4" y="T5"/>
              </a:cxn>
              <a:cxn ang="0">
                <a:pos x="T6" y="T7"/>
              </a:cxn>
              <a:cxn ang="0">
                <a:pos x="T8" y="T9"/>
              </a:cxn>
              <a:cxn ang="0">
                <a:pos x="T10" y="T11"/>
              </a:cxn>
              <a:cxn ang="0">
                <a:pos x="T12" y="T13"/>
              </a:cxn>
            </a:cxnLst>
            <a:rect l="0" t="0" r="r" b="b"/>
            <a:pathLst>
              <a:path w="240" h="345">
                <a:moveTo>
                  <a:pt x="0" y="75"/>
                </a:moveTo>
                <a:lnTo>
                  <a:pt x="0" y="75"/>
                </a:lnTo>
                <a:cubicBezTo>
                  <a:pt x="0" y="30"/>
                  <a:pt x="30" y="0"/>
                  <a:pt x="120" y="0"/>
                </a:cubicBezTo>
                <a:cubicBezTo>
                  <a:pt x="194" y="0"/>
                  <a:pt x="239" y="45"/>
                  <a:pt x="239" y="105"/>
                </a:cubicBezTo>
                <a:cubicBezTo>
                  <a:pt x="239" y="164"/>
                  <a:pt x="150" y="209"/>
                  <a:pt x="150" y="209"/>
                </a:cubicBezTo>
                <a:cubicBezTo>
                  <a:pt x="150" y="209"/>
                  <a:pt x="90" y="239"/>
                  <a:pt x="90" y="329"/>
                </a:cubicBezTo>
                <a:cubicBezTo>
                  <a:pt x="90" y="344"/>
                  <a:pt x="90" y="344"/>
                  <a:pt x="90" y="3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70" name="Freeform 550"/>
          <p:cNvSpPr>
            <a:spLocks noChangeArrowheads="1"/>
          </p:cNvSpPr>
          <p:nvPr/>
        </p:nvSpPr>
        <p:spPr bwMode="auto">
          <a:xfrm>
            <a:off x="8974238" y="8844208"/>
            <a:ext cx="509921" cy="509921"/>
          </a:xfrm>
          <a:custGeom>
            <a:avLst/>
            <a:gdLst>
              <a:gd name="T0" fmla="*/ 836 w 1024"/>
              <a:gd name="T1" fmla="*/ 179 h 1023"/>
              <a:gd name="T2" fmla="*/ 836 w 1024"/>
              <a:gd name="T3" fmla="*/ 179 h 1023"/>
              <a:gd name="T4" fmla="*/ 836 w 1024"/>
              <a:gd name="T5" fmla="*/ 836 h 1023"/>
              <a:gd name="T6" fmla="*/ 180 w 1024"/>
              <a:gd name="T7" fmla="*/ 836 h 1023"/>
              <a:gd name="T8" fmla="*/ 180 w 1024"/>
              <a:gd name="T9" fmla="*/ 179 h 1023"/>
              <a:gd name="T10" fmla="*/ 836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36" y="179"/>
                </a:moveTo>
                <a:lnTo>
                  <a:pt x="836" y="179"/>
                </a:lnTo>
                <a:cubicBezTo>
                  <a:pt x="1023" y="365"/>
                  <a:pt x="1023" y="656"/>
                  <a:pt x="836" y="836"/>
                </a:cubicBezTo>
                <a:cubicBezTo>
                  <a:pt x="657" y="1022"/>
                  <a:pt x="366" y="1022"/>
                  <a:pt x="180" y="836"/>
                </a:cubicBezTo>
                <a:cubicBezTo>
                  <a:pt x="0" y="656"/>
                  <a:pt x="0" y="365"/>
                  <a:pt x="180" y="179"/>
                </a:cubicBezTo>
                <a:cubicBezTo>
                  <a:pt x="366" y="0"/>
                  <a:pt x="657" y="0"/>
                  <a:pt x="836"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71" name="Line 551"/>
          <p:cNvSpPr>
            <a:spLocks noChangeShapeType="1"/>
          </p:cNvSpPr>
          <p:nvPr/>
        </p:nvSpPr>
        <p:spPr bwMode="auto">
          <a:xfrm>
            <a:off x="9064352" y="8934325"/>
            <a:ext cx="327494" cy="32749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72" name="Freeform 552"/>
          <p:cNvSpPr>
            <a:spLocks noChangeArrowheads="1"/>
          </p:cNvSpPr>
          <p:nvPr/>
        </p:nvSpPr>
        <p:spPr bwMode="auto">
          <a:xfrm>
            <a:off x="9930339" y="8844208"/>
            <a:ext cx="509921" cy="509921"/>
          </a:xfrm>
          <a:custGeom>
            <a:avLst/>
            <a:gdLst>
              <a:gd name="T0" fmla="*/ 843 w 1024"/>
              <a:gd name="T1" fmla="*/ 179 h 1023"/>
              <a:gd name="T2" fmla="*/ 843 w 1024"/>
              <a:gd name="T3" fmla="*/ 179 h 1023"/>
              <a:gd name="T4" fmla="*/ 843 w 1024"/>
              <a:gd name="T5" fmla="*/ 836 h 1023"/>
              <a:gd name="T6" fmla="*/ 187 w 1024"/>
              <a:gd name="T7" fmla="*/ 836 h 1023"/>
              <a:gd name="T8" fmla="*/ 187 w 1024"/>
              <a:gd name="T9" fmla="*/ 179 h 1023"/>
              <a:gd name="T10" fmla="*/ 843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43" y="179"/>
                </a:moveTo>
                <a:lnTo>
                  <a:pt x="843" y="179"/>
                </a:lnTo>
                <a:cubicBezTo>
                  <a:pt x="1023" y="365"/>
                  <a:pt x="1023" y="656"/>
                  <a:pt x="843" y="836"/>
                </a:cubicBezTo>
                <a:cubicBezTo>
                  <a:pt x="664" y="1022"/>
                  <a:pt x="366" y="1022"/>
                  <a:pt x="187" y="836"/>
                </a:cubicBezTo>
                <a:cubicBezTo>
                  <a:pt x="0" y="656"/>
                  <a:pt x="0" y="365"/>
                  <a:pt x="187" y="179"/>
                </a:cubicBezTo>
                <a:cubicBezTo>
                  <a:pt x="366" y="0"/>
                  <a:pt x="664" y="0"/>
                  <a:pt x="843"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73" name="Freeform 553"/>
          <p:cNvSpPr>
            <a:spLocks noChangeArrowheads="1"/>
          </p:cNvSpPr>
          <p:nvPr/>
        </p:nvSpPr>
        <p:spPr bwMode="auto">
          <a:xfrm>
            <a:off x="10187500" y="9044219"/>
            <a:ext cx="2197" cy="167043"/>
          </a:xfrm>
          <a:custGeom>
            <a:avLst/>
            <a:gdLst>
              <a:gd name="T0" fmla="*/ 0 w 1"/>
              <a:gd name="T1" fmla="*/ 336 h 337"/>
              <a:gd name="T2" fmla="*/ 0 w 1"/>
              <a:gd name="T3" fmla="*/ 0 h 337"/>
              <a:gd name="T4" fmla="*/ 0 w 1"/>
              <a:gd name="T5" fmla="*/ 336 h 337"/>
            </a:gdLst>
            <a:ahLst/>
            <a:cxnLst>
              <a:cxn ang="0">
                <a:pos x="T0" y="T1"/>
              </a:cxn>
              <a:cxn ang="0">
                <a:pos x="T2" y="T3"/>
              </a:cxn>
              <a:cxn ang="0">
                <a:pos x="T4" y="T5"/>
              </a:cxn>
            </a:cxnLst>
            <a:rect l="0" t="0" r="r" b="b"/>
            <a:pathLst>
              <a:path w="1" h="337">
                <a:moveTo>
                  <a:pt x="0" y="336"/>
                </a:moveTo>
                <a:lnTo>
                  <a:pt x="0" y="0"/>
                </a:lnTo>
                <a:lnTo>
                  <a:pt x="0" y="336"/>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74" name="Line 554"/>
          <p:cNvSpPr>
            <a:spLocks noChangeShapeType="1"/>
          </p:cNvSpPr>
          <p:nvPr/>
        </p:nvSpPr>
        <p:spPr bwMode="auto">
          <a:xfrm flipV="1">
            <a:off x="10187500" y="9044222"/>
            <a:ext cx="2197" cy="17143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75" name="Freeform 555"/>
          <p:cNvSpPr>
            <a:spLocks noChangeArrowheads="1"/>
          </p:cNvSpPr>
          <p:nvPr/>
        </p:nvSpPr>
        <p:spPr bwMode="auto">
          <a:xfrm>
            <a:off x="10187500" y="8984874"/>
            <a:ext cx="2197" cy="30772"/>
          </a:xfrm>
          <a:custGeom>
            <a:avLst/>
            <a:gdLst>
              <a:gd name="T0" fmla="*/ 0 w 1"/>
              <a:gd name="T1" fmla="*/ 60 h 61"/>
              <a:gd name="T2" fmla="*/ 0 w 1"/>
              <a:gd name="T3" fmla="*/ 0 h 61"/>
              <a:gd name="T4" fmla="*/ 0 w 1"/>
              <a:gd name="T5" fmla="*/ 60 h 61"/>
            </a:gdLst>
            <a:ahLst/>
            <a:cxnLst>
              <a:cxn ang="0">
                <a:pos x="T0" y="T1"/>
              </a:cxn>
              <a:cxn ang="0">
                <a:pos x="T2" y="T3"/>
              </a:cxn>
              <a:cxn ang="0">
                <a:pos x="T4" y="T5"/>
              </a:cxn>
            </a:cxnLst>
            <a:rect l="0" t="0" r="r" b="b"/>
            <a:pathLst>
              <a:path w="1" h="61">
                <a:moveTo>
                  <a:pt x="0" y="60"/>
                </a:moveTo>
                <a:lnTo>
                  <a:pt x="0" y="0"/>
                </a:lnTo>
                <a:lnTo>
                  <a:pt x="0" y="6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76" name="Line 556"/>
          <p:cNvSpPr>
            <a:spLocks noChangeShapeType="1"/>
          </p:cNvSpPr>
          <p:nvPr/>
        </p:nvSpPr>
        <p:spPr bwMode="auto">
          <a:xfrm flipV="1">
            <a:off x="10187500" y="8982677"/>
            <a:ext cx="2197" cy="351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nvGrpSpPr>
          <p:cNvPr id="3" name="Group 2"/>
          <p:cNvGrpSpPr/>
          <p:nvPr/>
        </p:nvGrpSpPr>
        <p:grpSpPr>
          <a:xfrm>
            <a:off x="1369374" y="9824486"/>
            <a:ext cx="397826" cy="461570"/>
            <a:chOff x="1825356" y="10812285"/>
            <a:chExt cx="530297" cy="615266"/>
          </a:xfrm>
        </p:grpSpPr>
        <p:sp>
          <p:nvSpPr>
            <p:cNvPr id="5677" name="Line 557"/>
            <p:cNvSpPr>
              <a:spLocks noChangeShapeType="1"/>
            </p:cNvSpPr>
            <p:nvPr/>
          </p:nvSpPr>
          <p:spPr bwMode="auto">
            <a:xfrm>
              <a:off x="2083180" y="10932411"/>
              <a:ext cx="2929" cy="49514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78" name="Freeform 558"/>
            <p:cNvSpPr>
              <a:spLocks noChangeArrowheads="1"/>
            </p:cNvSpPr>
            <p:nvPr/>
          </p:nvSpPr>
          <p:spPr bwMode="auto">
            <a:xfrm>
              <a:off x="1825356" y="11269339"/>
              <a:ext cx="128911" cy="99613"/>
            </a:xfrm>
            <a:custGeom>
              <a:avLst/>
              <a:gdLst>
                <a:gd name="T0" fmla="*/ 194 w 195"/>
                <a:gd name="T1" fmla="*/ 45 h 150"/>
                <a:gd name="T2" fmla="*/ 45 w 195"/>
                <a:gd name="T3" fmla="*/ 0 h 150"/>
                <a:gd name="T4" fmla="*/ 0 w 195"/>
                <a:gd name="T5" fmla="*/ 149 h 150"/>
              </a:gdLst>
              <a:ahLst/>
              <a:cxnLst>
                <a:cxn ang="0">
                  <a:pos x="T0" y="T1"/>
                </a:cxn>
                <a:cxn ang="0">
                  <a:pos x="T2" y="T3"/>
                </a:cxn>
                <a:cxn ang="0">
                  <a:pos x="T4" y="T5"/>
                </a:cxn>
              </a:cxnLst>
              <a:rect l="0" t="0" r="r" b="b"/>
              <a:pathLst>
                <a:path w="195" h="150">
                  <a:moveTo>
                    <a:pt x="194" y="45"/>
                  </a:moveTo>
                  <a:lnTo>
                    <a:pt x="45"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79" name="Freeform 559"/>
            <p:cNvSpPr>
              <a:spLocks noChangeArrowheads="1"/>
            </p:cNvSpPr>
            <p:nvPr/>
          </p:nvSpPr>
          <p:spPr bwMode="auto">
            <a:xfrm>
              <a:off x="2212093" y="11269339"/>
              <a:ext cx="143560" cy="99613"/>
            </a:xfrm>
            <a:custGeom>
              <a:avLst/>
              <a:gdLst>
                <a:gd name="T0" fmla="*/ 0 w 218"/>
                <a:gd name="T1" fmla="*/ 45 h 150"/>
                <a:gd name="T2" fmla="*/ 157 w 218"/>
                <a:gd name="T3" fmla="*/ 0 h 150"/>
                <a:gd name="T4" fmla="*/ 217 w 218"/>
                <a:gd name="T5" fmla="*/ 149 h 150"/>
              </a:gdLst>
              <a:ahLst/>
              <a:cxnLst>
                <a:cxn ang="0">
                  <a:pos x="T0" y="T1"/>
                </a:cxn>
                <a:cxn ang="0">
                  <a:pos x="T2" y="T3"/>
                </a:cxn>
                <a:cxn ang="0">
                  <a:pos x="T4" y="T5"/>
                </a:cxn>
              </a:cxnLst>
              <a:rect l="0" t="0" r="r" b="b"/>
              <a:pathLst>
                <a:path w="218" h="150">
                  <a:moveTo>
                    <a:pt x="0" y="45"/>
                  </a:moveTo>
                  <a:lnTo>
                    <a:pt x="157" y="0"/>
                  </a:lnTo>
                  <a:lnTo>
                    <a:pt x="217"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80" name="Freeform 560"/>
            <p:cNvSpPr>
              <a:spLocks noChangeArrowheads="1"/>
            </p:cNvSpPr>
            <p:nvPr/>
          </p:nvSpPr>
          <p:spPr bwMode="auto">
            <a:xfrm>
              <a:off x="1854654" y="11269339"/>
              <a:ext cx="457052" cy="158210"/>
            </a:xfrm>
            <a:custGeom>
              <a:avLst/>
              <a:gdLst>
                <a:gd name="T0" fmla="*/ 687 w 688"/>
                <a:gd name="T1" fmla="*/ 0 h 240"/>
                <a:gd name="T2" fmla="*/ 687 w 688"/>
                <a:gd name="T3" fmla="*/ 0 h 240"/>
                <a:gd name="T4" fmla="*/ 343 w 688"/>
                <a:gd name="T5" fmla="*/ 239 h 240"/>
                <a:gd name="T6" fmla="*/ 0 w 688"/>
                <a:gd name="T7" fmla="*/ 0 h 240"/>
              </a:gdLst>
              <a:ahLst/>
              <a:cxnLst>
                <a:cxn ang="0">
                  <a:pos x="T0" y="T1"/>
                </a:cxn>
                <a:cxn ang="0">
                  <a:pos x="T2" y="T3"/>
                </a:cxn>
                <a:cxn ang="0">
                  <a:pos x="T4" y="T5"/>
                </a:cxn>
                <a:cxn ang="0">
                  <a:pos x="T6" y="T7"/>
                </a:cxn>
              </a:cxnLst>
              <a:rect l="0" t="0" r="r" b="b"/>
              <a:pathLst>
                <a:path w="688" h="240">
                  <a:moveTo>
                    <a:pt x="687" y="0"/>
                  </a:moveTo>
                  <a:lnTo>
                    <a:pt x="687" y="0"/>
                  </a:lnTo>
                  <a:cubicBezTo>
                    <a:pt x="642" y="142"/>
                    <a:pt x="507" y="239"/>
                    <a:pt x="343" y="239"/>
                  </a:cubicBezTo>
                  <a:cubicBezTo>
                    <a:pt x="186" y="239"/>
                    <a:pt x="52" y="142"/>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81" name="Line 561"/>
            <p:cNvSpPr>
              <a:spLocks noChangeShapeType="1"/>
            </p:cNvSpPr>
            <p:nvPr/>
          </p:nvSpPr>
          <p:spPr bwMode="auto">
            <a:xfrm>
              <a:off x="1995285" y="10973427"/>
              <a:ext cx="17871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82" name="Freeform 562"/>
            <p:cNvSpPr>
              <a:spLocks noChangeArrowheads="1"/>
            </p:cNvSpPr>
            <p:nvPr/>
          </p:nvSpPr>
          <p:spPr bwMode="auto">
            <a:xfrm>
              <a:off x="2024584" y="10812285"/>
              <a:ext cx="120122" cy="120124"/>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1" y="179"/>
                    <a:pt x="89" y="179"/>
                  </a:cubicBezTo>
                  <a:cubicBezTo>
                    <a:pt x="44" y="179"/>
                    <a:pt x="0" y="134"/>
                    <a:pt x="0" y="90"/>
                  </a:cubicBezTo>
                  <a:cubicBezTo>
                    <a:pt x="0" y="38"/>
                    <a:pt x="44" y="0"/>
                    <a:pt x="89" y="0"/>
                  </a:cubicBezTo>
                  <a:cubicBezTo>
                    <a:pt x="141" y="0"/>
                    <a:pt x="179" y="38"/>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30" name="Group 29"/>
          <p:cNvGrpSpPr/>
          <p:nvPr/>
        </p:nvGrpSpPr>
        <p:grpSpPr>
          <a:xfrm>
            <a:off x="2288110" y="9822290"/>
            <a:ext cx="465964" cy="465964"/>
            <a:chOff x="3050019" y="10809357"/>
            <a:chExt cx="621124" cy="621123"/>
          </a:xfrm>
        </p:grpSpPr>
        <p:sp>
          <p:nvSpPr>
            <p:cNvPr id="5683" name="Freeform 563"/>
            <p:cNvSpPr>
              <a:spLocks noChangeArrowheads="1"/>
            </p:cNvSpPr>
            <p:nvPr/>
          </p:nvSpPr>
          <p:spPr bwMode="auto">
            <a:xfrm>
              <a:off x="3050021" y="10812287"/>
              <a:ext cx="621122" cy="615262"/>
            </a:xfrm>
            <a:custGeom>
              <a:avLst/>
              <a:gdLst>
                <a:gd name="T0" fmla="*/ 933 w 934"/>
                <a:gd name="T1" fmla="*/ 463 h 927"/>
                <a:gd name="T2" fmla="*/ 933 w 934"/>
                <a:gd name="T3" fmla="*/ 463 h 927"/>
                <a:gd name="T4" fmla="*/ 470 w 934"/>
                <a:gd name="T5" fmla="*/ 926 h 927"/>
                <a:gd name="T6" fmla="*/ 0 w 934"/>
                <a:gd name="T7" fmla="*/ 463 h 927"/>
                <a:gd name="T8" fmla="*/ 470 w 934"/>
                <a:gd name="T9" fmla="*/ 0 h 927"/>
                <a:gd name="T10" fmla="*/ 933 w 934"/>
                <a:gd name="T11" fmla="*/ 463 h 927"/>
              </a:gdLst>
              <a:ahLst/>
              <a:cxnLst>
                <a:cxn ang="0">
                  <a:pos x="T0" y="T1"/>
                </a:cxn>
                <a:cxn ang="0">
                  <a:pos x="T2" y="T3"/>
                </a:cxn>
                <a:cxn ang="0">
                  <a:pos x="T4" y="T5"/>
                </a:cxn>
                <a:cxn ang="0">
                  <a:pos x="T6" y="T7"/>
                </a:cxn>
                <a:cxn ang="0">
                  <a:pos x="T8" y="T9"/>
                </a:cxn>
                <a:cxn ang="0">
                  <a:pos x="T10" y="T11"/>
                </a:cxn>
              </a:cxnLst>
              <a:rect l="0" t="0" r="r" b="b"/>
              <a:pathLst>
                <a:path w="934" h="927">
                  <a:moveTo>
                    <a:pt x="933" y="463"/>
                  </a:moveTo>
                  <a:lnTo>
                    <a:pt x="933" y="463"/>
                  </a:lnTo>
                  <a:cubicBezTo>
                    <a:pt x="933" y="717"/>
                    <a:pt x="724" y="926"/>
                    <a:pt x="470" y="926"/>
                  </a:cubicBezTo>
                  <a:cubicBezTo>
                    <a:pt x="209" y="926"/>
                    <a:pt x="0" y="717"/>
                    <a:pt x="0" y="463"/>
                  </a:cubicBezTo>
                  <a:cubicBezTo>
                    <a:pt x="0" y="202"/>
                    <a:pt x="209" y="0"/>
                    <a:pt x="470" y="0"/>
                  </a:cubicBezTo>
                  <a:cubicBezTo>
                    <a:pt x="724" y="0"/>
                    <a:pt x="933" y="202"/>
                    <a:pt x="933" y="46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84" name="Freeform 564"/>
            <p:cNvSpPr>
              <a:spLocks noChangeArrowheads="1"/>
            </p:cNvSpPr>
            <p:nvPr/>
          </p:nvSpPr>
          <p:spPr bwMode="auto">
            <a:xfrm>
              <a:off x="3214090" y="10973429"/>
              <a:ext cx="298841" cy="298841"/>
            </a:xfrm>
            <a:custGeom>
              <a:avLst/>
              <a:gdLst>
                <a:gd name="T0" fmla="*/ 448 w 449"/>
                <a:gd name="T1" fmla="*/ 224 h 449"/>
                <a:gd name="T2" fmla="*/ 448 w 449"/>
                <a:gd name="T3" fmla="*/ 224 h 449"/>
                <a:gd name="T4" fmla="*/ 224 w 449"/>
                <a:gd name="T5" fmla="*/ 448 h 449"/>
                <a:gd name="T6" fmla="*/ 0 w 449"/>
                <a:gd name="T7" fmla="*/ 224 h 449"/>
                <a:gd name="T8" fmla="*/ 224 w 449"/>
                <a:gd name="T9" fmla="*/ 0 h 449"/>
                <a:gd name="T10" fmla="*/ 448 w 449"/>
                <a:gd name="T11" fmla="*/ 224 h 449"/>
              </a:gdLst>
              <a:ahLst/>
              <a:cxnLst>
                <a:cxn ang="0">
                  <a:pos x="T0" y="T1"/>
                </a:cxn>
                <a:cxn ang="0">
                  <a:pos x="T2" y="T3"/>
                </a:cxn>
                <a:cxn ang="0">
                  <a:pos x="T4" y="T5"/>
                </a:cxn>
                <a:cxn ang="0">
                  <a:pos x="T6" y="T7"/>
                </a:cxn>
                <a:cxn ang="0">
                  <a:pos x="T8" y="T9"/>
                </a:cxn>
                <a:cxn ang="0">
                  <a:pos x="T10" y="T11"/>
                </a:cxn>
              </a:cxnLst>
              <a:rect l="0" t="0" r="r" b="b"/>
              <a:pathLst>
                <a:path w="449" h="449">
                  <a:moveTo>
                    <a:pt x="448" y="224"/>
                  </a:moveTo>
                  <a:lnTo>
                    <a:pt x="448" y="224"/>
                  </a:lnTo>
                  <a:cubicBezTo>
                    <a:pt x="448" y="351"/>
                    <a:pt x="343" y="448"/>
                    <a:pt x="224" y="448"/>
                  </a:cubicBezTo>
                  <a:cubicBezTo>
                    <a:pt x="97" y="448"/>
                    <a:pt x="0" y="351"/>
                    <a:pt x="0" y="224"/>
                  </a:cubicBezTo>
                  <a:cubicBezTo>
                    <a:pt x="0" y="97"/>
                    <a:pt x="97" y="0"/>
                    <a:pt x="224" y="0"/>
                  </a:cubicBezTo>
                  <a:cubicBezTo>
                    <a:pt x="343" y="0"/>
                    <a:pt x="448" y="97"/>
                    <a:pt x="448"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685" name="Line 565"/>
            <p:cNvSpPr>
              <a:spLocks noChangeShapeType="1"/>
            </p:cNvSpPr>
            <p:nvPr/>
          </p:nvSpPr>
          <p:spPr bwMode="auto">
            <a:xfrm flipV="1">
              <a:off x="3301985" y="10809357"/>
              <a:ext cx="2929"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86" name="Line 566"/>
            <p:cNvSpPr>
              <a:spLocks noChangeShapeType="1"/>
            </p:cNvSpPr>
            <p:nvPr/>
          </p:nvSpPr>
          <p:spPr bwMode="auto">
            <a:xfrm flipV="1">
              <a:off x="3422106" y="10809357"/>
              <a:ext cx="2931"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87" name="Line 567"/>
            <p:cNvSpPr>
              <a:spLocks noChangeShapeType="1"/>
            </p:cNvSpPr>
            <p:nvPr/>
          </p:nvSpPr>
          <p:spPr bwMode="auto">
            <a:xfrm flipV="1">
              <a:off x="3301985" y="11254690"/>
              <a:ext cx="2929"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88" name="Line 568"/>
            <p:cNvSpPr>
              <a:spLocks noChangeShapeType="1"/>
            </p:cNvSpPr>
            <p:nvPr/>
          </p:nvSpPr>
          <p:spPr bwMode="auto">
            <a:xfrm flipV="1">
              <a:off x="3422106" y="11254690"/>
              <a:ext cx="2931"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89" name="Line 569"/>
            <p:cNvSpPr>
              <a:spLocks noChangeShapeType="1"/>
            </p:cNvSpPr>
            <p:nvPr/>
          </p:nvSpPr>
          <p:spPr bwMode="auto">
            <a:xfrm>
              <a:off x="3501213" y="11061322"/>
              <a:ext cx="16993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90" name="Line 570"/>
            <p:cNvSpPr>
              <a:spLocks noChangeShapeType="1"/>
            </p:cNvSpPr>
            <p:nvPr/>
          </p:nvSpPr>
          <p:spPr bwMode="auto">
            <a:xfrm>
              <a:off x="3501213" y="11181442"/>
              <a:ext cx="169930"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91" name="Line 571"/>
            <p:cNvSpPr>
              <a:spLocks noChangeShapeType="1"/>
            </p:cNvSpPr>
            <p:nvPr/>
          </p:nvSpPr>
          <p:spPr bwMode="auto">
            <a:xfrm>
              <a:off x="3050019" y="11061322"/>
              <a:ext cx="17285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92" name="Line 572"/>
            <p:cNvSpPr>
              <a:spLocks noChangeShapeType="1"/>
            </p:cNvSpPr>
            <p:nvPr/>
          </p:nvSpPr>
          <p:spPr bwMode="auto">
            <a:xfrm>
              <a:off x="3050019" y="11181442"/>
              <a:ext cx="17285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693" name="Line 573"/>
          <p:cNvSpPr>
            <a:spLocks noChangeShapeType="1"/>
          </p:cNvSpPr>
          <p:nvPr/>
        </p:nvSpPr>
        <p:spPr bwMode="auto">
          <a:xfrm>
            <a:off x="3479396" y="10114615"/>
            <a:ext cx="2197" cy="17803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94" name="Line 574"/>
          <p:cNvSpPr>
            <a:spLocks noChangeShapeType="1"/>
          </p:cNvSpPr>
          <p:nvPr/>
        </p:nvSpPr>
        <p:spPr bwMode="auto">
          <a:xfrm>
            <a:off x="3479396" y="9813499"/>
            <a:ext cx="2197" cy="18242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95" name="Line 575"/>
          <p:cNvSpPr>
            <a:spLocks noChangeShapeType="1"/>
          </p:cNvSpPr>
          <p:nvPr/>
        </p:nvSpPr>
        <p:spPr bwMode="auto">
          <a:xfrm>
            <a:off x="3523354" y="10092635"/>
            <a:ext cx="160448" cy="12528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96" name="Line 576"/>
          <p:cNvSpPr>
            <a:spLocks noChangeShapeType="1"/>
          </p:cNvSpPr>
          <p:nvPr/>
        </p:nvSpPr>
        <p:spPr bwMode="auto">
          <a:xfrm>
            <a:off x="3277183" y="9892625"/>
            <a:ext cx="156053" cy="1274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97" name="Line 577"/>
          <p:cNvSpPr>
            <a:spLocks noChangeShapeType="1"/>
          </p:cNvSpPr>
          <p:nvPr/>
        </p:nvSpPr>
        <p:spPr bwMode="auto">
          <a:xfrm flipV="1">
            <a:off x="3523354" y="9897020"/>
            <a:ext cx="160448" cy="12308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98" name="Line 578"/>
          <p:cNvSpPr>
            <a:spLocks noChangeShapeType="1"/>
          </p:cNvSpPr>
          <p:nvPr/>
        </p:nvSpPr>
        <p:spPr bwMode="auto">
          <a:xfrm flipV="1">
            <a:off x="3277183" y="10092636"/>
            <a:ext cx="156053" cy="12308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699" name="Freeform 579"/>
          <p:cNvSpPr>
            <a:spLocks noChangeArrowheads="1"/>
          </p:cNvSpPr>
          <p:nvPr/>
        </p:nvSpPr>
        <p:spPr bwMode="auto">
          <a:xfrm>
            <a:off x="3420049" y="9995927"/>
            <a:ext cx="118688" cy="118688"/>
          </a:xfrm>
          <a:custGeom>
            <a:avLst/>
            <a:gdLst>
              <a:gd name="T0" fmla="*/ 239 w 240"/>
              <a:gd name="T1" fmla="*/ 119 h 239"/>
              <a:gd name="T2" fmla="*/ 239 w 240"/>
              <a:gd name="T3" fmla="*/ 119 h 239"/>
              <a:gd name="T4" fmla="*/ 119 w 240"/>
              <a:gd name="T5" fmla="*/ 0 h 239"/>
              <a:gd name="T6" fmla="*/ 0 w 240"/>
              <a:gd name="T7" fmla="*/ 119 h 239"/>
              <a:gd name="T8" fmla="*/ 119 w 240"/>
              <a:gd name="T9" fmla="*/ 238 h 239"/>
              <a:gd name="T10" fmla="*/ 239 w 240"/>
              <a:gd name="T11" fmla="*/ 119 h 239"/>
            </a:gdLst>
            <a:ahLst/>
            <a:cxnLst>
              <a:cxn ang="0">
                <a:pos x="T0" y="T1"/>
              </a:cxn>
              <a:cxn ang="0">
                <a:pos x="T2" y="T3"/>
              </a:cxn>
              <a:cxn ang="0">
                <a:pos x="T4" y="T5"/>
              </a:cxn>
              <a:cxn ang="0">
                <a:pos x="T6" y="T7"/>
              </a:cxn>
              <a:cxn ang="0">
                <a:pos x="T8" y="T9"/>
              </a:cxn>
              <a:cxn ang="0">
                <a:pos x="T10" y="T11"/>
              </a:cxn>
            </a:cxnLst>
            <a:rect l="0" t="0" r="r" b="b"/>
            <a:pathLst>
              <a:path w="240" h="239">
                <a:moveTo>
                  <a:pt x="239" y="119"/>
                </a:moveTo>
                <a:lnTo>
                  <a:pt x="239" y="119"/>
                </a:lnTo>
                <a:cubicBezTo>
                  <a:pt x="239" y="52"/>
                  <a:pt x="187" y="0"/>
                  <a:pt x="119" y="0"/>
                </a:cubicBezTo>
                <a:cubicBezTo>
                  <a:pt x="52" y="0"/>
                  <a:pt x="0" y="52"/>
                  <a:pt x="0" y="119"/>
                </a:cubicBezTo>
                <a:cubicBezTo>
                  <a:pt x="0" y="186"/>
                  <a:pt x="52" y="238"/>
                  <a:pt x="119" y="238"/>
                </a:cubicBezTo>
                <a:cubicBezTo>
                  <a:pt x="187" y="238"/>
                  <a:pt x="239" y="186"/>
                  <a:pt x="239" y="11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00" name="Freeform 580"/>
          <p:cNvSpPr>
            <a:spLocks noChangeArrowheads="1"/>
          </p:cNvSpPr>
          <p:nvPr/>
        </p:nvSpPr>
        <p:spPr bwMode="auto">
          <a:xfrm>
            <a:off x="3301359" y="9877240"/>
            <a:ext cx="360461" cy="358264"/>
          </a:xfrm>
          <a:custGeom>
            <a:avLst/>
            <a:gdLst>
              <a:gd name="T0" fmla="*/ 724 w 725"/>
              <a:gd name="T1" fmla="*/ 358 h 717"/>
              <a:gd name="T2" fmla="*/ 724 w 725"/>
              <a:gd name="T3" fmla="*/ 358 h 717"/>
              <a:gd name="T4" fmla="*/ 358 w 725"/>
              <a:gd name="T5" fmla="*/ 0 h 717"/>
              <a:gd name="T6" fmla="*/ 0 w 725"/>
              <a:gd name="T7" fmla="*/ 358 h 717"/>
              <a:gd name="T8" fmla="*/ 358 w 725"/>
              <a:gd name="T9" fmla="*/ 716 h 717"/>
              <a:gd name="T10" fmla="*/ 724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724" y="358"/>
                </a:moveTo>
                <a:lnTo>
                  <a:pt x="724" y="358"/>
                </a:lnTo>
                <a:cubicBezTo>
                  <a:pt x="724" y="157"/>
                  <a:pt x="560" y="0"/>
                  <a:pt x="358" y="0"/>
                </a:cubicBezTo>
                <a:cubicBezTo>
                  <a:pt x="164" y="0"/>
                  <a:pt x="0" y="157"/>
                  <a:pt x="0" y="358"/>
                </a:cubicBezTo>
                <a:cubicBezTo>
                  <a:pt x="0" y="560"/>
                  <a:pt x="164" y="716"/>
                  <a:pt x="358" y="716"/>
                </a:cubicBezTo>
                <a:cubicBezTo>
                  <a:pt x="560" y="716"/>
                  <a:pt x="724" y="560"/>
                  <a:pt x="724"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01" name="Freeform 581"/>
          <p:cNvSpPr>
            <a:spLocks noChangeArrowheads="1"/>
          </p:cNvSpPr>
          <p:nvPr/>
        </p:nvSpPr>
        <p:spPr bwMode="auto">
          <a:xfrm>
            <a:off x="4327798" y="9824488"/>
            <a:ext cx="246168" cy="461567"/>
          </a:xfrm>
          <a:custGeom>
            <a:avLst/>
            <a:gdLst>
              <a:gd name="T0" fmla="*/ 344 w 494"/>
              <a:gd name="T1" fmla="*/ 0 h 927"/>
              <a:gd name="T2" fmla="*/ 0 w 494"/>
              <a:gd name="T3" fmla="*/ 538 h 927"/>
              <a:gd name="T4" fmla="*/ 209 w 494"/>
              <a:gd name="T5" fmla="*/ 538 h 927"/>
              <a:gd name="T6" fmla="*/ 105 w 494"/>
              <a:gd name="T7" fmla="*/ 926 h 927"/>
              <a:gd name="T8" fmla="*/ 493 w 494"/>
              <a:gd name="T9" fmla="*/ 388 h 927"/>
              <a:gd name="T10" fmla="*/ 284 w 494"/>
              <a:gd name="T11" fmla="*/ 388 h 927"/>
              <a:gd name="T12" fmla="*/ 344 w 494"/>
              <a:gd name="T13" fmla="*/ 0 h 927"/>
            </a:gdLst>
            <a:ahLst/>
            <a:cxnLst>
              <a:cxn ang="0">
                <a:pos x="T0" y="T1"/>
              </a:cxn>
              <a:cxn ang="0">
                <a:pos x="T2" y="T3"/>
              </a:cxn>
              <a:cxn ang="0">
                <a:pos x="T4" y="T5"/>
              </a:cxn>
              <a:cxn ang="0">
                <a:pos x="T6" y="T7"/>
              </a:cxn>
              <a:cxn ang="0">
                <a:pos x="T8" y="T9"/>
              </a:cxn>
              <a:cxn ang="0">
                <a:pos x="T10" y="T11"/>
              </a:cxn>
              <a:cxn ang="0">
                <a:pos x="T12" y="T13"/>
              </a:cxn>
            </a:cxnLst>
            <a:rect l="0" t="0" r="r" b="b"/>
            <a:pathLst>
              <a:path w="494" h="927">
                <a:moveTo>
                  <a:pt x="344" y="0"/>
                </a:moveTo>
                <a:lnTo>
                  <a:pt x="0" y="538"/>
                </a:lnTo>
                <a:lnTo>
                  <a:pt x="209" y="538"/>
                </a:lnTo>
                <a:lnTo>
                  <a:pt x="105" y="926"/>
                </a:lnTo>
                <a:lnTo>
                  <a:pt x="493" y="388"/>
                </a:lnTo>
                <a:lnTo>
                  <a:pt x="284" y="388"/>
                </a:lnTo>
                <a:lnTo>
                  <a:pt x="34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02" name="Freeform 582"/>
          <p:cNvSpPr>
            <a:spLocks noChangeArrowheads="1"/>
          </p:cNvSpPr>
          <p:nvPr/>
        </p:nvSpPr>
        <p:spPr bwMode="auto">
          <a:xfrm>
            <a:off x="5165211" y="9921198"/>
            <a:ext cx="465963" cy="268148"/>
          </a:xfrm>
          <a:custGeom>
            <a:avLst/>
            <a:gdLst>
              <a:gd name="T0" fmla="*/ 597 w 934"/>
              <a:gd name="T1" fmla="*/ 538 h 539"/>
              <a:gd name="T2" fmla="*/ 597 w 934"/>
              <a:gd name="T3" fmla="*/ 538 h 539"/>
              <a:gd name="T4" fmla="*/ 814 w 934"/>
              <a:gd name="T5" fmla="*/ 538 h 539"/>
              <a:gd name="T6" fmla="*/ 933 w 934"/>
              <a:gd name="T7" fmla="*/ 418 h 539"/>
              <a:gd name="T8" fmla="*/ 814 w 934"/>
              <a:gd name="T9" fmla="*/ 299 h 539"/>
              <a:gd name="T10" fmla="*/ 493 w 934"/>
              <a:gd name="T11" fmla="*/ 0 h 539"/>
              <a:gd name="T12" fmla="*/ 179 w 934"/>
              <a:gd name="T13" fmla="*/ 239 h 539"/>
              <a:gd name="T14" fmla="*/ 157 w 934"/>
              <a:gd name="T15" fmla="*/ 239 h 539"/>
              <a:gd name="T16" fmla="*/ 0 w 934"/>
              <a:gd name="T17" fmla="*/ 388 h 539"/>
              <a:gd name="T18" fmla="*/ 149 w 934"/>
              <a:gd name="T19" fmla="*/ 538 h 539"/>
              <a:gd name="T20" fmla="*/ 597 w 934"/>
              <a:gd name="T21" fmla="*/ 5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4" h="539">
                <a:moveTo>
                  <a:pt x="597" y="538"/>
                </a:moveTo>
                <a:lnTo>
                  <a:pt x="597" y="538"/>
                </a:lnTo>
                <a:cubicBezTo>
                  <a:pt x="814" y="538"/>
                  <a:pt x="814" y="538"/>
                  <a:pt x="814" y="538"/>
                </a:cubicBezTo>
                <a:cubicBezTo>
                  <a:pt x="881" y="538"/>
                  <a:pt x="933" y="486"/>
                  <a:pt x="933" y="418"/>
                </a:cubicBezTo>
                <a:cubicBezTo>
                  <a:pt x="933" y="351"/>
                  <a:pt x="881" y="299"/>
                  <a:pt x="814" y="299"/>
                </a:cubicBezTo>
                <a:cubicBezTo>
                  <a:pt x="814" y="135"/>
                  <a:pt x="664" y="0"/>
                  <a:pt x="493" y="0"/>
                </a:cubicBezTo>
                <a:cubicBezTo>
                  <a:pt x="343" y="0"/>
                  <a:pt x="209" y="97"/>
                  <a:pt x="179" y="239"/>
                </a:cubicBezTo>
                <a:cubicBezTo>
                  <a:pt x="179" y="239"/>
                  <a:pt x="164" y="239"/>
                  <a:pt x="157" y="239"/>
                </a:cubicBezTo>
                <a:cubicBezTo>
                  <a:pt x="67" y="239"/>
                  <a:pt x="0" y="306"/>
                  <a:pt x="0" y="388"/>
                </a:cubicBezTo>
                <a:cubicBezTo>
                  <a:pt x="0" y="471"/>
                  <a:pt x="67" y="538"/>
                  <a:pt x="149" y="538"/>
                </a:cubicBezTo>
                <a:cubicBezTo>
                  <a:pt x="597" y="538"/>
                  <a:pt x="597" y="538"/>
                  <a:pt x="597" y="53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03" name="Freeform 583"/>
          <p:cNvSpPr>
            <a:spLocks noChangeArrowheads="1"/>
          </p:cNvSpPr>
          <p:nvPr/>
        </p:nvSpPr>
        <p:spPr bwMode="auto">
          <a:xfrm>
            <a:off x="6127907" y="9824488"/>
            <a:ext cx="450578" cy="454974"/>
          </a:xfrm>
          <a:custGeom>
            <a:avLst/>
            <a:gdLst>
              <a:gd name="T0" fmla="*/ 455 w 904"/>
              <a:gd name="T1" fmla="*/ 687 h 912"/>
              <a:gd name="T2" fmla="*/ 157 w 904"/>
              <a:gd name="T3" fmla="*/ 911 h 912"/>
              <a:gd name="T4" fmla="*/ 276 w 904"/>
              <a:gd name="T5" fmla="*/ 553 h 912"/>
              <a:gd name="T6" fmla="*/ 0 w 904"/>
              <a:gd name="T7" fmla="*/ 344 h 912"/>
              <a:gd name="T8" fmla="*/ 336 w 904"/>
              <a:gd name="T9" fmla="*/ 344 h 912"/>
              <a:gd name="T10" fmla="*/ 455 w 904"/>
              <a:gd name="T11" fmla="*/ 0 h 912"/>
              <a:gd name="T12" fmla="*/ 575 w 904"/>
              <a:gd name="T13" fmla="*/ 344 h 912"/>
              <a:gd name="T14" fmla="*/ 903 w 904"/>
              <a:gd name="T15" fmla="*/ 344 h 912"/>
              <a:gd name="T16" fmla="*/ 635 w 904"/>
              <a:gd name="T17" fmla="*/ 553 h 912"/>
              <a:gd name="T18" fmla="*/ 754 w 904"/>
              <a:gd name="T19" fmla="*/ 911 h 912"/>
              <a:gd name="T20" fmla="*/ 455 w 904"/>
              <a:gd name="T21" fmla="*/ 68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4" h="912">
                <a:moveTo>
                  <a:pt x="455" y="687"/>
                </a:moveTo>
                <a:lnTo>
                  <a:pt x="157" y="911"/>
                </a:lnTo>
                <a:lnTo>
                  <a:pt x="276" y="553"/>
                </a:lnTo>
                <a:lnTo>
                  <a:pt x="0" y="344"/>
                </a:lnTo>
                <a:lnTo>
                  <a:pt x="336" y="344"/>
                </a:lnTo>
                <a:lnTo>
                  <a:pt x="455" y="0"/>
                </a:lnTo>
                <a:lnTo>
                  <a:pt x="575" y="344"/>
                </a:lnTo>
                <a:lnTo>
                  <a:pt x="903" y="344"/>
                </a:lnTo>
                <a:lnTo>
                  <a:pt x="635" y="553"/>
                </a:lnTo>
                <a:lnTo>
                  <a:pt x="754" y="911"/>
                </a:lnTo>
                <a:lnTo>
                  <a:pt x="455" y="68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04" name="Freeform 584"/>
          <p:cNvSpPr>
            <a:spLocks noChangeArrowheads="1"/>
          </p:cNvSpPr>
          <p:nvPr/>
        </p:nvSpPr>
        <p:spPr bwMode="auto">
          <a:xfrm>
            <a:off x="7079615" y="9855259"/>
            <a:ext cx="465963" cy="402223"/>
          </a:xfrm>
          <a:custGeom>
            <a:avLst/>
            <a:gdLst>
              <a:gd name="T0" fmla="*/ 0 w 934"/>
              <a:gd name="T1" fmla="*/ 239 h 807"/>
              <a:gd name="T2" fmla="*/ 0 w 934"/>
              <a:gd name="T3" fmla="*/ 239 h 807"/>
              <a:gd name="T4" fmla="*/ 463 w 934"/>
              <a:gd name="T5" fmla="*/ 806 h 807"/>
              <a:gd name="T6" fmla="*/ 933 w 934"/>
              <a:gd name="T7" fmla="*/ 239 h 807"/>
              <a:gd name="T8" fmla="*/ 702 w 934"/>
              <a:gd name="T9" fmla="*/ 0 h 807"/>
              <a:gd name="T10" fmla="*/ 463 w 934"/>
              <a:gd name="T11" fmla="*/ 209 h 807"/>
              <a:gd name="T12" fmla="*/ 224 w 934"/>
              <a:gd name="T13" fmla="*/ 0 h 807"/>
              <a:gd name="T14" fmla="*/ 0 w 934"/>
              <a:gd name="T15" fmla="*/ 239 h 8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07">
                <a:moveTo>
                  <a:pt x="0" y="239"/>
                </a:moveTo>
                <a:lnTo>
                  <a:pt x="0" y="239"/>
                </a:lnTo>
                <a:cubicBezTo>
                  <a:pt x="0" y="537"/>
                  <a:pt x="463" y="806"/>
                  <a:pt x="463" y="806"/>
                </a:cubicBezTo>
                <a:cubicBezTo>
                  <a:pt x="463" y="806"/>
                  <a:pt x="933" y="537"/>
                  <a:pt x="933" y="239"/>
                </a:cubicBezTo>
                <a:cubicBezTo>
                  <a:pt x="933" y="112"/>
                  <a:pt x="844" y="0"/>
                  <a:pt x="702" y="0"/>
                </a:cubicBezTo>
                <a:cubicBezTo>
                  <a:pt x="582" y="0"/>
                  <a:pt x="463" y="82"/>
                  <a:pt x="463" y="209"/>
                </a:cubicBezTo>
                <a:cubicBezTo>
                  <a:pt x="463" y="82"/>
                  <a:pt x="351" y="0"/>
                  <a:pt x="224" y="0"/>
                </a:cubicBezTo>
                <a:cubicBezTo>
                  <a:pt x="90" y="0"/>
                  <a:pt x="0" y="112"/>
                  <a:pt x="0" y="23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05" name="Freeform 585"/>
          <p:cNvSpPr>
            <a:spLocks noChangeArrowheads="1"/>
          </p:cNvSpPr>
          <p:nvPr/>
        </p:nvSpPr>
        <p:spPr bwMode="auto">
          <a:xfrm>
            <a:off x="7288420" y="9945374"/>
            <a:ext cx="68137" cy="298920"/>
          </a:xfrm>
          <a:custGeom>
            <a:avLst/>
            <a:gdLst>
              <a:gd name="T0" fmla="*/ 0 w 136"/>
              <a:gd name="T1" fmla="*/ 597 h 598"/>
              <a:gd name="T2" fmla="*/ 105 w 136"/>
              <a:gd name="T3" fmla="*/ 493 h 598"/>
              <a:gd name="T4" fmla="*/ 15 w 136"/>
              <a:gd name="T5" fmla="*/ 403 h 598"/>
              <a:gd name="T6" fmla="*/ 105 w 136"/>
              <a:gd name="T7" fmla="*/ 314 h 598"/>
              <a:gd name="T8" fmla="*/ 15 w 136"/>
              <a:gd name="T9" fmla="*/ 224 h 598"/>
              <a:gd name="T10" fmla="*/ 135 w 136"/>
              <a:gd name="T11" fmla="*/ 105 h 598"/>
              <a:gd name="T12" fmla="*/ 45 w 136"/>
              <a:gd name="T13" fmla="*/ 30 h 598"/>
              <a:gd name="T14" fmla="*/ 45 w 136"/>
              <a:gd name="T15" fmla="*/ 0 h 5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598">
                <a:moveTo>
                  <a:pt x="0" y="597"/>
                </a:moveTo>
                <a:lnTo>
                  <a:pt x="105" y="493"/>
                </a:lnTo>
                <a:lnTo>
                  <a:pt x="15" y="403"/>
                </a:lnTo>
                <a:lnTo>
                  <a:pt x="105" y="314"/>
                </a:lnTo>
                <a:lnTo>
                  <a:pt x="15" y="224"/>
                </a:lnTo>
                <a:lnTo>
                  <a:pt x="135" y="105"/>
                </a:lnTo>
                <a:lnTo>
                  <a:pt x="45" y="30"/>
                </a:lnTo>
                <a:lnTo>
                  <a:pt x="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06" name="Freeform 586"/>
          <p:cNvSpPr>
            <a:spLocks noChangeArrowheads="1"/>
          </p:cNvSpPr>
          <p:nvPr/>
        </p:nvSpPr>
        <p:spPr bwMode="auto">
          <a:xfrm>
            <a:off x="8035718" y="10782787"/>
            <a:ext cx="465963" cy="465963"/>
          </a:xfrm>
          <a:custGeom>
            <a:avLst/>
            <a:gdLst>
              <a:gd name="T0" fmla="*/ 934 w 935"/>
              <a:gd name="T1" fmla="*/ 933 h 934"/>
              <a:gd name="T2" fmla="*/ 0 w 935"/>
              <a:gd name="T3" fmla="*/ 933 h 934"/>
              <a:gd name="T4" fmla="*/ 0 w 935"/>
              <a:gd name="T5" fmla="*/ 0 h 934"/>
              <a:gd name="T6" fmla="*/ 934 w 935"/>
              <a:gd name="T7" fmla="*/ 0 h 934"/>
              <a:gd name="T8" fmla="*/ 934 w 935"/>
              <a:gd name="T9" fmla="*/ 933 h 934"/>
            </a:gdLst>
            <a:ahLst/>
            <a:cxnLst>
              <a:cxn ang="0">
                <a:pos x="T0" y="T1"/>
              </a:cxn>
              <a:cxn ang="0">
                <a:pos x="T2" y="T3"/>
              </a:cxn>
              <a:cxn ang="0">
                <a:pos x="T4" y="T5"/>
              </a:cxn>
              <a:cxn ang="0">
                <a:pos x="T6" y="T7"/>
              </a:cxn>
              <a:cxn ang="0">
                <a:pos x="T8" y="T9"/>
              </a:cxn>
            </a:cxnLst>
            <a:rect l="0" t="0" r="r" b="b"/>
            <a:pathLst>
              <a:path w="935" h="934">
                <a:moveTo>
                  <a:pt x="934" y="933"/>
                </a:moveTo>
                <a:lnTo>
                  <a:pt x="0" y="933"/>
                </a:lnTo>
                <a:lnTo>
                  <a:pt x="0" y="0"/>
                </a:lnTo>
                <a:lnTo>
                  <a:pt x="934" y="0"/>
                </a:lnTo>
                <a:lnTo>
                  <a:pt x="93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07" name="Line 587"/>
          <p:cNvSpPr>
            <a:spLocks noChangeShapeType="1"/>
          </p:cNvSpPr>
          <p:nvPr/>
        </p:nvSpPr>
        <p:spPr bwMode="auto">
          <a:xfrm>
            <a:off x="8167594" y="10833341"/>
            <a:ext cx="2199" cy="1494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08" name="Line 588"/>
          <p:cNvSpPr>
            <a:spLocks noChangeShapeType="1"/>
          </p:cNvSpPr>
          <p:nvPr/>
        </p:nvSpPr>
        <p:spPr bwMode="auto">
          <a:xfrm flipH="1">
            <a:off x="8088468" y="10908073"/>
            <a:ext cx="15385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09" name="Line 589"/>
          <p:cNvSpPr>
            <a:spLocks noChangeShapeType="1"/>
          </p:cNvSpPr>
          <p:nvPr/>
        </p:nvSpPr>
        <p:spPr bwMode="auto">
          <a:xfrm flipH="1">
            <a:off x="8297273" y="10908073"/>
            <a:ext cx="15385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10" name="Line 590"/>
          <p:cNvSpPr>
            <a:spLocks noChangeShapeType="1"/>
          </p:cNvSpPr>
          <p:nvPr/>
        </p:nvSpPr>
        <p:spPr bwMode="auto">
          <a:xfrm flipV="1">
            <a:off x="8106052" y="11055332"/>
            <a:ext cx="118688" cy="1274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11" name="Line 591"/>
          <p:cNvSpPr>
            <a:spLocks noChangeShapeType="1"/>
          </p:cNvSpPr>
          <p:nvPr/>
        </p:nvSpPr>
        <p:spPr bwMode="auto">
          <a:xfrm>
            <a:off x="8106052" y="11057532"/>
            <a:ext cx="118688" cy="12308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12" name="Line 592"/>
          <p:cNvSpPr>
            <a:spLocks noChangeShapeType="1"/>
          </p:cNvSpPr>
          <p:nvPr/>
        </p:nvSpPr>
        <p:spPr bwMode="auto">
          <a:xfrm>
            <a:off x="8299470" y="11097095"/>
            <a:ext cx="14946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13" name="Line 593"/>
          <p:cNvSpPr>
            <a:spLocks noChangeShapeType="1"/>
          </p:cNvSpPr>
          <p:nvPr/>
        </p:nvSpPr>
        <p:spPr bwMode="auto">
          <a:xfrm>
            <a:off x="8299470" y="11143250"/>
            <a:ext cx="14946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nvGrpSpPr>
          <p:cNvPr id="5801" name="Group 5800"/>
          <p:cNvGrpSpPr/>
          <p:nvPr/>
        </p:nvGrpSpPr>
        <p:grpSpPr>
          <a:xfrm>
            <a:off x="8114844" y="9824486"/>
            <a:ext cx="312107" cy="463766"/>
            <a:chOff x="10816973" y="10812285"/>
            <a:chExt cx="416034" cy="618194"/>
          </a:xfrm>
        </p:grpSpPr>
        <p:sp>
          <p:nvSpPr>
            <p:cNvPr id="5714"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15" name="Line 595"/>
            <p:cNvSpPr>
              <a:spLocks noChangeShapeType="1"/>
            </p:cNvSpPr>
            <p:nvPr/>
          </p:nvSpPr>
          <p:spPr bwMode="auto">
            <a:xfrm flipH="1" flipV="1">
              <a:off x="10951745" y="11046673"/>
              <a:ext cx="35158"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16" name="Line 596"/>
            <p:cNvSpPr>
              <a:spLocks noChangeShapeType="1"/>
            </p:cNvSpPr>
            <p:nvPr/>
          </p:nvSpPr>
          <p:spPr bwMode="auto">
            <a:xfrm flipV="1">
              <a:off x="11063078" y="11046673"/>
              <a:ext cx="29298"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17"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18"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19"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20"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5802" name="Group 5801"/>
          <p:cNvGrpSpPr/>
          <p:nvPr/>
        </p:nvGrpSpPr>
        <p:grpSpPr>
          <a:xfrm>
            <a:off x="9040176" y="9824488"/>
            <a:ext cx="378047" cy="463766"/>
            <a:chOff x="12050428" y="10812287"/>
            <a:chExt cx="503931" cy="618193"/>
          </a:xfrm>
        </p:grpSpPr>
        <p:sp>
          <p:nvSpPr>
            <p:cNvPr id="572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22" name="Line 602"/>
            <p:cNvSpPr>
              <a:spLocks noChangeShapeType="1"/>
            </p:cNvSpPr>
            <p:nvPr/>
          </p:nvSpPr>
          <p:spPr bwMode="auto">
            <a:xfrm>
              <a:off x="12179341" y="11427548"/>
              <a:ext cx="237315"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23" name="Line 603"/>
            <p:cNvSpPr>
              <a:spLocks noChangeShapeType="1"/>
            </p:cNvSpPr>
            <p:nvPr/>
          </p:nvSpPr>
          <p:spPr bwMode="auto">
            <a:xfrm>
              <a:off x="12299461" y="11152146"/>
              <a:ext cx="2931" cy="27833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2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2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5803" name="Group 5802"/>
          <p:cNvGrpSpPr/>
          <p:nvPr/>
        </p:nvGrpSpPr>
        <p:grpSpPr>
          <a:xfrm>
            <a:off x="9952318" y="9892624"/>
            <a:ext cx="465963" cy="327493"/>
            <a:chOff x="13266302" y="10903110"/>
            <a:chExt cx="621122" cy="436543"/>
          </a:xfrm>
        </p:grpSpPr>
        <p:sp>
          <p:nvSpPr>
            <p:cNvPr id="5726"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27" name="Line 607"/>
            <p:cNvSpPr>
              <a:spLocks noChangeShapeType="1"/>
            </p:cNvSpPr>
            <p:nvPr/>
          </p:nvSpPr>
          <p:spPr bwMode="auto">
            <a:xfrm>
              <a:off x="13266302" y="11102340"/>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28"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29"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742" name="Freeform 622"/>
          <p:cNvSpPr>
            <a:spLocks noChangeArrowheads="1"/>
          </p:cNvSpPr>
          <p:nvPr/>
        </p:nvSpPr>
        <p:spPr bwMode="auto">
          <a:xfrm>
            <a:off x="1332009" y="10923457"/>
            <a:ext cx="465963" cy="241774"/>
          </a:xfrm>
          <a:custGeom>
            <a:avLst/>
            <a:gdLst>
              <a:gd name="T0" fmla="*/ 672 w 934"/>
              <a:gd name="T1" fmla="*/ 150 h 487"/>
              <a:gd name="T2" fmla="*/ 933 w 934"/>
              <a:gd name="T3" fmla="*/ 0 h 487"/>
              <a:gd name="T4" fmla="*/ 933 w 934"/>
              <a:gd name="T5" fmla="*/ 486 h 487"/>
              <a:gd name="T6" fmla="*/ 672 w 934"/>
              <a:gd name="T7" fmla="*/ 329 h 487"/>
              <a:gd name="T8" fmla="*/ 672 w 934"/>
              <a:gd name="T9" fmla="*/ 486 h 487"/>
              <a:gd name="T10" fmla="*/ 0 w 934"/>
              <a:gd name="T11" fmla="*/ 486 h 487"/>
              <a:gd name="T12" fmla="*/ 0 w 934"/>
              <a:gd name="T13" fmla="*/ 0 h 487"/>
              <a:gd name="T14" fmla="*/ 672 w 934"/>
              <a:gd name="T15" fmla="*/ 0 h 487"/>
              <a:gd name="T16" fmla="*/ 672 w 934"/>
              <a:gd name="T17" fmla="*/ 15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487">
                <a:moveTo>
                  <a:pt x="672" y="150"/>
                </a:moveTo>
                <a:lnTo>
                  <a:pt x="933" y="0"/>
                </a:lnTo>
                <a:lnTo>
                  <a:pt x="933" y="486"/>
                </a:lnTo>
                <a:lnTo>
                  <a:pt x="672" y="329"/>
                </a:lnTo>
                <a:lnTo>
                  <a:pt x="672" y="486"/>
                </a:lnTo>
                <a:lnTo>
                  <a:pt x="0" y="486"/>
                </a:lnTo>
                <a:lnTo>
                  <a:pt x="0" y="0"/>
                </a:lnTo>
                <a:lnTo>
                  <a:pt x="672" y="0"/>
                </a:lnTo>
                <a:lnTo>
                  <a:pt x="672"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43" name="Line 623"/>
          <p:cNvSpPr>
            <a:spLocks noChangeShapeType="1"/>
          </p:cNvSpPr>
          <p:nvPr/>
        </p:nvSpPr>
        <p:spPr bwMode="auto">
          <a:xfrm>
            <a:off x="1369373" y="10982802"/>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44" name="Line 624"/>
          <p:cNvSpPr>
            <a:spLocks noChangeShapeType="1"/>
          </p:cNvSpPr>
          <p:nvPr/>
        </p:nvSpPr>
        <p:spPr bwMode="auto">
          <a:xfrm>
            <a:off x="1428718" y="10982802"/>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45" name="Freeform 625"/>
          <p:cNvSpPr>
            <a:spLocks noChangeArrowheads="1"/>
          </p:cNvSpPr>
          <p:nvPr/>
        </p:nvSpPr>
        <p:spPr bwMode="auto">
          <a:xfrm>
            <a:off x="1375967" y="11042146"/>
            <a:ext cx="134076" cy="79125"/>
          </a:xfrm>
          <a:custGeom>
            <a:avLst/>
            <a:gdLst>
              <a:gd name="T0" fmla="*/ 269 w 270"/>
              <a:gd name="T1" fmla="*/ 0 h 158"/>
              <a:gd name="T2" fmla="*/ 0 w 270"/>
              <a:gd name="T3" fmla="*/ 0 h 158"/>
              <a:gd name="T4" fmla="*/ 0 w 270"/>
              <a:gd name="T5" fmla="*/ 157 h 158"/>
              <a:gd name="T6" fmla="*/ 269 w 270"/>
              <a:gd name="T7" fmla="*/ 157 h 158"/>
              <a:gd name="T8" fmla="*/ 269 w 270"/>
              <a:gd name="T9" fmla="*/ 0 h 158"/>
            </a:gdLst>
            <a:ahLst/>
            <a:cxnLst>
              <a:cxn ang="0">
                <a:pos x="T0" y="T1"/>
              </a:cxn>
              <a:cxn ang="0">
                <a:pos x="T2" y="T3"/>
              </a:cxn>
              <a:cxn ang="0">
                <a:pos x="T4" y="T5"/>
              </a:cxn>
              <a:cxn ang="0">
                <a:pos x="T6" y="T7"/>
              </a:cxn>
              <a:cxn ang="0">
                <a:pos x="T8" y="T9"/>
              </a:cxn>
            </a:cxnLst>
            <a:rect l="0" t="0" r="r" b="b"/>
            <a:pathLst>
              <a:path w="270" h="158">
                <a:moveTo>
                  <a:pt x="269" y="0"/>
                </a:moveTo>
                <a:lnTo>
                  <a:pt x="0" y="0"/>
                </a:lnTo>
                <a:lnTo>
                  <a:pt x="0" y="157"/>
                </a:lnTo>
                <a:lnTo>
                  <a:pt x="269" y="157"/>
                </a:lnTo>
                <a:lnTo>
                  <a:pt x="26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46" name="Freeform 626"/>
          <p:cNvSpPr>
            <a:spLocks noChangeArrowheads="1"/>
          </p:cNvSpPr>
          <p:nvPr/>
        </p:nvSpPr>
        <p:spPr bwMode="auto">
          <a:xfrm>
            <a:off x="1369374" y="10864113"/>
            <a:ext cx="252762" cy="59343"/>
          </a:xfrm>
          <a:custGeom>
            <a:avLst/>
            <a:gdLst>
              <a:gd name="T0" fmla="*/ 0 w 509"/>
              <a:gd name="T1" fmla="*/ 0 h 120"/>
              <a:gd name="T2" fmla="*/ 388 w 509"/>
              <a:gd name="T3" fmla="*/ 0 h 120"/>
              <a:gd name="T4" fmla="*/ 508 w 509"/>
              <a:gd name="T5" fmla="*/ 119 h 120"/>
            </a:gdLst>
            <a:ahLst/>
            <a:cxnLst>
              <a:cxn ang="0">
                <a:pos x="T0" y="T1"/>
              </a:cxn>
              <a:cxn ang="0">
                <a:pos x="T2" y="T3"/>
              </a:cxn>
              <a:cxn ang="0">
                <a:pos x="T4" y="T5"/>
              </a:cxn>
            </a:cxnLst>
            <a:rect l="0" t="0" r="r" b="b"/>
            <a:pathLst>
              <a:path w="509" h="120">
                <a:moveTo>
                  <a:pt x="0" y="0"/>
                </a:moveTo>
                <a:lnTo>
                  <a:pt x="388" y="0"/>
                </a:lnTo>
                <a:lnTo>
                  <a:pt x="508" y="11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47" name="Freeform 627"/>
          <p:cNvSpPr>
            <a:spLocks noChangeArrowheads="1"/>
          </p:cNvSpPr>
          <p:nvPr/>
        </p:nvSpPr>
        <p:spPr bwMode="auto">
          <a:xfrm>
            <a:off x="2288112" y="10848726"/>
            <a:ext cx="465963" cy="316503"/>
          </a:xfrm>
          <a:custGeom>
            <a:avLst/>
            <a:gdLst>
              <a:gd name="T0" fmla="*/ 679 w 934"/>
              <a:gd name="T1" fmla="*/ 149 h 636"/>
              <a:gd name="T2" fmla="*/ 560 w 934"/>
              <a:gd name="T3" fmla="*/ 0 h 636"/>
              <a:gd name="T4" fmla="*/ 380 w 934"/>
              <a:gd name="T5" fmla="*/ 0 h 636"/>
              <a:gd name="T6" fmla="*/ 261 w 934"/>
              <a:gd name="T7" fmla="*/ 149 h 636"/>
              <a:gd name="T8" fmla="*/ 0 w 934"/>
              <a:gd name="T9" fmla="*/ 149 h 636"/>
              <a:gd name="T10" fmla="*/ 0 w 934"/>
              <a:gd name="T11" fmla="*/ 635 h 636"/>
              <a:gd name="T12" fmla="*/ 933 w 934"/>
              <a:gd name="T13" fmla="*/ 635 h 636"/>
              <a:gd name="T14" fmla="*/ 933 w 934"/>
              <a:gd name="T15" fmla="*/ 149 h 636"/>
              <a:gd name="T16" fmla="*/ 679 w 934"/>
              <a:gd name="T17" fmla="*/ 149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636">
                <a:moveTo>
                  <a:pt x="679" y="149"/>
                </a:moveTo>
                <a:lnTo>
                  <a:pt x="560" y="0"/>
                </a:lnTo>
                <a:lnTo>
                  <a:pt x="380" y="0"/>
                </a:lnTo>
                <a:lnTo>
                  <a:pt x="261" y="149"/>
                </a:lnTo>
                <a:lnTo>
                  <a:pt x="0" y="149"/>
                </a:lnTo>
                <a:lnTo>
                  <a:pt x="0" y="635"/>
                </a:lnTo>
                <a:lnTo>
                  <a:pt x="933" y="635"/>
                </a:lnTo>
                <a:lnTo>
                  <a:pt x="933" y="149"/>
                </a:lnTo>
                <a:lnTo>
                  <a:pt x="67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48" name="Freeform 628"/>
          <p:cNvSpPr>
            <a:spLocks noChangeArrowheads="1"/>
          </p:cNvSpPr>
          <p:nvPr/>
        </p:nvSpPr>
        <p:spPr bwMode="auto">
          <a:xfrm>
            <a:off x="2463947" y="10982801"/>
            <a:ext cx="118688" cy="123085"/>
          </a:xfrm>
          <a:custGeom>
            <a:avLst/>
            <a:gdLst>
              <a:gd name="T0" fmla="*/ 238 w 239"/>
              <a:gd name="T1" fmla="*/ 119 h 247"/>
              <a:gd name="T2" fmla="*/ 238 w 239"/>
              <a:gd name="T3" fmla="*/ 119 h 247"/>
              <a:gd name="T4" fmla="*/ 119 w 239"/>
              <a:gd name="T5" fmla="*/ 0 h 247"/>
              <a:gd name="T6" fmla="*/ 0 w 239"/>
              <a:gd name="T7" fmla="*/ 119 h 247"/>
              <a:gd name="T8" fmla="*/ 119 w 239"/>
              <a:gd name="T9" fmla="*/ 246 h 247"/>
              <a:gd name="T10" fmla="*/ 238 w 239"/>
              <a:gd name="T11" fmla="*/ 119 h 247"/>
            </a:gdLst>
            <a:ahLst/>
            <a:cxnLst>
              <a:cxn ang="0">
                <a:pos x="T0" y="T1"/>
              </a:cxn>
              <a:cxn ang="0">
                <a:pos x="T2" y="T3"/>
              </a:cxn>
              <a:cxn ang="0">
                <a:pos x="T4" y="T5"/>
              </a:cxn>
              <a:cxn ang="0">
                <a:pos x="T6" y="T7"/>
              </a:cxn>
              <a:cxn ang="0">
                <a:pos x="T8" y="T9"/>
              </a:cxn>
              <a:cxn ang="0">
                <a:pos x="T10" y="T11"/>
              </a:cxn>
            </a:cxnLst>
            <a:rect l="0" t="0" r="r" b="b"/>
            <a:pathLst>
              <a:path w="239" h="247">
                <a:moveTo>
                  <a:pt x="238" y="119"/>
                </a:moveTo>
                <a:lnTo>
                  <a:pt x="238" y="119"/>
                </a:lnTo>
                <a:cubicBezTo>
                  <a:pt x="238" y="60"/>
                  <a:pt x="186" y="0"/>
                  <a:pt x="119" y="0"/>
                </a:cubicBezTo>
                <a:cubicBezTo>
                  <a:pt x="52" y="0"/>
                  <a:pt x="0" y="60"/>
                  <a:pt x="0" y="119"/>
                </a:cubicBezTo>
                <a:cubicBezTo>
                  <a:pt x="0" y="186"/>
                  <a:pt x="52" y="246"/>
                  <a:pt x="119" y="246"/>
                </a:cubicBezTo>
                <a:cubicBezTo>
                  <a:pt x="186" y="246"/>
                  <a:pt x="238" y="186"/>
                  <a:pt x="238" y="11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49" name="Line 629"/>
          <p:cNvSpPr>
            <a:spLocks noChangeShapeType="1"/>
          </p:cNvSpPr>
          <p:nvPr/>
        </p:nvSpPr>
        <p:spPr bwMode="auto">
          <a:xfrm>
            <a:off x="2347456" y="10923457"/>
            <a:ext cx="2199" cy="24177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50" name="Freeform 630"/>
          <p:cNvSpPr>
            <a:spLocks noChangeArrowheads="1"/>
          </p:cNvSpPr>
          <p:nvPr/>
        </p:nvSpPr>
        <p:spPr bwMode="auto">
          <a:xfrm>
            <a:off x="2685938" y="10982802"/>
            <a:ext cx="2199" cy="219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25" name="Group 24"/>
          <p:cNvGrpSpPr/>
          <p:nvPr/>
        </p:nvGrpSpPr>
        <p:grpSpPr>
          <a:xfrm>
            <a:off x="3248608" y="10855321"/>
            <a:ext cx="465963" cy="316503"/>
            <a:chOff x="4330350" y="12186372"/>
            <a:chExt cx="621122" cy="421894"/>
          </a:xfrm>
        </p:grpSpPr>
        <p:sp>
          <p:nvSpPr>
            <p:cNvPr id="5751" name="Freeform 631"/>
            <p:cNvSpPr>
              <a:spLocks noChangeArrowheads="1"/>
            </p:cNvSpPr>
            <p:nvPr/>
          </p:nvSpPr>
          <p:spPr bwMode="auto">
            <a:xfrm>
              <a:off x="4330350" y="12186372"/>
              <a:ext cx="621122" cy="421894"/>
            </a:xfrm>
            <a:custGeom>
              <a:avLst/>
              <a:gdLst>
                <a:gd name="T0" fmla="*/ 934 w 935"/>
                <a:gd name="T1" fmla="*/ 0 h 635"/>
                <a:gd name="T2" fmla="*/ 0 w 935"/>
                <a:gd name="T3" fmla="*/ 0 h 635"/>
                <a:gd name="T4" fmla="*/ 0 w 935"/>
                <a:gd name="T5" fmla="*/ 634 h 635"/>
                <a:gd name="T6" fmla="*/ 934 w 935"/>
                <a:gd name="T7" fmla="*/ 634 h 635"/>
                <a:gd name="T8" fmla="*/ 934 w 935"/>
                <a:gd name="T9" fmla="*/ 0 h 635"/>
              </a:gdLst>
              <a:ahLst/>
              <a:cxnLst>
                <a:cxn ang="0">
                  <a:pos x="T0" y="T1"/>
                </a:cxn>
                <a:cxn ang="0">
                  <a:pos x="T2" y="T3"/>
                </a:cxn>
                <a:cxn ang="0">
                  <a:pos x="T4" y="T5"/>
                </a:cxn>
                <a:cxn ang="0">
                  <a:pos x="T6" y="T7"/>
                </a:cxn>
                <a:cxn ang="0">
                  <a:pos x="T8" y="T9"/>
                </a:cxn>
              </a:cxnLst>
              <a:rect l="0" t="0" r="r" b="b"/>
              <a:pathLst>
                <a:path w="935" h="635">
                  <a:moveTo>
                    <a:pt x="934" y="0"/>
                  </a:moveTo>
                  <a:lnTo>
                    <a:pt x="0" y="0"/>
                  </a:lnTo>
                  <a:lnTo>
                    <a:pt x="0" y="634"/>
                  </a:lnTo>
                  <a:lnTo>
                    <a:pt x="934" y="634"/>
                  </a:lnTo>
                  <a:lnTo>
                    <a:pt x="93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52" name="Freeform 632"/>
            <p:cNvSpPr>
              <a:spLocks noChangeArrowheads="1"/>
            </p:cNvSpPr>
            <p:nvPr/>
          </p:nvSpPr>
          <p:spPr bwMode="auto">
            <a:xfrm>
              <a:off x="4330350" y="12347511"/>
              <a:ext cx="621122" cy="222666"/>
            </a:xfrm>
            <a:custGeom>
              <a:avLst/>
              <a:gdLst>
                <a:gd name="T0" fmla="*/ 0 w 935"/>
                <a:gd name="T1" fmla="*/ 306 h 337"/>
                <a:gd name="T2" fmla="*/ 344 w 935"/>
                <a:gd name="T3" fmla="*/ 0 h 337"/>
                <a:gd name="T4" fmla="*/ 523 w 935"/>
                <a:gd name="T5" fmla="*/ 179 h 337"/>
                <a:gd name="T6" fmla="*/ 613 w 935"/>
                <a:gd name="T7" fmla="*/ 59 h 337"/>
                <a:gd name="T8" fmla="*/ 934 w 935"/>
                <a:gd name="T9" fmla="*/ 336 h 337"/>
              </a:gdLst>
              <a:ahLst/>
              <a:cxnLst>
                <a:cxn ang="0">
                  <a:pos x="T0" y="T1"/>
                </a:cxn>
                <a:cxn ang="0">
                  <a:pos x="T2" y="T3"/>
                </a:cxn>
                <a:cxn ang="0">
                  <a:pos x="T4" y="T5"/>
                </a:cxn>
                <a:cxn ang="0">
                  <a:pos x="T6" y="T7"/>
                </a:cxn>
                <a:cxn ang="0">
                  <a:pos x="T8" y="T9"/>
                </a:cxn>
              </a:cxnLst>
              <a:rect l="0" t="0" r="r" b="b"/>
              <a:pathLst>
                <a:path w="935" h="337">
                  <a:moveTo>
                    <a:pt x="0" y="306"/>
                  </a:moveTo>
                  <a:lnTo>
                    <a:pt x="344" y="0"/>
                  </a:lnTo>
                  <a:lnTo>
                    <a:pt x="523" y="179"/>
                  </a:lnTo>
                  <a:lnTo>
                    <a:pt x="613" y="59"/>
                  </a:lnTo>
                  <a:lnTo>
                    <a:pt x="934" y="33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53" name="Freeform 633"/>
            <p:cNvSpPr>
              <a:spLocks noChangeArrowheads="1"/>
            </p:cNvSpPr>
            <p:nvPr/>
          </p:nvSpPr>
          <p:spPr bwMode="auto">
            <a:xfrm>
              <a:off x="4775684" y="12247900"/>
              <a:ext cx="105473" cy="99613"/>
            </a:xfrm>
            <a:custGeom>
              <a:avLst/>
              <a:gdLst>
                <a:gd name="T0" fmla="*/ 157 w 158"/>
                <a:gd name="T1" fmla="*/ 75 h 151"/>
                <a:gd name="T2" fmla="*/ 157 w 158"/>
                <a:gd name="T3" fmla="*/ 75 h 151"/>
                <a:gd name="T4" fmla="*/ 75 w 158"/>
                <a:gd name="T5" fmla="*/ 150 h 151"/>
                <a:gd name="T6" fmla="*/ 0 w 158"/>
                <a:gd name="T7" fmla="*/ 75 h 151"/>
                <a:gd name="T8" fmla="*/ 75 w 158"/>
                <a:gd name="T9" fmla="*/ 0 h 151"/>
                <a:gd name="T10" fmla="*/ 157 w 158"/>
                <a:gd name="T11" fmla="*/ 75 h 151"/>
              </a:gdLst>
              <a:ahLst/>
              <a:cxnLst>
                <a:cxn ang="0">
                  <a:pos x="T0" y="T1"/>
                </a:cxn>
                <a:cxn ang="0">
                  <a:pos x="T2" y="T3"/>
                </a:cxn>
                <a:cxn ang="0">
                  <a:pos x="T4" y="T5"/>
                </a:cxn>
                <a:cxn ang="0">
                  <a:pos x="T6" y="T7"/>
                </a:cxn>
                <a:cxn ang="0">
                  <a:pos x="T8" y="T9"/>
                </a:cxn>
                <a:cxn ang="0">
                  <a:pos x="T10" y="T11"/>
                </a:cxn>
              </a:cxnLst>
              <a:rect l="0" t="0" r="r" b="b"/>
              <a:pathLst>
                <a:path w="158" h="151">
                  <a:moveTo>
                    <a:pt x="157" y="75"/>
                  </a:moveTo>
                  <a:lnTo>
                    <a:pt x="157" y="75"/>
                  </a:lnTo>
                  <a:cubicBezTo>
                    <a:pt x="157" y="120"/>
                    <a:pt x="120" y="150"/>
                    <a:pt x="75" y="150"/>
                  </a:cubicBezTo>
                  <a:cubicBezTo>
                    <a:pt x="38" y="150"/>
                    <a:pt x="0" y="120"/>
                    <a:pt x="0" y="75"/>
                  </a:cubicBezTo>
                  <a:cubicBezTo>
                    <a:pt x="0" y="38"/>
                    <a:pt x="38" y="0"/>
                    <a:pt x="75" y="0"/>
                  </a:cubicBezTo>
                  <a:cubicBezTo>
                    <a:pt x="120" y="0"/>
                    <a:pt x="157" y="38"/>
                    <a:pt x="157" y="7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sp>
        <p:nvSpPr>
          <p:cNvPr id="5754" name="Freeform 634"/>
          <p:cNvSpPr>
            <a:spLocks noChangeArrowheads="1"/>
          </p:cNvSpPr>
          <p:nvPr/>
        </p:nvSpPr>
        <p:spPr bwMode="auto">
          <a:xfrm>
            <a:off x="4204713" y="10892685"/>
            <a:ext cx="391234" cy="301119"/>
          </a:xfrm>
          <a:custGeom>
            <a:avLst/>
            <a:gdLst>
              <a:gd name="T0" fmla="*/ 784 w 785"/>
              <a:gd name="T1" fmla="*/ 0 h 605"/>
              <a:gd name="T2" fmla="*/ 0 w 785"/>
              <a:gd name="T3" fmla="*/ 0 h 605"/>
              <a:gd name="T4" fmla="*/ 0 w 785"/>
              <a:gd name="T5" fmla="*/ 604 h 605"/>
              <a:gd name="T6" fmla="*/ 784 w 785"/>
              <a:gd name="T7" fmla="*/ 604 h 605"/>
              <a:gd name="T8" fmla="*/ 784 w 785"/>
              <a:gd name="T9" fmla="*/ 0 h 605"/>
            </a:gdLst>
            <a:ahLst/>
            <a:cxnLst>
              <a:cxn ang="0">
                <a:pos x="T0" y="T1"/>
              </a:cxn>
              <a:cxn ang="0">
                <a:pos x="T2" y="T3"/>
              </a:cxn>
              <a:cxn ang="0">
                <a:pos x="T4" y="T5"/>
              </a:cxn>
              <a:cxn ang="0">
                <a:pos x="T6" y="T7"/>
              </a:cxn>
              <a:cxn ang="0">
                <a:pos x="T8" y="T9"/>
              </a:cxn>
            </a:cxnLst>
            <a:rect l="0" t="0" r="r" b="b"/>
            <a:pathLst>
              <a:path w="785" h="605">
                <a:moveTo>
                  <a:pt x="784" y="0"/>
                </a:moveTo>
                <a:lnTo>
                  <a:pt x="0" y="0"/>
                </a:lnTo>
                <a:lnTo>
                  <a:pt x="0" y="604"/>
                </a:lnTo>
                <a:lnTo>
                  <a:pt x="784" y="604"/>
                </a:lnTo>
                <a:lnTo>
                  <a:pt x="78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55" name="Freeform 635"/>
          <p:cNvSpPr>
            <a:spLocks noChangeArrowheads="1"/>
          </p:cNvSpPr>
          <p:nvPr/>
        </p:nvSpPr>
        <p:spPr bwMode="auto">
          <a:xfrm>
            <a:off x="4275047" y="10833342"/>
            <a:ext cx="395628" cy="301117"/>
          </a:xfrm>
          <a:custGeom>
            <a:avLst/>
            <a:gdLst>
              <a:gd name="T0" fmla="*/ 0 w 792"/>
              <a:gd name="T1" fmla="*/ 90 h 606"/>
              <a:gd name="T2" fmla="*/ 0 w 792"/>
              <a:gd name="T3" fmla="*/ 0 h 606"/>
              <a:gd name="T4" fmla="*/ 791 w 792"/>
              <a:gd name="T5" fmla="*/ 0 h 606"/>
              <a:gd name="T6" fmla="*/ 791 w 792"/>
              <a:gd name="T7" fmla="*/ 605 h 606"/>
              <a:gd name="T8" fmla="*/ 672 w 792"/>
              <a:gd name="T9" fmla="*/ 605 h 606"/>
            </a:gdLst>
            <a:ahLst/>
            <a:cxnLst>
              <a:cxn ang="0">
                <a:pos x="T0" y="T1"/>
              </a:cxn>
              <a:cxn ang="0">
                <a:pos x="T2" y="T3"/>
              </a:cxn>
              <a:cxn ang="0">
                <a:pos x="T4" y="T5"/>
              </a:cxn>
              <a:cxn ang="0">
                <a:pos x="T6" y="T7"/>
              </a:cxn>
              <a:cxn ang="0">
                <a:pos x="T8" y="T9"/>
              </a:cxn>
            </a:cxnLst>
            <a:rect l="0" t="0" r="r" b="b"/>
            <a:pathLst>
              <a:path w="792" h="606">
                <a:moveTo>
                  <a:pt x="0" y="90"/>
                </a:moveTo>
                <a:lnTo>
                  <a:pt x="0" y="0"/>
                </a:lnTo>
                <a:lnTo>
                  <a:pt x="791" y="0"/>
                </a:lnTo>
                <a:lnTo>
                  <a:pt x="791" y="605"/>
                </a:lnTo>
                <a:lnTo>
                  <a:pt x="672" y="6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56" name="Freeform 636"/>
          <p:cNvSpPr>
            <a:spLocks noChangeArrowheads="1"/>
          </p:cNvSpPr>
          <p:nvPr/>
        </p:nvSpPr>
        <p:spPr bwMode="auto">
          <a:xfrm>
            <a:off x="4204713" y="11013572"/>
            <a:ext cx="391234" cy="167043"/>
          </a:xfrm>
          <a:custGeom>
            <a:avLst/>
            <a:gdLst>
              <a:gd name="T0" fmla="*/ 0 w 785"/>
              <a:gd name="T1" fmla="*/ 216 h 336"/>
              <a:gd name="T2" fmla="*/ 216 w 785"/>
              <a:gd name="T3" fmla="*/ 0 h 336"/>
              <a:gd name="T4" fmla="*/ 425 w 785"/>
              <a:gd name="T5" fmla="*/ 246 h 336"/>
              <a:gd name="T6" fmla="*/ 575 w 785"/>
              <a:gd name="T7" fmla="*/ 149 h 336"/>
              <a:gd name="T8" fmla="*/ 784 w 785"/>
              <a:gd name="T9" fmla="*/ 335 h 336"/>
            </a:gdLst>
            <a:ahLst/>
            <a:cxnLst>
              <a:cxn ang="0">
                <a:pos x="T0" y="T1"/>
              </a:cxn>
              <a:cxn ang="0">
                <a:pos x="T2" y="T3"/>
              </a:cxn>
              <a:cxn ang="0">
                <a:pos x="T4" y="T5"/>
              </a:cxn>
              <a:cxn ang="0">
                <a:pos x="T6" y="T7"/>
              </a:cxn>
              <a:cxn ang="0">
                <a:pos x="T8" y="T9"/>
              </a:cxn>
            </a:cxnLst>
            <a:rect l="0" t="0" r="r" b="b"/>
            <a:pathLst>
              <a:path w="785" h="336">
                <a:moveTo>
                  <a:pt x="0" y="216"/>
                </a:moveTo>
                <a:lnTo>
                  <a:pt x="216" y="0"/>
                </a:lnTo>
                <a:lnTo>
                  <a:pt x="425" y="246"/>
                </a:lnTo>
                <a:lnTo>
                  <a:pt x="575" y="149"/>
                </a:lnTo>
                <a:lnTo>
                  <a:pt x="784" y="33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57" name="Freeform 637"/>
          <p:cNvSpPr>
            <a:spLocks noChangeArrowheads="1"/>
          </p:cNvSpPr>
          <p:nvPr/>
        </p:nvSpPr>
        <p:spPr bwMode="auto">
          <a:xfrm>
            <a:off x="4461873" y="10952031"/>
            <a:ext cx="74729" cy="74729"/>
          </a:xfrm>
          <a:custGeom>
            <a:avLst/>
            <a:gdLst>
              <a:gd name="T0" fmla="*/ 149 w 150"/>
              <a:gd name="T1" fmla="*/ 75 h 150"/>
              <a:gd name="T2" fmla="*/ 149 w 150"/>
              <a:gd name="T3" fmla="*/ 75 h 150"/>
              <a:gd name="T4" fmla="*/ 75 w 150"/>
              <a:gd name="T5" fmla="*/ 149 h 150"/>
              <a:gd name="T6" fmla="*/ 0 w 150"/>
              <a:gd name="T7" fmla="*/ 75 h 150"/>
              <a:gd name="T8" fmla="*/ 75 w 150"/>
              <a:gd name="T9" fmla="*/ 0 h 150"/>
              <a:gd name="T10" fmla="*/ 149 w 150"/>
              <a:gd name="T11" fmla="*/ 75 h 150"/>
            </a:gdLst>
            <a:ahLst/>
            <a:cxnLst>
              <a:cxn ang="0">
                <a:pos x="T0" y="T1"/>
              </a:cxn>
              <a:cxn ang="0">
                <a:pos x="T2" y="T3"/>
              </a:cxn>
              <a:cxn ang="0">
                <a:pos x="T4" y="T5"/>
              </a:cxn>
              <a:cxn ang="0">
                <a:pos x="T6" y="T7"/>
              </a:cxn>
              <a:cxn ang="0">
                <a:pos x="T8" y="T9"/>
              </a:cxn>
              <a:cxn ang="0">
                <a:pos x="T10" y="T11"/>
              </a:cxn>
            </a:cxnLst>
            <a:rect l="0" t="0" r="r" b="b"/>
            <a:pathLst>
              <a:path w="150" h="150">
                <a:moveTo>
                  <a:pt x="149" y="75"/>
                </a:moveTo>
                <a:lnTo>
                  <a:pt x="149" y="75"/>
                </a:lnTo>
                <a:cubicBezTo>
                  <a:pt x="149" y="120"/>
                  <a:pt x="112" y="149"/>
                  <a:pt x="75" y="149"/>
                </a:cubicBezTo>
                <a:cubicBezTo>
                  <a:pt x="30" y="149"/>
                  <a:pt x="0" y="120"/>
                  <a:pt x="0" y="75"/>
                </a:cubicBezTo>
                <a:cubicBezTo>
                  <a:pt x="0" y="37"/>
                  <a:pt x="30" y="0"/>
                  <a:pt x="75" y="0"/>
                </a:cubicBezTo>
                <a:cubicBezTo>
                  <a:pt x="112" y="0"/>
                  <a:pt x="149" y="37"/>
                  <a:pt x="149" y="7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58" name="Freeform 638"/>
          <p:cNvSpPr>
            <a:spLocks noChangeArrowheads="1"/>
          </p:cNvSpPr>
          <p:nvPr/>
        </p:nvSpPr>
        <p:spPr bwMode="auto">
          <a:xfrm>
            <a:off x="5165211" y="10782787"/>
            <a:ext cx="465963" cy="465963"/>
          </a:xfrm>
          <a:custGeom>
            <a:avLst/>
            <a:gdLst>
              <a:gd name="T0" fmla="*/ 463 w 934"/>
              <a:gd name="T1" fmla="*/ 0 h 934"/>
              <a:gd name="T2" fmla="*/ 373 w 934"/>
              <a:gd name="T3" fmla="*/ 0 h 934"/>
              <a:gd name="T4" fmla="*/ 373 w 934"/>
              <a:gd name="T5" fmla="*/ 134 h 934"/>
              <a:gd name="T6" fmla="*/ 284 w 934"/>
              <a:gd name="T7" fmla="*/ 164 h 934"/>
              <a:gd name="T8" fmla="*/ 194 w 934"/>
              <a:gd name="T9" fmla="*/ 74 h 934"/>
              <a:gd name="T10" fmla="*/ 75 w 934"/>
              <a:gd name="T11" fmla="*/ 194 h 934"/>
              <a:gd name="T12" fmla="*/ 164 w 934"/>
              <a:gd name="T13" fmla="*/ 283 h 934"/>
              <a:gd name="T14" fmla="*/ 134 w 934"/>
              <a:gd name="T15" fmla="*/ 373 h 934"/>
              <a:gd name="T16" fmla="*/ 0 w 934"/>
              <a:gd name="T17" fmla="*/ 373 h 934"/>
              <a:gd name="T18" fmla="*/ 0 w 934"/>
              <a:gd name="T19" fmla="*/ 552 h 934"/>
              <a:gd name="T20" fmla="*/ 134 w 934"/>
              <a:gd name="T21" fmla="*/ 552 h 934"/>
              <a:gd name="T22" fmla="*/ 164 w 934"/>
              <a:gd name="T23" fmla="*/ 649 h 934"/>
              <a:gd name="T24" fmla="*/ 75 w 934"/>
              <a:gd name="T25" fmla="*/ 739 h 934"/>
              <a:gd name="T26" fmla="*/ 194 w 934"/>
              <a:gd name="T27" fmla="*/ 858 h 934"/>
              <a:gd name="T28" fmla="*/ 284 w 934"/>
              <a:gd name="T29" fmla="*/ 769 h 934"/>
              <a:gd name="T30" fmla="*/ 373 w 934"/>
              <a:gd name="T31" fmla="*/ 798 h 934"/>
              <a:gd name="T32" fmla="*/ 373 w 934"/>
              <a:gd name="T33" fmla="*/ 933 h 934"/>
              <a:gd name="T34" fmla="*/ 463 w 934"/>
              <a:gd name="T35" fmla="*/ 933 h 934"/>
              <a:gd name="T36" fmla="*/ 552 w 934"/>
              <a:gd name="T37" fmla="*/ 933 h 934"/>
              <a:gd name="T38" fmla="*/ 552 w 934"/>
              <a:gd name="T39" fmla="*/ 798 h 934"/>
              <a:gd name="T40" fmla="*/ 642 w 934"/>
              <a:gd name="T41" fmla="*/ 769 h 934"/>
              <a:gd name="T42" fmla="*/ 731 w 934"/>
              <a:gd name="T43" fmla="*/ 858 h 934"/>
              <a:gd name="T44" fmla="*/ 858 w 934"/>
              <a:gd name="T45" fmla="*/ 739 h 934"/>
              <a:gd name="T46" fmla="*/ 769 w 934"/>
              <a:gd name="T47" fmla="*/ 649 h 934"/>
              <a:gd name="T48" fmla="*/ 799 w 934"/>
              <a:gd name="T49" fmla="*/ 552 h 934"/>
              <a:gd name="T50" fmla="*/ 933 w 934"/>
              <a:gd name="T51" fmla="*/ 552 h 934"/>
              <a:gd name="T52" fmla="*/ 933 w 934"/>
              <a:gd name="T53" fmla="*/ 373 h 934"/>
              <a:gd name="T54" fmla="*/ 799 w 934"/>
              <a:gd name="T55" fmla="*/ 373 h 934"/>
              <a:gd name="T56" fmla="*/ 769 w 934"/>
              <a:gd name="T57" fmla="*/ 283 h 934"/>
              <a:gd name="T58" fmla="*/ 858 w 934"/>
              <a:gd name="T59" fmla="*/ 194 h 934"/>
              <a:gd name="T60" fmla="*/ 731 w 934"/>
              <a:gd name="T61" fmla="*/ 74 h 934"/>
              <a:gd name="T62" fmla="*/ 642 w 934"/>
              <a:gd name="T63" fmla="*/ 164 h 934"/>
              <a:gd name="T64" fmla="*/ 552 w 934"/>
              <a:gd name="T65" fmla="*/ 134 h 934"/>
              <a:gd name="T66" fmla="*/ 552 w 934"/>
              <a:gd name="T67" fmla="*/ 0 h 934"/>
              <a:gd name="T68" fmla="*/ 463 w 934"/>
              <a:gd name="T69"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4" h="934">
                <a:moveTo>
                  <a:pt x="463" y="0"/>
                </a:moveTo>
                <a:lnTo>
                  <a:pt x="373" y="0"/>
                </a:lnTo>
                <a:lnTo>
                  <a:pt x="373" y="134"/>
                </a:lnTo>
                <a:lnTo>
                  <a:pt x="284" y="164"/>
                </a:lnTo>
                <a:lnTo>
                  <a:pt x="194" y="74"/>
                </a:lnTo>
                <a:lnTo>
                  <a:pt x="75" y="194"/>
                </a:lnTo>
                <a:lnTo>
                  <a:pt x="164" y="283"/>
                </a:lnTo>
                <a:lnTo>
                  <a:pt x="134" y="373"/>
                </a:lnTo>
                <a:lnTo>
                  <a:pt x="0" y="373"/>
                </a:lnTo>
                <a:lnTo>
                  <a:pt x="0" y="552"/>
                </a:lnTo>
                <a:lnTo>
                  <a:pt x="134" y="552"/>
                </a:lnTo>
                <a:lnTo>
                  <a:pt x="164" y="649"/>
                </a:lnTo>
                <a:lnTo>
                  <a:pt x="75" y="739"/>
                </a:lnTo>
                <a:lnTo>
                  <a:pt x="194" y="858"/>
                </a:lnTo>
                <a:lnTo>
                  <a:pt x="284" y="769"/>
                </a:lnTo>
                <a:lnTo>
                  <a:pt x="373" y="798"/>
                </a:lnTo>
                <a:lnTo>
                  <a:pt x="373" y="933"/>
                </a:lnTo>
                <a:lnTo>
                  <a:pt x="463" y="933"/>
                </a:lnTo>
                <a:lnTo>
                  <a:pt x="552" y="933"/>
                </a:lnTo>
                <a:lnTo>
                  <a:pt x="552" y="798"/>
                </a:lnTo>
                <a:lnTo>
                  <a:pt x="642" y="769"/>
                </a:lnTo>
                <a:lnTo>
                  <a:pt x="731" y="858"/>
                </a:lnTo>
                <a:lnTo>
                  <a:pt x="858" y="739"/>
                </a:lnTo>
                <a:lnTo>
                  <a:pt x="769" y="649"/>
                </a:lnTo>
                <a:lnTo>
                  <a:pt x="799" y="552"/>
                </a:lnTo>
                <a:lnTo>
                  <a:pt x="933" y="552"/>
                </a:lnTo>
                <a:lnTo>
                  <a:pt x="933" y="373"/>
                </a:lnTo>
                <a:lnTo>
                  <a:pt x="799" y="373"/>
                </a:lnTo>
                <a:lnTo>
                  <a:pt x="769" y="283"/>
                </a:lnTo>
                <a:lnTo>
                  <a:pt x="858" y="194"/>
                </a:lnTo>
                <a:lnTo>
                  <a:pt x="731" y="74"/>
                </a:lnTo>
                <a:lnTo>
                  <a:pt x="642" y="164"/>
                </a:lnTo>
                <a:lnTo>
                  <a:pt x="552" y="134"/>
                </a:lnTo>
                <a:lnTo>
                  <a:pt x="552" y="0"/>
                </a:lnTo>
                <a:lnTo>
                  <a:pt x="46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59" name="Freeform 639"/>
          <p:cNvSpPr>
            <a:spLocks noChangeArrowheads="1"/>
          </p:cNvSpPr>
          <p:nvPr/>
        </p:nvSpPr>
        <p:spPr bwMode="auto">
          <a:xfrm>
            <a:off x="5349838" y="10967415"/>
            <a:ext cx="90116" cy="90116"/>
          </a:xfrm>
          <a:custGeom>
            <a:avLst/>
            <a:gdLst>
              <a:gd name="T0" fmla="*/ 179 w 180"/>
              <a:gd name="T1" fmla="*/ 90 h 180"/>
              <a:gd name="T2" fmla="*/ 179 w 180"/>
              <a:gd name="T3" fmla="*/ 90 h 180"/>
              <a:gd name="T4" fmla="*/ 90 w 180"/>
              <a:gd name="T5" fmla="*/ 0 h 180"/>
              <a:gd name="T6" fmla="*/ 0 w 180"/>
              <a:gd name="T7" fmla="*/ 90 h 180"/>
              <a:gd name="T8" fmla="*/ 90 w 180"/>
              <a:gd name="T9" fmla="*/ 179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45"/>
                  <a:pt x="142" y="0"/>
                  <a:pt x="90" y="0"/>
                </a:cubicBezTo>
                <a:cubicBezTo>
                  <a:pt x="45" y="0"/>
                  <a:pt x="0" y="45"/>
                  <a:pt x="0" y="90"/>
                </a:cubicBezTo>
                <a:cubicBezTo>
                  <a:pt x="0" y="142"/>
                  <a:pt x="45" y="179"/>
                  <a:pt x="90" y="179"/>
                </a:cubicBezTo>
                <a:cubicBezTo>
                  <a:pt x="142" y="179"/>
                  <a:pt x="179" y="142"/>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2" name="Group 1"/>
          <p:cNvGrpSpPr/>
          <p:nvPr/>
        </p:nvGrpSpPr>
        <p:grpSpPr>
          <a:xfrm>
            <a:off x="6127909" y="10804767"/>
            <a:ext cx="457171" cy="428600"/>
            <a:chOff x="8168415" y="12118985"/>
            <a:chExt cx="609403" cy="571318"/>
          </a:xfrm>
        </p:grpSpPr>
        <p:sp>
          <p:nvSpPr>
            <p:cNvPr id="5760" name="Line 640"/>
            <p:cNvSpPr>
              <a:spLocks noChangeShapeType="1"/>
            </p:cNvSpPr>
            <p:nvPr/>
          </p:nvSpPr>
          <p:spPr bwMode="auto">
            <a:xfrm>
              <a:off x="8511205" y="12414900"/>
              <a:ext cx="49806" cy="4980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61" name="Freeform 641"/>
            <p:cNvSpPr>
              <a:spLocks noChangeArrowheads="1"/>
            </p:cNvSpPr>
            <p:nvPr/>
          </p:nvSpPr>
          <p:spPr bwMode="auto">
            <a:xfrm>
              <a:off x="8528785" y="12435408"/>
              <a:ext cx="249033" cy="254895"/>
            </a:xfrm>
            <a:custGeom>
              <a:avLst/>
              <a:gdLst>
                <a:gd name="T0" fmla="*/ 0 w 374"/>
                <a:gd name="T1" fmla="*/ 90 h 382"/>
                <a:gd name="T2" fmla="*/ 90 w 374"/>
                <a:gd name="T3" fmla="*/ 0 h 382"/>
                <a:gd name="T4" fmla="*/ 373 w 374"/>
                <a:gd name="T5" fmla="*/ 291 h 382"/>
                <a:gd name="T6" fmla="*/ 284 w 374"/>
                <a:gd name="T7" fmla="*/ 381 h 382"/>
                <a:gd name="T8" fmla="*/ 0 w 374"/>
                <a:gd name="T9" fmla="*/ 90 h 382"/>
              </a:gdLst>
              <a:ahLst/>
              <a:cxnLst>
                <a:cxn ang="0">
                  <a:pos x="T0" y="T1"/>
                </a:cxn>
                <a:cxn ang="0">
                  <a:pos x="T2" y="T3"/>
                </a:cxn>
                <a:cxn ang="0">
                  <a:pos x="T4" y="T5"/>
                </a:cxn>
                <a:cxn ang="0">
                  <a:pos x="T6" y="T7"/>
                </a:cxn>
                <a:cxn ang="0">
                  <a:pos x="T8" y="T9"/>
                </a:cxn>
              </a:cxnLst>
              <a:rect l="0" t="0" r="r" b="b"/>
              <a:pathLst>
                <a:path w="374" h="382">
                  <a:moveTo>
                    <a:pt x="0" y="90"/>
                  </a:moveTo>
                  <a:lnTo>
                    <a:pt x="90" y="0"/>
                  </a:lnTo>
                  <a:lnTo>
                    <a:pt x="373" y="291"/>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62" name="Freeform 642"/>
            <p:cNvSpPr>
              <a:spLocks noChangeArrowheads="1"/>
            </p:cNvSpPr>
            <p:nvPr/>
          </p:nvSpPr>
          <p:spPr bwMode="auto">
            <a:xfrm>
              <a:off x="8206504" y="12118985"/>
              <a:ext cx="123053" cy="120124"/>
            </a:xfrm>
            <a:custGeom>
              <a:avLst/>
              <a:gdLst>
                <a:gd name="T0" fmla="*/ 97 w 187"/>
                <a:gd name="T1" fmla="*/ 179 h 180"/>
                <a:gd name="T2" fmla="*/ 186 w 187"/>
                <a:gd name="T3" fmla="*/ 89 h 180"/>
                <a:gd name="T4" fmla="*/ 37 w 187"/>
                <a:gd name="T5" fmla="*/ 0 h 180"/>
                <a:gd name="T6" fmla="*/ 0 w 187"/>
                <a:gd name="T7" fmla="*/ 29 h 180"/>
                <a:gd name="T8" fmla="*/ 97 w 187"/>
                <a:gd name="T9" fmla="*/ 179 h 180"/>
              </a:gdLst>
              <a:ahLst/>
              <a:cxnLst>
                <a:cxn ang="0">
                  <a:pos x="T0" y="T1"/>
                </a:cxn>
                <a:cxn ang="0">
                  <a:pos x="T2" y="T3"/>
                </a:cxn>
                <a:cxn ang="0">
                  <a:pos x="T4" y="T5"/>
                </a:cxn>
                <a:cxn ang="0">
                  <a:pos x="T6" y="T7"/>
                </a:cxn>
                <a:cxn ang="0">
                  <a:pos x="T8" y="T9"/>
                </a:cxn>
              </a:cxnLst>
              <a:rect l="0" t="0" r="r" b="b"/>
              <a:pathLst>
                <a:path w="187" h="180">
                  <a:moveTo>
                    <a:pt x="97" y="179"/>
                  </a:moveTo>
                  <a:lnTo>
                    <a:pt x="186" y="89"/>
                  </a:lnTo>
                  <a:lnTo>
                    <a:pt x="37" y="0"/>
                  </a:lnTo>
                  <a:lnTo>
                    <a:pt x="0" y="29"/>
                  </a:lnTo>
                  <a:lnTo>
                    <a:pt x="97" y="17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63" name="Line 643"/>
            <p:cNvSpPr>
              <a:spLocks noChangeShapeType="1"/>
            </p:cNvSpPr>
            <p:nvPr/>
          </p:nvSpPr>
          <p:spPr bwMode="auto">
            <a:xfrm flipH="1" flipV="1">
              <a:off x="8300259" y="12203952"/>
              <a:ext cx="134771" cy="13477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64" name="Freeform 644"/>
            <p:cNvSpPr>
              <a:spLocks noChangeArrowheads="1"/>
            </p:cNvSpPr>
            <p:nvPr/>
          </p:nvSpPr>
          <p:spPr bwMode="auto">
            <a:xfrm>
              <a:off x="8168415" y="12118987"/>
              <a:ext cx="562525" cy="559596"/>
            </a:xfrm>
            <a:custGeom>
              <a:avLst/>
              <a:gdLst>
                <a:gd name="T0" fmla="*/ 844 w 845"/>
                <a:gd name="T1" fmla="*/ 126 h 844"/>
                <a:gd name="T2" fmla="*/ 844 w 845"/>
                <a:gd name="T3" fmla="*/ 126 h 844"/>
                <a:gd name="T4" fmla="*/ 724 w 845"/>
                <a:gd name="T5" fmla="*/ 186 h 844"/>
                <a:gd name="T6" fmla="*/ 664 w 845"/>
                <a:gd name="T7" fmla="*/ 119 h 844"/>
                <a:gd name="T8" fmla="*/ 717 w 845"/>
                <a:gd name="T9" fmla="*/ 0 h 844"/>
                <a:gd name="T10" fmla="*/ 717 w 845"/>
                <a:gd name="T11" fmla="*/ 0 h 844"/>
                <a:gd name="T12" fmla="*/ 530 w 845"/>
                <a:gd name="T13" fmla="*/ 149 h 844"/>
                <a:gd name="T14" fmla="*/ 530 w 845"/>
                <a:gd name="T15" fmla="*/ 209 h 844"/>
                <a:gd name="T16" fmla="*/ 23 w 845"/>
                <a:gd name="T17" fmla="*/ 724 h 844"/>
                <a:gd name="T18" fmla="*/ 0 w 845"/>
                <a:gd name="T19" fmla="*/ 813 h 844"/>
                <a:gd name="T20" fmla="*/ 30 w 845"/>
                <a:gd name="T21" fmla="*/ 843 h 844"/>
                <a:gd name="T22" fmla="*/ 120 w 845"/>
                <a:gd name="T23" fmla="*/ 821 h 844"/>
                <a:gd name="T24" fmla="*/ 635 w 845"/>
                <a:gd name="T25" fmla="*/ 313 h 844"/>
                <a:gd name="T26" fmla="*/ 694 w 845"/>
                <a:gd name="T27" fmla="*/ 313 h 844"/>
                <a:gd name="T28" fmla="*/ 844 w 845"/>
                <a:gd name="T29" fmla="*/ 126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5" h="844">
                  <a:moveTo>
                    <a:pt x="844" y="126"/>
                  </a:moveTo>
                  <a:lnTo>
                    <a:pt x="844" y="126"/>
                  </a:lnTo>
                  <a:cubicBezTo>
                    <a:pt x="724" y="186"/>
                    <a:pt x="724" y="186"/>
                    <a:pt x="724" y="186"/>
                  </a:cubicBezTo>
                  <a:cubicBezTo>
                    <a:pt x="664" y="119"/>
                    <a:pt x="664" y="119"/>
                    <a:pt x="664" y="119"/>
                  </a:cubicBezTo>
                  <a:cubicBezTo>
                    <a:pt x="717" y="0"/>
                    <a:pt x="717" y="0"/>
                    <a:pt x="717" y="0"/>
                  </a:cubicBezTo>
                  <a:lnTo>
                    <a:pt x="717" y="0"/>
                  </a:lnTo>
                  <a:cubicBezTo>
                    <a:pt x="567" y="0"/>
                    <a:pt x="530" y="74"/>
                    <a:pt x="530" y="149"/>
                  </a:cubicBezTo>
                  <a:cubicBezTo>
                    <a:pt x="530" y="209"/>
                    <a:pt x="530" y="209"/>
                    <a:pt x="530" y="209"/>
                  </a:cubicBezTo>
                  <a:cubicBezTo>
                    <a:pt x="23" y="724"/>
                    <a:pt x="23" y="724"/>
                    <a:pt x="23" y="724"/>
                  </a:cubicBezTo>
                  <a:cubicBezTo>
                    <a:pt x="0" y="813"/>
                    <a:pt x="0" y="813"/>
                    <a:pt x="0" y="813"/>
                  </a:cubicBezTo>
                  <a:cubicBezTo>
                    <a:pt x="30" y="843"/>
                    <a:pt x="30" y="843"/>
                    <a:pt x="30" y="843"/>
                  </a:cubicBezTo>
                  <a:cubicBezTo>
                    <a:pt x="120" y="821"/>
                    <a:pt x="120" y="821"/>
                    <a:pt x="120" y="821"/>
                  </a:cubicBezTo>
                  <a:cubicBezTo>
                    <a:pt x="635" y="313"/>
                    <a:pt x="635" y="313"/>
                    <a:pt x="635" y="313"/>
                  </a:cubicBezTo>
                  <a:cubicBezTo>
                    <a:pt x="694" y="313"/>
                    <a:pt x="694" y="313"/>
                    <a:pt x="694" y="313"/>
                  </a:cubicBezTo>
                  <a:cubicBezTo>
                    <a:pt x="769" y="313"/>
                    <a:pt x="844" y="276"/>
                    <a:pt x="844" y="12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sp>
        <p:nvSpPr>
          <p:cNvPr id="5765" name="Line 645"/>
          <p:cNvSpPr>
            <a:spLocks noChangeShapeType="1"/>
          </p:cNvSpPr>
          <p:nvPr/>
        </p:nvSpPr>
        <p:spPr bwMode="auto">
          <a:xfrm>
            <a:off x="7235668" y="10923456"/>
            <a:ext cx="140668" cy="14066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66" name="Freeform 646"/>
          <p:cNvSpPr>
            <a:spLocks noChangeArrowheads="1"/>
          </p:cNvSpPr>
          <p:nvPr/>
        </p:nvSpPr>
        <p:spPr bwMode="auto">
          <a:xfrm>
            <a:off x="7356556" y="11042147"/>
            <a:ext cx="189022" cy="191221"/>
          </a:xfrm>
          <a:custGeom>
            <a:avLst/>
            <a:gdLst>
              <a:gd name="T0" fmla="*/ 0 w 381"/>
              <a:gd name="T1" fmla="*/ 90 h 382"/>
              <a:gd name="T2" fmla="*/ 89 w 381"/>
              <a:gd name="T3" fmla="*/ 0 h 382"/>
              <a:gd name="T4" fmla="*/ 380 w 381"/>
              <a:gd name="T5" fmla="*/ 291 h 382"/>
              <a:gd name="T6" fmla="*/ 291 w 381"/>
              <a:gd name="T7" fmla="*/ 381 h 382"/>
              <a:gd name="T8" fmla="*/ 0 w 381"/>
              <a:gd name="T9" fmla="*/ 90 h 382"/>
            </a:gdLst>
            <a:ahLst/>
            <a:cxnLst>
              <a:cxn ang="0">
                <a:pos x="T0" y="T1"/>
              </a:cxn>
              <a:cxn ang="0">
                <a:pos x="T2" y="T3"/>
              </a:cxn>
              <a:cxn ang="0">
                <a:pos x="T4" y="T5"/>
              </a:cxn>
              <a:cxn ang="0">
                <a:pos x="T6" y="T7"/>
              </a:cxn>
              <a:cxn ang="0">
                <a:pos x="T8" y="T9"/>
              </a:cxn>
            </a:cxnLst>
            <a:rect l="0" t="0" r="r" b="b"/>
            <a:pathLst>
              <a:path w="381" h="382">
                <a:moveTo>
                  <a:pt x="0" y="90"/>
                </a:moveTo>
                <a:lnTo>
                  <a:pt x="89" y="0"/>
                </a:lnTo>
                <a:lnTo>
                  <a:pt x="380" y="291"/>
                </a:lnTo>
                <a:lnTo>
                  <a:pt x="291"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67" name="Freeform 647"/>
          <p:cNvSpPr>
            <a:spLocks noChangeArrowheads="1"/>
          </p:cNvSpPr>
          <p:nvPr/>
        </p:nvSpPr>
        <p:spPr bwMode="auto">
          <a:xfrm>
            <a:off x="7079615" y="10795976"/>
            <a:ext cx="246168" cy="202210"/>
          </a:xfrm>
          <a:custGeom>
            <a:avLst/>
            <a:gdLst>
              <a:gd name="T0" fmla="*/ 0 w 494"/>
              <a:gd name="T1" fmla="*/ 239 h 405"/>
              <a:gd name="T2" fmla="*/ 0 w 494"/>
              <a:gd name="T3" fmla="*/ 239 h 405"/>
              <a:gd name="T4" fmla="*/ 239 w 494"/>
              <a:gd name="T5" fmla="*/ 0 h 405"/>
              <a:gd name="T6" fmla="*/ 433 w 494"/>
              <a:gd name="T7" fmla="*/ 16 h 405"/>
              <a:gd name="T8" fmla="*/ 493 w 494"/>
              <a:gd name="T9" fmla="*/ 75 h 405"/>
              <a:gd name="T10" fmla="*/ 164 w 494"/>
              <a:gd name="T11" fmla="*/ 404 h 405"/>
              <a:gd name="T12" fmla="*/ 0 w 494"/>
              <a:gd name="T13" fmla="*/ 239 h 405"/>
            </a:gdLst>
            <a:ahLst/>
            <a:cxnLst>
              <a:cxn ang="0">
                <a:pos x="T0" y="T1"/>
              </a:cxn>
              <a:cxn ang="0">
                <a:pos x="T2" y="T3"/>
              </a:cxn>
              <a:cxn ang="0">
                <a:pos x="T4" y="T5"/>
              </a:cxn>
              <a:cxn ang="0">
                <a:pos x="T6" y="T7"/>
              </a:cxn>
              <a:cxn ang="0">
                <a:pos x="T8" y="T9"/>
              </a:cxn>
              <a:cxn ang="0">
                <a:pos x="T10" y="T11"/>
              </a:cxn>
              <a:cxn ang="0">
                <a:pos x="T12" y="T13"/>
              </a:cxn>
            </a:cxnLst>
            <a:rect l="0" t="0" r="r" b="b"/>
            <a:pathLst>
              <a:path w="494" h="405">
                <a:moveTo>
                  <a:pt x="0" y="239"/>
                </a:moveTo>
                <a:lnTo>
                  <a:pt x="0" y="239"/>
                </a:lnTo>
                <a:cubicBezTo>
                  <a:pt x="239" y="0"/>
                  <a:pt x="239" y="0"/>
                  <a:pt x="239" y="0"/>
                </a:cubicBezTo>
                <a:cubicBezTo>
                  <a:pt x="329" y="90"/>
                  <a:pt x="433" y="16"/>
                  <a:pt x="433" y="16"/>
                </a:cubicBezTo>
                <a:cubicBezTo>
                  <a:pt x="493" y="75"/>
                  <a:pt x="493" y="75"/>
                  <a:pt x="493" y="75"/>
                </a:cubicBezTo>
                <a:cubicBezTo>
                  <a:pt x="164" y="404"/>
                  <a:pt x="164" y="404"/>
                  <a:pt x="164" y="404"/>
                </a:cubicBezTo>
                <a:lnTo>
                  <a:pt x="0"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68" name="Freeform 648"/>
          <p:cNvSpPr>
            <a:spLocks noChangeArrowheads="1"/>
          </p:cNvSpPr>
          <p:nvPr/>
        </p:nvSpPr>
        <p:spPr bwMode="auto">
          <a:xfrm>
            <a:off x="9363272" y="10930051"/>
            <a:ext cx="96708" cy="263753"/>
          </a:xfrm>
          <a:custGeom>
            <a:avLst/>
            <a:gdLst>
              <a:gd name="T0" fmla="*/ 194 w 195"/>
              <a:gd name="T1" fmla="*/ 530 h 531"/>
              <a:gd name="T2" fmla="*/ 194 w 195"/>
              <a:gd name="T3" fmla="*/ 530 h 531"/>
              <a:gd name="T4" fmla="*/ 0 w 195"/>
              <a:gd name="T5" fmla="*/ 0 h 531"/>
            </a:gdLst>
            <a:ahLst/>
            <a:cxnLst>
              <a:cxn ang="0">
                <a:pos x="T0" y="T1"/>
              </a:cxn>
              <a:cxn ang="0">
                <a:pos x="T2" y="T3"/>
              </a:cxn>
              <a:cxn ang="0">
                <a:pos x="T4" y="T5"/>
              </a:cxn>
            </a:cxnLst>
            <a:rect l="0" t="0" r="r" b="b"/>
            <a:pathLst>
              <a:path w="195" h="531">
                <a:moveTo>
                  <a:pt x="194" y="530"/>
                </a:moveTo>
                <a:lnTo>
                  <a:pt x="194" y="530"/>
                </a:lnTo>
                <a:cubicBezTo>
                  <a:pt x="194" y="329"/>
                  <a:pt x="120" y="142"/>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69" name="Freeform 649"/>
          <p:cNvSpPr>
            <a:spLocks noChangeArrowheads="1"/>
          </p:cNvSpPr>
          <p:nvPr/>
        </p:nvSpPr>
        <p:spPr bwMode="auto">
          <a:xfrm>
            <a:off x="9048967" y="10782787"/>
            <a:ext cx="316503" cy="149460"/>
          </a:xfrm>
          <a:custGeom>
            <a:avLst/>
            <a:gdLst>
              <a:gd name="T0" fmla="*/ 634 w 635"/>
              <a:gd name="T1" fmla="*/ 298 h 299"/>
              <a:gd name="T2" fmla="*/ 634 w 635"/>
              <a:gd name="T3" fmla="*/ 298 h 299"/>
              <a:gd name="T4" fmla="*/ 0 w 635"/>
              <a:gd name="T5" fmla="*/ 0 h 299"/>
            </a:gdLst>
            <a:ahLst/>
            <a:cxnLst>
              <a:cxn ang="0">
                <a:pos x="T0" y="T1"/>
              </a:cxn>
              <a:cxn ang="0">
                <a:pos x="T2" y="T3"/>
              </a:cxn>
              <a:cxn ang="0">
                <a:pos x="T4" y="T5"/>
              </a:cxn>
            </a:cxnLst>
            <a:rect l="0" t="0" r="r" b="b"/>
            <a:pathLst>
              <a:path w="635" h="299">
                <a:moveTo>
                  <a:pt x="634" y="298"/>
                </a:moveTo>
                <a:lnTo>
                  <a:pt x="634" y="298"/>
                </a:lnTo>
                <a:cubicBezTo>
                  <a:pt x="485" y="112"/>
                  <a:pt x="254"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70" name="Freeform 650"/>
          <p:cNvSpPr>
            <a:spLocks noChangeArrowheads="1"/>
          </p:cNvSpPr>
          <p:nvPr/>
        </p:nvSpPr>
        <p:spPr bwMode="auto">
          <a:xfrm>
            <a:off x="9048968" y="10866309"/>
            <a:ext cx="327493" cy="327494"/>
          </a:xfrm>
          <a:custGeom>
            <a:avLst/>
            <a:gdLst>
              <a:gd name="T0" fmla="*/ 657 w 658"/>
              <a:gd name="T1" fmla="*/ 657 h 658"/>
              <a:gd name="T2" fmla="*/ 657 w 658"/>
              <a:gd name="T3" fmla="*/ 657 h 658"/>
              <a:gd name="T4" fmla="*/ 0 w 658"/>
              <a:gd name="T5" fmla="*/ 0 h 658"/>
            </a:gdLst>
            <a:ahLst/>
            <a:cxnLst>
              <a:cxn ang="0">
                <a:pos x="T0" y="T1"/>
              </a:cxn>
              <a:cxn ang="0">
                <a:pos x="T2" y="T3"/>
              </a:cxn>
              <a:cxn ang="0">
                <a:pos x="T4" y="T5"/>
              </a:cxn>
            </a:cxnLst>
            <a:rect l="0" t="0" r="r" b="b"/>
            <a:pathLst>
              <a:path w="658" h="658">
                <a:moveTo>
                  <a:pt x="657" y="657"/>
                </a:moveTo>
                <a:lnTo>
                  <a:pt x="657" y="657"/>
                </a:lnTo>
                <a:cubicBezTo>
                  <a:pt x="657" y="292"/>
                  <a:pt x="366"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71" name="Freeform 651"/>
          <p:cNvSpPr>
            <a:spLocks noChangeArrowheads="1"/>
          </p:cNvSpPr>
          <p:nvPr/>
        </p:nvSpPr>
        <p:spPr bwMode="auto">
          <a:xfrm>
            <a:off x="9048968" y="10949832"/>
            <a:ext cx="241774" cy="246168"/>
          </a:xfrm>
          <a:custGeom>
            <a:avLst/>
            <a:gdLst>
              <a:gd name="T0" fmla="*/ 485 w 486"/>
              <a:gd name="T1" fmla="*/ 493 h 494"/>
              <a:gd name="T2" fmla="*/ 485 w 486"/>
              <a:gd name="T3" fmla="*/ 493 h 494"/>
              <a:gd name="T4" fmla="*/ 0 w 486"/>
              <a:gd name="T5" fmla="*/ 0 h 494"/>
            </a:gdLst>
            <a:ahLst/>
            <a:cxnLst>
              <a:cxn ang="0">
                <a:pos x="T0" y="T1"/>
              </a:cxn>
              <a:cxn ang="0">
                <a:pos x="T2" y="T3"/>
              </a:cxn>
              <a:cxn ang="0">
                <a:pos x="T4" y="T5"/>
              </a:cxn>
            </a:cxnLst>
            <a:rect l="0" t="0" r="r" b="b"/>
            <a:pathLst>
              <a:path w="486" h="494">
                <a:moveTo>
                  <a:pt x="485" y="493"/>
                </a:moveTo>
                <a:lnTo>
                  <a:pt x="485" y="493"/>
                </a:lnTo>
                <a:cubicBezTo>
                  <a:pt x="485" y="225"/>
                  <a:pt x="268"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72" name="Freeform 652"/>
          <p:cNvSpPr>
            <a:spLocks noChangeArrowheads="1"/>
          </p:cNvSpPr>
          <p:nvPr/>
        </p:nvSpPr>
        <p:spPr bwMode="auto">
          <a:xfrm>
            <a:off x="9048969" y="11035553"/>
            <a:ext cx="160448" cy="160448"/>
          </a:xfrm>
          <a:custGeom>
            <a:avLst/>
            <a:gdLst>
              <a:gd name="T0" fmla="*/ 321 w 322"/>
              <a:gd name="T1" fmla="*/ 321 h 322"/>
              <a:gd name="T2" fmla="*/ 321 w 322"/>
              <a:gd name="T3" fmla="*/ 321 h 322"/>
              <a:gd name="T4" fmla="*/ 0 w 322"/>
              <a:gd name="T5" fmla="*/ 0 h 322"/>
            </a:gdLst>
            <a:ahLst/>
            <a:cxnLst>
              <a:cxn ang="0">
                <a:pos x="T0" y="T1"/>
              </a:cxn>
              <a:cxn ang="0">
                <a:pos x="T2" y="T3"/>
              </a:cxn>
              <a:cxn ang="0">
                <a:pos x="T4" y="T5"/>
              </a:cxn>
            </a:cxnLst>
            <a:rect l="0" t="0" r="r" b="b"/>
            <a:pathLst>
              <a:path w="322" h="322">
                <a:moveTo>
                  <a:pt x="321" y="321"/>
                </a:moveTo>
                <a:lnTo>
                  <a:pt x="321" y="321"/>
                </a:lnTo>
                <a:cubicBezTo>
                  <a:pt x="321" y="142"/>
                  <a:pt x="179"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73" name="Freeform 653"/>
          <p:cNvSpPr>
            <a:spLocks noChangeArrowheads="1"/>
          </p:cNvSpPr>
          <p:nvPr/>
        </p:nvSpPr>
        <p:spPr bwMode="auto">
          <a:xfrm>
            <a:off x="8996217" y="11138855"/>
            <a:ext cx="105501" cy="107700"/>
          </a:xfrm>
          <a:custGeom>
            <a:avLst/>
            <a:gdLst>
              <a:gd name="T0" fmla="*/ 0 w 210"/>
              <a:gd name="T1" fmla="*/ 112 h 218"/>
              <a:gd name="T2" fmla="*/ 0 w 210"/>
              <a:gd name="T3" fmla="*/ 112 h 218"/>
              <a:gd name="T4" fmla="*/ 105 w 210"/>
              <a:gd name="T5" fmla="*/ 217 h 218"/>
              <a:gd name="T6" fmla="*/ 209 w 210"/>
              <a:gd name="T7" fmla="*/ 112 h 218"/>
              <a:gd name="T8" fmla="*/ 105 w 210"/>
              <a:gd name="T9" fmla="*/ 0 h 218"/>
              <a:gd name="T10" fmla="*/ 0 w 210"/>
              <a:gd name="T11" fmla="*/ 112 h 218"/>
            </a:gdLst>
            <a:ahLst/>
            <a:cxnLst>
              <a:cxn ang="0">
                <a:pos x="T0" y="T1"/>
              </a:cxn>
              <a:cxn ang="0">
                <a:pos x="T2" y="T3"/>
              </a:cxn>
              <a:cxn ang="0">
                <a:pos x="T4" y="T5"/>
              </a:cxn>
              <a:cxn ang="0">
                <a:pos x="T6" y="T7"/>
              </a:cxn>
              <a:cxn ang="0">
                <a:pos x="T8" y="T9"/>
              </a:cxn>
              <a:cxn ang="0">
                <a:pos x="T10" y="T11"/>
              </a:cxn>
            </a:cxnLst>
            <a:rect l="0" t="0" r="r" b="b"/>
            <a:pathLst>
              <a:path w="210" h="218">
                <a:moveTo>
                  <a:pt x="0" y="112"/>
                </a:moveTo>
                <a:lnTo>
                  <a:pt x="0" y="112"/>
                </a:lnTo>
                <a:cubicBezTo>
                  <a:pt x="0" y="165"/>
                  <a:pt x="45" y="217"/>
                  <a:pt x="105" y="217"/>
                </a:cubicBezTo>
                <a:cubicBezTo>
                  <a:pt x="164" y="217"/>
                  <a:pt x="209" y="165"/>
                  <a:pt x="209" y="112"/>
                </a:cubicBezTo>
                <a:cubicBezTo>
                  <a:pt x="209" y="53"/>
                  <a:pt x="164" y="0"/>
                  <a:pt x="105" y="0"/>
                </a:cubicBezTo>
                <a:cubicBezTo>
                  <a:pt x="45" y="0"/>
                  <a:pt x="0" y="53"/>
                  <a:pt x="0" y="11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5807" name="Group 5806"/>
          <p:cNvGrpSpPr/>
          <p:nvPr/>
        </p:nvGrpSpPr>
        <p:grpSpPr>
          <a:xfrm>
            <a:off x="9952318" y="10782787"/>
            <a:ext cx="465963" cy="465963"/>
            <a:chOff x="13266302" y="12089687"/>
            <a:chExt cx="621122" cy="621122"/>
          </a:xfrm>
        </p:grpSpPr>
        <p:sp>
          <p:nvSpPr>
            <p:cNvPr id="5774" name="Freeform 654"/>
            <p:cNvSpPr>
              <a:spLocks noChangeArrowheads="1"/>
            </p:cNvSpPr>
            <p:nvPr/>
          </p:nvSpPr>
          <p:spPr bwMode="auto">
            <a:xfrm>
              <a:off x="13266302" y="12089687"/>
              <a:ext cx="621122" cy="398456"/>
            </a:xfrm>
            <a:custGeom>
              <a:avLst/>
              <a:gdLst>
                <a:gd name="T0" fmla="*/ 0 w 934"/>
                <a:gd name="T1" fmla="*/ 433 h 598"/>
                <a:gd name="T2" fmla="*/ 933 w 934"/>
                <a:gd name="T3" fmla="*/ 0 h 598"/>
                <a:gd name="T4" fmla="*/ 336 w 934"/>
                <a:gd name="T5" fmla="*/ 597 h 598"/>
                <a:gd name="T6" fmla="*/ 0 w 934"/>
                <a:gd name="T7" fmla="*/ 433 h 598"/>
              </a:gdLst>
              <a:ahLst/>
              <a:cxnLst>
                <a:cxn ang="0">
                  <a:pos x="T0" y="T1"/>
                </a:cxn>
                <a:cxn ang="0">
                  <a:pos x="T2" y="T3"/>
                </a:cxn>
                <a:cxn ang="0">
                  <a:pos x="T4" y="T5"/>
                </a:cxn>
                <a:cxn ang="0">
                  <a:pos x="T6" y="T7"/>
                </a:cxn>
              </a:cxnLst>
              <a:rect l="0" t="0" r="r" b="b"/>
              <a:pathLst>
                <a:path w="934" h="598">
                  <a:moveTo>
                    <a:pt x="0" y="433"/>
                  </a:moveTo>
                  <a:lnTo>
                    <a:pt x="933" y="0"/>
                  </a:lnTo>
                  <a:lnTo>
                    <a:pt x="336" y="597"/>
                  </a:lnTo>
                  <a:lnTo>
                    <a:pt x="0" y="4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75" name="Freeform 655"/>
            <p:cNvSpPr>
              <a:spLocks noChangeArrowheads="1"/>
            </p:cNvSpPr>
            <p:nvPr/>
          </p:nvSpPr>
          <p:spPr bwMode="auto">
            <a:xfrm>
              <a:off x="13488968" y="12089687"/>
              <a:ext cx="398456" cy="621122"/>
            </a:xfrm>
            <a:custGeom>
              <a:avLst/>
              <a:gdLst>
                <a:gd name="T0" fmla="*/ 164 w 598"/>
                <a:gd name="T1" fmla="*/ 933 h 934"/>
                <a:gd name="T2" fmla="*/ 597 w 598"/>
                <a:gd name="T3" fmla="*/ 0 h 934"/>
                <a:gd name="T4" fmla="*/ 0 w 598"/>
                <a:gd name="T5" fmla="*/ 597 h 934"/>
                <a:gd name="T6" fmla="*/ 164 w 598"/>
                <a:gd name="T7" fmla="*/ 933 h 934"/>
              </a:gdLst>
              <a:ahLst/>
              <a:cxnLst>
                <a:cxn ang="0">
                  <a:pos x="T0" y="T1"/>
                </a:cxn>
                <a:cxn ang="0">
                  <a:pos x="T2" y="T3"/>
                </a:cxn>
                <a:cxn ang="0">
                  <a:pos x="T4" y="T5"/>
                </a:cxn>
                <a:cxn ang="0">
                  <a:pos x="T6" y="T7"/>
                </a:cxn>
              </a:cxnLst>
              <a:rect l="0" t="0" r="r" b="b"/>
              <a:pathLst>
                <a:path w="598" h="934">
                  <a:moveTo>
                    <a:pt x="164" y="933"/>
                  </a:moveTo>
                  <a:lnTo>
                    <a:pt x="597" y="0"/>
                  </a:lnTo>
                  <a:lnTo>
                    <a:pt x="0" y="597"/>
                  </a:lnTo>
                  <a:lnTo>
                    <a:pt x="16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grpSp>
        <p:nvGrpSpPr>
          <p:cNvPr id="31" name="Group 30"/>
          <p:cNvGrpSpPr/>
          <p:nvPr/>
        </p:nvGrpSpPr>
        <p:grpSpPr>
          <a:xfrm>
            <a:off x="10883603" y="4076558"/>
            <a:ext cx="316503" cy="465963"/>
            <a:chOff x="14507692" y="3150377"/>
            <a:chExt cx="421894" cy="621122"/>
          </a:xfrm>
        </p:grpSpPr>
        <p:sp>
          <p:nvSpPr>
            <p:cNvPr id="5121" name="Freeform 1"/>
            <p:cNvSpPr>
              <a:spLocks noChangeArrowheads="1"/>
            </p:cNvSpPr>
            <p:nvPr/>
          </p:nvSpPr>
          <p:spPr bwMode="auto">
            <a:xfrm>
              <a:off x="14657115" y="3299797"/>
              <a:ext cx="120122" cy="120124"/>
            </a:xfrm>
            <a:custGeom>
              <a:avLst/>
              <a:gdLst>
                <a:gd name="T0" fmla="*/ 179 w 180"/>
                <a:gd name="T1" fmla="*/ 89 h 180"/>
                <a:gd name="T2" fmla="*/ 179 w 180"/>
                <a:gd name="T3" fmla="*/ 89 h 180"/>
                <a:gd name="T4" fmla="*/ 89 w 180"/>
                <a:gd name="T5" fmla="*/ 0 h 180"/>
                <a:gd name="T6" fmla="*/ 0 w 180"/>
                <a:gd name="T7" fmla="*/ 89 h 180"/>
                <a:gd name="T8" fmla="*/ 89 w 180"/>
                <a:gd name="T9" fmla="*/ 179 h 180"/>
                <a:gd name="T10" fmla="*/ 179 w 180"/>
                <a:gd name="T11" fmla="*/ 89 h 180"/>
              </a:gdLst>
              <a:ahLst/>
              <a:cxnLst>
                <a:cxn ang="0">
                  <a:pos x="T0" y="T1"/>
                </a:cxn>
                <a:cxn ang="0">
                  <a:pos x="T2" y="T3"/>
                </a:cxn>
                <a:cxn ang="0">
                  <a:pos x="T4" y="T5"/>
                </a:cxn>
                <a:cxn ang="0">
                  <a:pos x="T6" y="T7"/>
                </a:cxn>
                <a:cxn ang="0">
                  <a:pos x="T8" y="T9"/>
                </a:cxn>
                <a:cxn ang="0">
                  <a:pos x="T10" y="T11"/>
                </a:cxn>
              </a:cxnLst>
              <a:rect l="0" t="0" r="r" b="b"/>
              <a:pathLst>
                <a:path w="180" h="180">
                  <a:moveTo>
                    <a:pt x="179" y="89"/>
                  </a:moveTo>
                  <a:lnTo>
                    <a:pt x="179" y="89"/>
                  </a:lnTo>
                  <a:cubicBezTo>
                    <a:pt x="179" y="45"/>
                    <a:pt x="141" y="0"/>
                    <a:pt x="89" y="0"/>
                  </a:cubicBezTo>
                  <a:cubicBezTo>
                    <a:pt x="44" y="0"/>
                    <a:pt x="0" y="45"/>
                    <a:pt x="0" y="89"/>
                  </a:cubicBezTo>
                  <a:cubicBezTo>
                    <a:pt x="0" y="142"/>
                    <a:pt x="44" y="179"/>
                    <a:pt x="89" y="179"/>
                  </a:cubicBezTo>
                  <a:cubicBezTo>
                    <a:pt x="141" y="179"/>
                    <a:pt x="179" y="142"/>
                    <a:pt x="179"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22" name="Freeform 2"/>
            <p:cNvSpPr>
              <a:spLocks noChangeArrowheads="1"/>
            </p:cNvSpPr>
            <p:nvPr/>
          </p:nvSpPr>
          <p:spPr bwMode="auto">
            <a:xfrm>
              <a:off x="14507692" y="3150377"/>
              <a:ext cx="421894" cy="621122"/>
            </a:xfrm>
            <a:custGeom>
              <a:avLst/>
              <a:gdLst>
                <a:gd name="T0" fmla="*/ 627 w 635"/>
                <a:gd name="T1" fmla="*/ 328 h 934"/>
                <a:gd name="T2" fmla="*/ 627 w 635"/>
                <a:gd name="T3" fmla="*/ 328 h 934"/>
                <a:gd name="T4" fmla="*/ 313 w 635"/>
                <a:gd name="T5" fmla="*/ 0 h 934"/>
                <a:gd name="T6" fmla="*/ 0 w 635"/>
                <a:gd name="T7" fmla="*/ 328 h 934"/>
                <a:gd name="T8" fmla="*/ 313 w 635"/>
                <a:gd name="T9" fmla="*/ 933 h 934"/>
                <a:gd name="T10" fmla="*/ 627 w 635"/>
                <a:gd name="T11" fmla="*/ 328 h 934"/>
              </a:gdLst>
              <a:ahLst/>
              <a:cxnLst>
                <a:cxn ang="0">
                  <a:pos x="T0" y="T1"/>
                </a:cxn>
                <a:cxn ang="0">
                  <a:pos x="T2" y="T3"/>
                </a:cxn>
                <a:cxn ang="0">
                  <a:pos x="T4" y="T5"/>
                </a:cxn>
                <a:cxn ang="0">
                  <a:pos x="T6" y="T7"/>
                </a:cxn>
                <a:cxn ang="0">
                  <a:pos x="T8" y="T9"/>
                </a:cxn>
                <a:cxn ang="0">
                  <a:pos x="T10" y="T11"/>
                </a:cxn>
              </a:cxnLst>
              <a:rect l="0" t="0" r="r" b="b"/>
              <a:pathLst>
                <a:path w="635" h="934">
                  <a:moveTo>
                    <a:pt x="627" y="328"/>
                  </a:moveTo>
                  <a:lnTo>
                    <a:pt x="627" y="328"/>
                  </a:lnTo>
                  <a:cubicBezTo>
                    <a:pt x="627" y="149"/>
                    <a:pt x="492" y="0"/>
                    <a:pt x="313" y="0"/>
                  </a:cubicBezTo>
                  <a:cubicBezTo>
                    <a:pt x="142" y="0"/>
                    <a:pt x="0" y="149"/>
                    <a:pt x="0" y="328"/>
                  </a:cubicBezTo>
                  <a:cubicBezTo>
                    <a:pt x="0" y="560"/>
                    <a:pt x="313" y="933"/>
                    <a:pt x="313" y="933"/>
                  </a:cubicBezTo>
                  <a:cubicBezTo>
                    <a:pt x="313" y="933"/>
                    <a:pt x="634" y="560"/>
                    <a:pt x="627" y="32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sp>
        <p:nvSpPr>
          <p:cNvPr id="5123" name="Freeform 3"/>
          <p:cNvSpPr>
            <a:spLocks noChangeArrowheads="1"/>
          </p:cNvSpPr>
          <p:nvPr/>
        </p:nvSpPr>
        <p:spPr bwMode="auto">
          <a:xfrm>
            <a:off x="11764978" y="4100736"/>
            <a:ext cx="465963" cy="465963"/>
          </a:xfrm>
          <a:custGeom>
            <a:avLst/>
            <a:gdLst>
              <a:gd name="T0" fmla="*/ 769 w 934"/>
              <a:gd name="T1" fmla="*/ 164 h 934"/>
              <a:gd name="T2" fmla="*/ 769 w 934"/>
              <a:gd name="T3" fmla="*/ 164 h 934"/>
              <a:gd name="T4" fmla="*/ 769 w 934"/>
              <a:gd name="T5" fmla="*/ 769 h 934"/>
              <a:gd name="T6" fmla="*/ 171 w 934"/>
              <a:gd name="T7" fmla="*/ 769 h 934"/>
              <a:gd name="T8" fmla="*/ 171 w 934"/>
              <a:gd name="T9" fmla="*/ 164 h 934"/>
              <a:gd name="T10" fmla="*/ 769 w 934"/>
              <a:gd name="T11" fmla="*/ 164 h 934"/>
            </a:gdLst>
            <a:ahLst/>
            <a:cxnLst>
              <a:cxn ang="0">
                <a:pos x="T0" y="T1"/>
              </a:cxn>
              <a:cxn ang="0">
                <a:pos x="T2" y="T3"/>
              </a:cxn>
              <a:cxn ang="0">
                <a:pos x="T4" y="T5"/>
              </a:cxn>
              <a:cxn ang="0">
                <a:pos x="T6" y="T7"/>
              </a:cxn>
              <a:cxn ang="0">
                <a:pos x="T8" y="T9"/>
              </a:cxn>
              <a:cxn ang="0">
                <a:pos x="T10" y="T11"/>
              </a:cxn>
            </a:cxnLst>
            <a:rect l="0" t="0" r="r" b="b"/>
            <a:pathLst>
              <a:path w="934" h="934">
                <a:moveTo>
                  <a:pt x="769" y="164"/>
                </a:moveTo>
                <a:lnTo>
                  <a:pt x="769" y="164"/>
                </a:lnTo>
                <a:cubicBezTo>
                  <a:pt x="933" y="328"/>
                  <a:pt x="933" y="597"/>
                  <a:pt x="769" y="769"/>
                </a:cubicBezTo>
                <a:cubicBezTo>
                  <a:pt x="604" y="933"/>
                  <a:pt x="336" y="933"/>
                  <a:pt x="171" y="769"/>
                </a:cubicBezTo>
                <a:cubicBezTo>
                  <a:pt x="0" y="597"/>
                  <a:pt x="0" y="328"/>
                  <a:pt x="171" y="164"/>
                </a:cubicBezTo>
                <a:cubicBezTo>
                  <a:pt x="336" y="0"/>
                  <a:pt x="604" y="0"/>
                  <a:pt x="769" y="16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24" name="Freeform 4"/>
          <p:cNvSpPr>
            <a:spLocks noChangeArrowheads="1"/>
          </p:cNvSpPr>
          <p:nvPr/>
        </p:nvSpPr>
        <p:spPr bwMode="auto">
          <a:xfrm>
            <a:off x="11903447" y="4226021"/>
            <a:ext cx="193418" cy="197815"/>
          </a:xfrm>
          <a:custGeom>
            <a:avLst/>
            <a:gdLst>
              <a:gd name="T0" fmla="*/ 269 w 389"/>
              <a:gd name="T1" fmla="*/ 283 h 396"/>
              <a:gd name="T2" fmla="*/ 388 w 389"/>
              <a:gd name="T3" fmla="*/ 0 h 396"/>
              <a:gd name="T4" fmla="*/ 104 w 389"/>
              <a:gd name="T5" fmla="*/ 119 h 396"/>
              <a:gd name="T6" fmla="*/ 0 w 389"/>
              <a:gd name="T7" fmla="*/ 395 h 396"/>
              <a:gd name="T8" fmla="*/ 269 w 389"/>
              <a:gd name="T9" fmla="*/ 283 h 396"/>
            </a:gdLst>
            <a:ahLst/>
            <a:cxnLst>
              <a:cxn ang="0">
                <a:pos x="T0" y="T1"/>
              </a:cxn>
              <a:cxn ang="0">
                <a:pos x="T2" y="T3"/>
              </a:cxn>
              <a:cxn ang="0">
                <a:pos x="T4" y="T5"/>
              </a:cxn>
              <a:cxn ang="0">
                <a:pos x="T6" y="T7"/>
              </a:cxn>
              <a:cxn ang="0">
                <a:pos x="T8" y="T9"/>
              </a:cxn>
            </a:cxnLst>
            <a:rect l="0" t="0" r="r" b="b"/>
            <a:pathLst>
              <a:path w="389" h="396">
                <a:moveTo>
                  <a:pt x="269" y="283"/>
                </a:moveTo>
                <a:lnTo>
                  <a:pt x="388" y="0"/>
                </a:lnTo>
                <a:lnTo>
                  <a:pt x="104" y="119"/>
                </a:lnTo>
                <a:lnTo>
                  <a:pt x="0" y="395"/>
                </a:lnTo>
                <a:lnTo>
                  <a:pt x="269" y="28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25" name="Line 5"/>
          <p:cNvSpPr>
            <a:spLocks noChangeShapeType="1"/>
          </p:cNvSpPr>
          <p:nvPr/>
        </p:nvSpPr>
        <p:spPr bwMode="auto">
          <a:xfrm>
            <a:off x="11954001" y="4285363"/>
            <a:ext cx="81323" cy="813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26" name="Freeform 6"/>
          <p:cNvSpPr>
            <a:spLocks noChangeArrowheads="1"/>
          </p:cNvSpPr>
          <p:nvPr/>
        </p:nvSpPr>
        <p:spPr bwMode="auto">
          <a:xfrm>
            <a:off x="11962794" y="4076561"/>
            <a:ext cx="74729" cy="46157"/>
          </a:xfrm>
          <a:custGeom>
            <a:avLst/>
            <a:gdLst>
              <a:gd name="T0" fmla="*/ 150 w 151"/>
              <a:gd name="T1" fmla="*/ 90 h 91"/>
              <a:gd name="T2" fmla="*/ 150 w 151"/>
              <a:gd name="T3" fmla="*/ 90 h 91"/>
              <a:gd name="T4" fmla="*/ 150 w 151"/>
              <a:gd name="T5" fmla="*/ 74 h 91"/>
              <a:gd name="T6" fmla="*/ 75 w 151"/>
              <a:gd name="T7" fmla="*/ 0 h 91"/>
              <a:gd name="T8" fmla="*/ 0 w 151"/>
              <a:gd name="T9" fmla="*/ 74 h 91"/>
              <a:gd name="T10" fmla="*/ 0 w 151"/>
              <a:gd name="T11" fmla="*/ 90 h 91"/>
            </a:gdLst>
            <a:ahLst/>
            <a:cxnLst>
              <a:cxn ang="0">
                <a:pos x="T0" y="T1"/>
              </a:cxn>
              <a:cxn ang="0">
                <a:pos x="T2" y="T3"/>
              </a:cxn>
              <a:cxn ang="0">
                <a:pos x="T4" y="T5"/>
              </a:cxn>
              <a:cxn ang="0">
                <a:pos x="T6" y="T7"/>
              </a:cxn>
              <a:cxn ang="0">
                <a:pos x="T8" y="T9"/>
              </a:cxn>
              <a:cxn ang="0">
                <a:pos x="T10" y="T11"/>
              </a:cxn>
            </a:cxnLst>
            <a:rect l="0" t="0" r="r" b="b"/>
            <a:pathLst>
              <a:path w="151" h="91">
                <a:moveTo>
                  <a:pt x="150" y="90"/>
                </a:moveTo>
                <a:lnTo>
                  <a:pt x="150" y="90"/>
                </a:lnTo>
                <a:cubicBezTo>
                  <a:pt x="150" y="82"/>
                  <a:pt x="150" y="82"/>
                  <a:pt x="150" y="74"/>
                </a:cubicBezTo>
                <a:cubicBezTo>
                  <a:pt x="150" y="37"/>
                  <a:pt x="112" y="0"/>
                  <a:pt x="75" y="0"/>
                </a:cubicBezTo>
                <a:cubicBezTo>
                  <a:pt x="30" y="0"/>
                  <a:pt x="0" y="37"/>
                  <a:pt x="0" y="74"/>
                </a:cubicBezTo>
                <a:cubicBezTo>
                  <a:pt x="0" y="82"/>
                  <a:pt x="0" y="82"/>
                  <a:pt x="0"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27" name="Line 7"/>
          <p:cNvSpPr>
            <a:spLocks noChangeShapeType="1"/>
          </p:cNvSpPr>
          <p:nvPr/>
        </p:nvSpPr>
        <p:spPr bwMode="auto">
          <a:xfrm>
            <a:off x="12000156" y="4122716"/>
            <a:ext cx="2199" cy="3736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28" name="Line 8"/>
          <p:cNvSpPr>
            <a:spLocks noChangeShapeType="1"/>
          </p:cNvSpPr>
          <p:nvPr/>
        </p:nvSpPr>
        <p:spPr bwMode="auto">
          <a:xfrm>
            <a:off x="12000156" y="4505157"/>
            <a:ext cx="2199" cy="3736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29" name="Line 9"/>
          <p:cNvSpPr>
            <a:spLocks noChangeShapeType="1"/>
          </p:cNvSpPr>
          <p:nvPr/>
        </p:nvSpPr>
        <p:spPr bwMode="auto">
          <a:xfrm flipH="1">
            <a:off x="12169397" y="4331522"/>
            <a:ext cx="4176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30" name="Line 10"/>
          <p:cNvSpPr>
            <a:spLocks noChangeShapeType="1"/>
          </p:cNvSpPr>
          <p:nvPr/>
        </p:nvSpPr>
        <p:spPr bwMode="auto">
          <a:xfrm flipH="1">
            <a:off x="11784760" y="4331522"/>
            <a:ext cx="41761"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31" name="Freeform 11"/>
          <p:cNvSpPr>
            <a:spLocks noChangeArrowheads="1"/>
          </p:cNvSpPr>
          <p:nvPr/>
        </p:nvSpPr>
        <p:spPr bwMode="auto">
          <a:xfrm>
            <a:off x="12725475" y="4107330"/>
            <a:ext cx="465963" cy="406618"/>
          </a:xfrm>
          <a:custGeom>
            <a:avLst/>
            <a:gdLst>
              <a:gd name="T0" fmla="*/ 0 w 935"/>
              <a:gd name="T1" fmla="*/ 813 h 814"/>
              <a:gd name="T2" fmla="*/ 314 w 935"/>
              <a:gd name="T3" fmla="*/ 694 h 814"/>
              <a:gd name="T4" fmla="*/ 613 w 935"/>
              <a:gd name="T5" fmla="*/ 813 h 814"/>
              <a:gd name="T6" fmla="*/ 934 w 935"/>
              <a:gd name="T7" fmla="*/ 694 h 814"/>
              <a:gd name="T8" fmla="*/ 934 w 935"/>
              <a:gd name="T9" fmla="*/ 0 h 814"/>
              <a:gd name="T10" fmla="*/ 613 w 935"/>
              <a:gd name="T11" fmla="*/ 119 h 814"/>
              <a:gd name="T12" fmla="*/ 314 w 935"/>
              <a:gd name="T13" fmla="*/ 0 h 814"/>
              <a:gd name="T14" fmla="*/ 0 w 935"/>
              <a:gd name="T15" fmla="*/ 119 h 814"/>
              <a:gd name="T16" fmla="*/ 0 w 935"/>
              <a:gd name="T17" fmla="*/ 813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5" h="814">
                <a:moveTo>
                  <a:pt x="0" y="813"/>
                </a:moveTo>
                <a:lnTo>
                  <a:pt x="314" y="694"/>
                </a:lnTo>
                <a:lnTo>
                  <a:pt x="613" y="813"/>
                </a:lnTo>
                <a:lnTo>
                  <a:pt x="934" y="694"/>
                </a:lnTo>
                <a:lnTo>
                  <a:pt x="934" y="0"/>
                </a:lnTo>
                <a:lnTo>
                  <a:pt x="613" y="119"/>
                </a:lnTo>
                <a:lnTo>
                  <a:pt x="314" y="0"/>
                </a:lnTo>
                <a:lnTo>
                  <a:pt x="0" y="119"/>
                </a:lnTo>
                <a:lnTo>
                  <a:pt x="0" y="81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32" name="Line 12"/>
          <p:cNvSpPr>
            <a:spLocks noChangeShapeType="1"/>
          </p:cNvSpPr>
          <p:nvPr/>
        </p:nvSpPr>
        <p:spPr bwMode="auto">
          <a:xfrm>
            <a:off x="12881531" y="4107330"/>
            <a:ext cx="2197" cy="3450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33" name="Line 13"/>
          <p:cNvSpPr>
            <a:spLocks noChangeShapeType="1"/>
          </p:cNvSpPr>
          <p:nvPr/>
        </p:nvSpPr>
        <p:spPr bwMode="auto">
          <a:xfrm>
            <a:off x="13030990" y="4166675"/>
            <a:ext cx="2197" cy="34507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34" name="Freeform 14"/>
          <p:cNvSpPr>
            <a:spLocks noChangeArrowheads="1"/>
          </p:cNvSpPr>
          <p:nvPr/>
        </p:nvSpPr>
        <p:spPr bwMode="auto">
          <a:xfrm>
            <a:off x="13820048" y="4076560"/>
            <a:ext cx="298920" cy="406618"/>
          </a:xfrm>
          <a:custGeom>
            <a:avLst/>
            <a:gdLst>
              <a:gd name="T0" fmla="*/ 194 w 598"/>
              <a:gd name="T1" fmla="*/ 0 h 815"/>
              <a:gd name="T2" fmla="*/ 194 w 598"/>
              <a:gd name="T3" fmla="*/ 0 h 815"/>
              <a:gd name="T4" fmla="*/ 597 w 598"/>
              <a:gd name="T5" fmla="*/ 403 h 815"/>
              <a:gd name="T6" fmla="*/ 194 w 598"/>
              <a:gd name="T7" fmla="*/ 814 h 815"/>
              <a:gd name="T8" fmla="*/ 0 w 598"/>
              <a:gd name="T9" fmla="*/ 754 h 815"/>
            </a:gdLst>
            <a:ahLst/>
            <a:cxnLst>
              <a:cxn ang="0">
                <a:pos x="T0" y="T1"/>
              </a:cxn>
              <a:cxn ang="0">
                <a:pos x="T2" y="T3"/>
              </a:cxn>
              <a:cxn ang="0">
                <a:pos x="T4" y="T5"/>
              </a:cxn>
              <a:cxn ang="0">
                <a:pos x="T6" y="T7"/>
              </a:cxn>
              <a:cxn ang="0">
                <a:pos x="T8" y="T9"/>
              </a:cxn>
            </a:cxnLst>
            <a:rect l="0" t="0" r="r" b="b"/>
            <a:pathLst>
              <a:path w="598" h="815">
                <a:moveTo>
                  <a:pt x="194" y="0"/>
                </a:moveTo>
                <a:lnTo>
                  <a:pt x="194" y="0"/>
                </a:lnTo>
                <a:cubicBezTo>
                  <a:pt x="411" y="0"/>
                  <a:pt x="597" y="187"/>
                  <a:pt x="597" y="403"/>
                </a:cubicBezTo>
                <a:cubicBezTo>
                  <a:pt x="597" y="620"/>
                  <a:pt x="411" y="814"/>
                  <a:pt x="194" y="814"/>
                </a:cubicBezTo>
                <a:cubicBezTo>
                  <a:pt x="45" y="814"/>
                  <a:pt x="0" y="754"/>
                  <a:pt x="0" y="75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35" name="Freeform 15"/>
          <p:cNvSpPr>
            <a:spLocks noChangeArrowheads="1"/>
          </p:cNvSpPr>
          <p:nvPr/>
        </p:nvSpPr>
        <p:spPr bwMode="auto">
          <a:xfrm>
            <a:off x="13767297" y="4129311"/>
            <a:ext cx="298920" cy="301117"/>
          </a:xfrm>
          <a:custGeom>
            <a:avLst/>
            <a:gdLst>
              <a:gd name="T0" fmla="*/ 597 w 598"/>
              <a:gd name="T1" fmla="*/ 299 h 606"/>
              <a:gd name="T2" fmla="*/ 597 w 598"/>
              <a:gd name="T3" fmla="*/ 299 h 606"/>
              <a:gd name="T4" fmla="*/ 298 w 598"/>
              <a:gd name="T5" fmla="*/ 605 h 606"/>
              <a:gd name="T6" fmla="*/ 0 w 598"/>
              <a:gd name="T7" fmla="*/ 299 h 606"/>
              <a:gd name="T8" fmla="*/ 298 w 598"/>
              <a:gd name="T9" fmla="*/ 0 h 606"/>
              <a:gd name="T10" fmla="*/ 597 w 598"/>
              <a:gd name="T11" fmla="*/ 299 h 606"/>
            </a:gdLst>
            <a:ahLst/>
            <a:cxnLst>
              <a:cxn ang="0">
                <a:pos x="T0" y="T1"/>
              </a:cxn>
              <a:cxn ang="0">
                <a:pos x="T2" y="T3"/>
              </a:cxn>
              <a:cxn ang="0">
                <a:pos x="T4" y="T5"/>
              </a:cxn>
              <a:cxn ang="0">
                <a:pos x="T6" y="T7"/>
              </a:cxn>
              <a:cxn ang="0">
                <a:pos x="T8" y="T9"/>
              </a:cxn>
              <a:cxn ang="0">
                <a:pos x="T10" y="T11"/>
              </a:cxn>
            </a:cxnLst>
            <a:rect l="0" t="0" r="r" b="b"/>
            <a:pathLst>
              <a:path w="598" h="606">
                <a:moveTo>
                  <a:pt x="597" y="299"/>
                </a:moveTo>
                <a:lnTo>
                  <a:pt x="597" y="299"/>
                </a:lnTo>
                <a:cubicBezTo>
                  <a:pt x="597" y="471"/>
                  <a:pt x="462" y="605"/>
                  <a:pt x="298" y="605"/>
                </a:cubicBezTo>
                <a:cubicBezTo>
                  <a:pt x="134" y="605"/>
                  <a:pt x="0" y="471"/>
                  <a:pt x="0" y="299"/>
                </a:cubicBezTo>
                <a:cubicBezTo>
                  <a:pt x="0" y="135"/>
                  <a:pt x="134" y="0"/>
                  <a:pt x="298" y="0"/>
                </a:cubicBezTo>
                <a:cubicBezTo>
                  <a:pt x="462" y="0"/>
                  <a:pt x="597" y="135"/>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36" name="Line 16"/>
          <p:cNvSpPr>
            <a:spLocks noChangeShapeType="1"/>
          </p:cNvSpPr>
          <p:nvPr/>
        </p:nvSpPr>
        <p:spPr bwMode="auto">
          <a:xfrm>
            <a:off x="13916758" y="4476586"/>
            <a:ext cx="2199" cy="747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37" name="Line 17"/>
          <p:cNvSpPr>
            <a:spLocks noChangeShapeType="1"/>
          </p:cNvSpPr>
          <p:nvPr/>
        </p:nvSpPr>
        <p:spPr bwMode="auto">
          <a:xfrm>
            <a:off x="13842027" y="4542524"/>
            <a:ext cx="14946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nvGrpSpPr>
          <p:cNvPr id="5" name="Group 4"/>
          <p:cNvGrpSpPr/>
          <p:nvPr/>
        </p:nvGrpSpPr>
        <p:grpSpPr>
          <a:xfrm>
            <a:off x="14642077" y="4122716"/>
            <a:ext cx="465963" cy="375849"/>
            <a:chOff x="19517684" y="3211903"/>
            <a:chExt cx="621122" cy="501001"/>
          </a:xfrm>
        </p:grpSpPr>
        <p:sp>
          <p:nvSpPr>
            <p:cNvPr id="5138" name="Freeform 18"/>
            <p:cNvSpPr>
              <a:spLocks noChangeArrowheads="1"/>
            </p:cNvSpPr>
            <p:nvPr/>
          </p:nvSpPr>
          <p:spPr bwMode="auto">
            <a:xfrm>
              <a:off x="19784300" y="3291010"/>
              <a:ext cx="79104" cy="79104"/>
            </a:xfrm>
            <a:custGeom>
              <a:avLst/>
              <a:gdLst>
                <a:gd name="T0" fmla="*/ 119 w 120"/>
                <a:gd name="T1" fmla="*/ 60 h 120"/>
                <a:gd name="T2" fmla="*/ 119 w 120"/>
                <a:gd name="T3" fmla="*/ 60 h 120"/>
                <a:gd name="T4" fmla="*/ 60 w 120"/>
                <a:gd name="T5" fmla="*/ 0 h 120"/>
                <a:gd name="T6" fmla="*/ 0 w 120"/>
                <a:gd name="T7" fmla="*/ 60 h 120"/>
                <a:gd name="T8" fmla="*/ 60 w 120"/>
                <a:gd name="T9" fmla="*/ 119 h 120"/>
                <a:gd name="T10" fmla="*/ 119 w 120"/>
                <a:gd name="T11" fmla="*/ 60 h 120"/>
              </a:gdLst>
              <a:ahLst/>
              <a:cxnLst>
                <a:cxn ang="0">
                  <a:pos x="T0" y="T1"/>
                </a:cxn>
                <a:cxn ang="0">
                  <a:pos x="T2" y="T3"/>
                </a:cxn>
                <a:cxn ang="0">
                  <a:pos x="T4" y="T5"/>
                </a:cxn>
                <a:cxn ang="0">
                  <a:pos x="T6" y="T7"/>
                </a:cxn>
                <a:cxn ang="0">
                  <a:pos x="T8" y="T9"/>
                </a:cxn>
                <a:cxn ang="0">
                  <a:pos x="T10" y="T11"/>
                </a:cxn>
              </a:cxnLst>
              <a:rect l="0" t="0" r="r" b="b"/>
              <a:pathLst>
                <a:path w="120" h="120">
                  <a:moveTo>
                    <a:pt x="119" y="60"/>
                  </a:moveTo>
                  <a:lnTo>
                    <a:pt x="119" y="60"/>
                  </a:lnTo>
                  <a:cubicBezTo>
                    <a:pt x="119" y="30"/>
                    <a:pt x="97" y="0"/>
                    <a:pt x="60" y="0"/>
                  </a:cubicBezTo>
                  <a:cubicBezTo>
                    <a:pt x="30" y="0"/>
                    <a:pt x="0" y="30"/>
                    <a:pt x="0" y="60"/>
                  </a:cubicBezTo>
                  <a:cubicBezTo>
                    <a:pt x="0" y="97"/>
                    <a:pt x="30" y="119"/>
                    <a:pt x="60" y="119"/>
                  </a:cubicBezTo>
                  <a:cubicBezTo>
                    <a:pt x="97" y="119"/>
                    <a:pt x="119" y="97"/>
                    <a:pt x="119" y="6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39" name="Freeform 19"/>
            <p:cNvSpPr>
              <a:spLocks noChangeArrowheads="1"/>
            </p:cNvSpPr>
            <p:nvPr/>
          </p:nvSpPr>
          <p:spPr bwMode="auto">
            <a:xfrm>
              <a:off x="19693474" y="3211903"/>
              <a:ext cx="263684" cy="401387"/>
            </a:xfrm>
            <a:custGeom>
              <a:avLst/>
              <a:gdLst>
                <a:gd name="T0" fmla="*/ 389 w 397"/>
                <a:gd name="T1" fmla="*/ 209 h 605"/>
                <a:gd name="T2" fmla="*/ 389 w 397"/>
                <a:gd name="T3" fmla="*/ 209 h 605"/>
                <a:gd name="T4" fmla="*/ 195 w 397"/>
                <a:gd name="T5" fmla="*/ 0 h 605"/>
                <a:gd name="T6" fmla="*/ 0 w 397"/>
                <a:gd name="T7" fmla="*/ 209 h 605"/>
                <a:gd name="T8" fmla="*/ 195 w 397"/>
                <a:gd name="T9" fmla="*/ 604 h 605"/>
                <a:gd name="T10" fmla="*/ 389 w 397"/>
                <a:gd name="T11" fmla="*/ 209 h 605"/>
              </a:gdLst>
              <a:ahLst/>
              <a:cxnLst>
                <a:cxn ang="0">
                  <a:pos x="T0" y="T1"/>
                </a:cxn>
                <a:cxn ang="0">
                  <a:pos x="T2" y="T3"/>
                </a:cxn>
                <a:cxn ang="0">
                  <a:pos x="T4" y="T5"/>
                </a:cxn>
                <a:cxn ang="0">
                  <a:pos x="T6" y="T7"/>
                </a:cxn>
                <a:cxn ang="0">
                  <a:pos x="T8" y="T9"/>
                </a:cxn>
                <a:cxn ang="0">
                  <a:pos x="T10" y="T11"/>
                </a:cxn>
              </a:cxnLst>
              <a:rect l="0" t="0" r="r" b="b"/>
              <a:pathLst>
                <a:path w="397" h="605">
                  <a:moveTo>
                    <a:pt x="389" y="209"/>
                  </a:moveTo>
                  <a:lnTo>
                    <a:pt x="389" y="209"/>
                  </a:lnTo>
                  <a:cubicBezTo>
                    <a:pt x="389" y="97"/>
                    <a:pt x="307" y="0"/>
                    <a:pt x="195" y="0"/>
                  </a:cubicBezTo>
                  <a:cubicBezTo>
                    <a:pt x="90" y="0"/>
                    <a:pt x="0" y="97"/>
                    <a:pt x="0" y="209"/>
                  </a:cubicBezTo>
                  <a:cubicBezTo>
                    <a:pt x="0" y="358"/>
                    <a:pt x="195" y="604"/>
                    <a:pt x="195" y="604"/>
                  </a:cubicBezTo>
                  <a:cubicBezTo>
                    <a:pt x="195" y="604"/>
                    <a:pt x="396" y="358"/>
                    <a:pt x="389" y="20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40" name="Freeform 20"/>
            <p:cNvSpPr>
              <a:spLocks noChangeArrowheads="1"/>
            </p:cNvSpPr>
            <p:nvPr/>
          </p:nvSpPr>
          <p:spPr bwMode="auto">
            <a:xfrm>
              <a:off x="19517684" y="3507816"/>
              <a:ext cx="621122" cy="205088"/>
            </a:xfrm>
            <a:custGeom>
              <a:avLst/>
              <a:gdLst>
                <a:gd name="T0" fmla="*/ 298 w 934"/>
                <a:gd name="T1" fmla="*/ 0 h 307"/>
                <a:gd name="T2" fmla="*/ 164 w 934"/>
                <a:gd name="T3" fmla="*/ 0 h 307"/>
                <a:gd name="T4" fmla="*/ 0 w 934"/>
                <a:gd name="T5" fmla="*/ 306 h 307"/>
                <a:gd name="T6" fmla="*/ 463 w 934"/>
                <a:gd name="T7" fmla="*/ 306 h 307"/>
                <a:gd name="T8" fmla="*/ 933 w 934"/>
                <a:gd name="T9" fmla="*/ 306 h 307"/>
                <a:gd name="T10" fmla="*/ 769 w 934"/>
                <a:gd name="T11" fmla="*/ 0 h 307"/>
                <a:gd name="T12" fmla="*/ 627 w 934"/>
                <a:gd name="T13" fmla="*/ 0 h 307"/>
              </a:gdLst>
              <a:ahLst/>
              <a:cxnLst>
                <a:cxn ang="0">
                  <a:pos x="T0" y="T1"/>
                </a:cxn>
                <a:cxn ang="0">
                  <a:pos x="T2" y="T3"/>
                </a:cxn>
                <a:cxn ang="0">
                  <a:pos x="T4" y="T5"/>
                </a:cxn>
                <a:cxn ang="0">
                  <a:pos x="T6" y="T7"/>
                </a:cxn>
                <a:cxn ang="0">
                  <a:pos x="T8" y="T9"/>
                </a:cxn>
                <a:cxn ang="0">
                  <a:pos x="T10" y="T11"/>
                </a:cxn>
                <a:cxn ang="0">
                  <a:pos x="T12" y="T13"/>
                </a:cxn>
              </a:cxnLst>
              <a:rect l="0" t="0" r="r" b="b"/>
              <a:pathLst>
                <a:path w="934" h="307">
                  <a:moveTo>
                    <a:pt x="298" y="0"/>
                  </a:moveTo>
                  <a:lnTo>
                    <a:pt x="164" y="0"/>
                  </a:lnTo>
                  <a:lnTo>
                    <a:pt x="0" y="306"/>
                  </a:lnTo>
                  <a:lnTo>
                    <a:pt x="463" y="306"/>
                  </a:lnTo>
                  <a:lnTo>
                    <a:pt x="933" y="306"/>
                  </a:lnTo>
                  <a:lnTo>
                    <a:pt x="769" y="0"/>
                  </a:lnTo>
                  <a:lnTo>
                    <a:pt x="62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141" name="Freeform 21"/>
          <p:cNvSpPr>
            <a:spLocks noChangeArrowheads="1"/>
          </p:cNvSpPr>
          <p:nvPr/>
        </p:nvSpPr>
        <p:spPr bwMode="auto">
          <a:xfrm>
            <a:off x="15756432" y="4160081"/>
            <a:ext cx="298920" cy="90115"/>
          </a:xfrm>
          <a:custGeom>
            <a:avLst/>
            <a:gdLst>
              <a:gd name="T0" fmla="*/ 493 w 598"/>
              <a:gd name="T1" fmla="*/ 179 h 180"/>
              <a:gd name="T2" fmla="*/ 0 w 598"/>
              <a:gd name="T3" fmla="*/ 179 h 180"/>
              <a:gd name="T4" fmla="*/ 0 w 598"/>
              <a:gd name="T5" fmla="*/ 0 h 180"/>
              <a:gd name="T6" fmla="*/ 493 w 598"/>
              <a:gd name="T7" fmla="*/ 0 h 180"/>
              <a:gd name="T8" fmla="*/ 597 w 598"/>
              <a:gd name="T9" fmla="*/ 90 h 180"/>
              <a:gd name="T10" fmla="*/ 493 w 598"/>
              <a:gd name="T11" fmla="*/ 179 h 180"/>
            </a:gdLst>
            <a:ahLst/>
            <a:cxnLst>
              <a:cxn ang="0">
                <a:pos x="T0" y="T1"/>
              </a:cxn>
              <a:cxn ang="0">
                <a:pos x="T2" y="T3"/>
              </a:cxn>
              <a:cxn ang="0">
                <a:pos x="T4" y="T5"/>
              </a:cxn>
              <a:cxn ang="0">
                <a:pos x="T6" y="T7"/>
              </a:cxn>
              <a:cxn ang="0">
                <a:pos x="T8" y="T9"/>
              </a:cxn>
              <a:cxn ang="0">
                <a:pos x="T10" y="T11"/>
              </a:cxn>
            </a:cxnLst>
            <a:rect l="0" t="0" r="r" b="b"/>
            <a:pathLst>
              <a:path w="598" h="180">
                <a:moveTo>
                  <a:pt x="493" y="179"/>
                </a:moveTo>
                <a:lnTo>
                  <a:pt x="0" y="179"/>
                </a:lnTo>
                <a:lnTo>
                  <a:pt x="0" y="0"/>
                </a:lnTo>
                <a:lnTo>
                  <a:pt x="493" y="0"/>
                </a:lnTo>
                <a:lnTo>
                  <a:pt x="597" y="90"/>
                </a:lnTo>
                <a:lnTo>
                  <a:pt x="493" y="17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42" name="Freeform 22"/>
          <p:cNvSpPr>
            <a:spLocks noChangeArrowheads="1"/>
          </p:cNvSpPr>
          <p:nvPr/>
        </p:nvSpPr>
        <p:spPr bwMode="auto">
          <a:xfrm>
            <a:off x="15604774" y="4278770"/>
            <a:ext cx="301119" cy="90115"/>
          </a:xfrm>
          <a:custGeom>
            <a:avLst/>
            <a:gdLst>
              <a:gd name="T0" fmla="*/ 112 w 606"/>
              <a:gd name="T1" fmla="*/ 0 h 180"/>
              <a:gd name="T2" fmla="*/ 605 w 606"/>
              <a:gd name="T3" fmla="*/ 0 h 180"/>
              <a:gd name="T4" fmla="*/ 605 w 606"/>
              <a:gd name="T5" fmla="*/ 179 h 180"/>
              <a:gd name="T6" fmla="*/ 112 w 606"/>
              <a:gd name="T7" fmla="*/ 179 h 180"/>
              <a:gd name="T8" fmla="*/ 0 w 606"/>
              <a:gd name="T9" fmla="*/ 90 h 180"/>
              <a:gd name="T10" fmla="*/ 112 w 606"/>
              <a:gd name="T11" fmla="*/ 0 h 180"/>
            </a:gdLst>
            <a:ahLst/>
            <a:cxnLst>
              <a:cxn ang="0">
                <a:pos x="T0" y="T1"/>
              </a:cxn>
              <a:cxn ang="0">
                <a:pos x="T2" y="T3"/>
              </a:cxn>
              <a:cxn ang="0">
                <a:pos x="T4" y="T5"/>
              </a:cxn>
              <a:cxn ang="0">
                <a:pos x="T6" y="T7"/>
              </a:cxn>
              <a:cxn ang="0">
                <a:pos x="T8" y="T9"/>
              </a:cxn>
              <a:cxn ang="0">
                <a:pos x="T10" y="T11"/>
              </a:cxn>
            </a:cxnLst>
            <a:rect l="0" t="0" r="r" b="b"/>
            <a:pathLst>
              <a:path w="606" h="180">
                <a:moveTo>
                  <a:pt x="112" y="0"/>
                </a:moveTo>
                <a:lnTo>
                  <a:pt x="605" y="0"/>
                </a:lnTo>
                <a:lnTo>
                  <a:pt x="605" y="179"/>
                </a:lnTo>
                <a:lnTo>
                  <a:pt x="112" y="179"/>
                </a:lnTo>
                <a:lnTo>
                  <a:pt x="0" y="90"/>
                </a:lnTo>
                <a:lnTo>
                  <a:pt x="112"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43" name="Line 23"/>
          <p:cNvSpPr>
            <a:spLocks noChangeShapeType="1"/>
          </p:cNvSpPr>
          <p:nvPr/>
        </p:nvSpPr>
        <p:spPr bwMode="auto">
          <a:xfrm>
            <a:off x="15831164" y="4366688"/>
            <a:ext cx="2197" cy="18242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44" name="Line 24"/>
          <p:cNvSpPr>
            <a:spLocks noChangeShapeType="1"/>
          </p:cNvSpPr>
          <p:nvPr/>
        </p:nvSpPr>
        <p:spPr bwMode="auto">
          <a:xfrm flipV="1">
            <a:off x="15831164" y="4245800"/>
            <a:ext cx="2197" cy="351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45" name="Line 25"/>
          <p:cNvSpPr>
            <a:spLocks noChangeShapeType="1"/>
          </p:cNvSpPr>
          <p:nvPr/>
        </p:nvSpPr>
        <p:spPr bwMode="auto">
          <a:xfrm flipV="1">
            <a:off x="15831164" y="4120518"/>
            <a:ext cx="2197" cy="417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46" name="Line 26"/>
          <p:cNvSpPr>
            <a:spLocks noChangeShapeType="1"/>
          </p:cNvSpPr>
          <p:nvPr/>
        </p:nvSpPr>
        <p:spPr bwMode="auto">
          <a:xfrm>
            <a:off x="15771819" y="4542524"/>
            <a:ext cx="118688"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nvGrpSpPr>
          <p:cNvPr id="7" name="Group 6"/>
          <p:cNvGrpSpPr/>
          <p:nvPr/>
        </p:nvGrpSpPr>
        <p:grpSpPr>
          <a:xfrm>
            <a:off x="16554284" y="4076558"/>
            <a:ext cx="470359" cy="465963"/>
            <a:chOff x="22066630" y="3150377"/>
            <a:chExt cx="626982" cy="621122"/>
          </a:xfrm>
        </p:grpSpPr>
        <p:sp>
          <p:nvSpPr>
            <p:cNvPr id="5147" name="Freeform 27"/>
            <p:cNvSpPr>
              <a:spLocks noChangeArrowheads="1"/>
            </p:cNvSpPr>
            <p:nvPr/>
          </p:nvSpPr>
          <p:spPr bwMode="auto">
            <a:xfrm>
              <a:off x="22069559" y="3150377"/>
              <a:ext cx="621122" cy="621122"/>
            </a:xfrm>
            <a:custGeom>
              <a:avLst/>
              <a:gdLst>
                <a:gd name="T0" fmla="*/ 463 w 934"/>
                <a:gd name="T1" fmla="*/ 0 h 934"/>
                <a:gd name="T2" fmla="*/ 463 w 934"/>
                <a:gd name="T3" fmla="*/ 0 h 934"/>
                <a:gd name="T4" fmla="*/ 933 w 934"/>
                <a:gd name="T5" fmla="*/ 463 h 934"/>
                <a:gd name="T6" fmla="*/ 463 w 934"/>
                <a:gd name="T7" fmla="*/ 933 h 934"/>
                <a:gd name="T8" fmla="*/ 0 w 934"/>
                <a:gd name="T9" fmla="*/ 463 h 934"/>
                <a:gd name="T10" fmla="*/ 463 w 934"/>
                <a:gd name="T11" fmla="*/ 0 h 934"/>
              </a:gdLst>
              <a:ahLst/>
              <a:cxnLst>
                <a:cxn ang="0">
                  <a:pos x="T0" y="T1"/>
                </a:cxn>
                <a:cxn ang="0">
                  <a:pos x="T2" y="T3"/>
                </a:cxn>
                <a:cxn ang="0">
                  <a:pos x="T4" y="T5"/>
                </a:cxn>
                <a:cxn ang="0">
                  <a:pos x="T6" y="T7"/>
                </a:cxn>
                <a:cxn ang="0">
                  <a:pos x="T8" y="T9"/>
                </a:cxn>
                <a:cxn ang="0">
                  <a:pos x="T10" y="T11"/>
                </a:cxn>
              </a:cxnLst>
              <a:rect l="0" t="0" r="r" b="b"/>
              <a:pathLst>
                <a:path w="934" h="934">
                  <a:moveTo>
                    <a:pt x="463" y="0"/>
                  </a:moveTo>
                  <a:lnTo>
                    <a:pt x="463" y="0"/>
                  </a:lnTo>
                  <a:cubicBezTo>
                    <a:pt x="724" y="0"/>
                    <a:pt x="933" y="209"/>
                    <a:pt x="933" y="463"/>
                  </a:cubicBezTo>
                  <a:cubicBezTo>
                    <a:pt x="933" y="724"/>
                    <a:pt x="724" y="933"/>
                    <a:pt x="463" y="933"/>
                  </a:cubicBezTo>
                  <a:cubicBezTo>
                    <a:pt x="209" y="933"/>
                    <a:pt x="0" y="724"/>
                    <a:pt x="0" y="463"/>
                  </a:cubicBezTo>
                  <a:cubicBezTo>
                    <a:pt x="0" y="209"/>
                    <a:pt x="209" y="0"/>
                    <a:pt x="46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48" name="Line 28"/>
            <p:cNvSpPr>
              <a:spLocks noChangeShapeType="1"/>
            </p:cNvSpPr>
            <p:nvPr/>
          </p:nvSpPr>
          <p:spPr bwMode="auto">
            <a:xfrm>
              <a:off x="22377189" y="3150377"/>
              <a:ext cx="2931" cy="62112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49" name="Line 29"/>
            <p:cNvSpPr>
              <a:spLocks noChangeShapeType="1"/>
            </p:cNvSpPr>
            <p:nvPr/>
          </p:nvSpPr>
          <p:spPr bwMode="auto">
            <a:xfrm flipH="1">
              <a:off x="22066630" y="3458007"/>
              <a:ext cx="62698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50" name="Freeform 30"/>
            <p:cNvSpPr>
              <a:spLocks noChangeArrowheads="1"/>
            </p:cNvSpPr>
            <p:nvPr/>
          </p:nvSpPr>
          <p:spPr bwMode="auto">
            <a:xfrm>
              <a:off x="22218979" y="3150377"/>
              <a:ext cx="140631" cy="621122"/>
            </a:xfrm>
            <a:custGeom>
              <a:avLst/>
              <a:gdLst>
                <a:gd name="T0" fmla="*/ 209 w 210"/>
                <a:gd name="T1" fmla="*/ 0 h 934"/>
                <a:gd name="T2" fmla="*/ 209 w 210"/>
                <a:gd name="T3" fmla="*/ 0 h 934"/>
                <a:gd name="T4" fmla="*/ 0 w 210"/>
                <a:gd name="T5" fmla="*/ 463 h 934"/>
                <a:gd name="T6" fmla="*/ 209 w 210"/>
                <a:gd name="T7" fmla="*/ 933 h 934"/>
              </a:gdLst>
              <a:ahLst/>
              <a:cxnLst>
                <a:cxn ang="0">
                  <a:pos x="T0" y="T1"/>
                </a:cxn>
                <a:cxn ang="0">
                  <a:pos x="T2" y="T3"/>
                </a:cxn>
                <a:cxn ang="0">
                  <a:pos x="T4" y="T5"/>
                </a:cxn>
                <a:cxn ang="0">
                  <a:pos x="T6" y="T7"/>
                </a:cxn>
              </a:cxnLst>
              <a:rect l="0" t="0" r="r" b="b"/>
              <a:pathLst>
                <a:path w="210" h="934">
                  <a:moveTo>
                    <a:pt x="209" y="0"/>
                  </a:moveTo>
                  <a:lnTo>
                    <a:pt x="209" y="0"/>
                  </a:lnTo>
                  <a:cubicBezTo>
                    <a:pt x="209" y="0"/>
                    <a:pt x="0" y="164"/>
                    <a:pt x="0" y="463"/>
                  </a:cubicBezTo>
                  <a:cubicBezTo>
                    <a:pt x="0" y="769"/>
                    <a:pt x="209" y="933"/>
                    <a:pt x="209" y="93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51" name="Freeform 31"/>
            <p:cNvSpPr>
              <a:spLocks noChangeArrowheads="1"/>
            </p:cNvSpPr>
            <p:nvPr/>
          </p:nvSpPr>
          <p:spPr bwMode="auto">
            <a:xfrm>
              <a:off x="22397700" y="3150377"/>
              <a:ext cx="140631" cy="621122"/>
            </a:xfrm>
            <a:custGeom>
              <a:avLst/>
              <a:gdLst>
                <a:gd name="T0" fmla="*/ 0 w 210"/>
                <a:gd name="T1" fmla="*/ 0 h 934"/>
                <a:gd name="T2" fmla="*/ 0 w 210"/>
                <a:gd name="T3" fmla="*/ 0 h 934"/>
                <a:gd name="T4" fmla="*/ 209 w 210"/>
                <a:gd name="T5" fmla="*/ 463 h 934"/>
                <a:gd name="T6" fmla="*/ 0 w 210"/>
                <a:gd name="T7" fmla="*/ 933 h 934"/>
              </a:gdLst>
              <a:ahLst/>
              <a:cxnLst>
                <a:cxn ang="0">
                  <a:pos x="T0" y="T1"/>
                </a:cxn>
                <a:cxn ang="0">
                  <a:pos x="T2" y="T3"/>
                </a:cxn>
                <a:cxn ang="0">
                  <a:pos x="T4" y="T5"/>
                </a:cxn>
                <a:cxn ang="0">
                  <a:pos x="T6" y="T7"/>
                </a:cxn>
              </a:cxnLst>
              <a:rect l="0" t="0" r="r" b="b"/>
              <a:pathLst>
                <a:path w="210" h="934">
                  <a:moveTo>
                    <a:pt x="0" y="0"/>
                  </a:moveTo>
                  <a:lnTo>
                    <a:pt x="0" y="0"/>
                  </a:lnTo>
                  <a:cubicBezTo>
                    <a:pt x="0" y="0"/>
                    <a:pt x="209" y="164"/>
                    <a:pt x="209" y="463"/>
                  </a:cubicBezTo>
                  <a:cubicBezTo>
                    <a:pt x="209" y="769"/>
                    <a:pt x="0" y="933"/>
                    <a:pt x="0" y="93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52" name="Freeform 32"/>
            <p:cNvSpPr>
              <a:spLocks noChangeArrowheads="1"/>
            </p:cNvSpPr>
            <p:nvPr/>
          </p:nvSpPr>
          <p:spPr bwMode="auto">
            <a:xfrm>
              <a:off x="22139875" y="3261712"/>
              <a:ext cx="480490" cy="99613"/>
            </a:xfrm>
            <a:custGeom>
              <a:avLst/>
              <a:gdLst>
                <a:gd name="T0" fmla="*/ 0 w 725"/>
                <a:gd name="T1" fmla="*/ 0 h 150"/>
                <a:gd name="T2" fmla="*/ 0 w 725"/>
                <a:gd name="T3" fmla="*/ 0 h 150"/>
                <a:gd name="T4" fmla="*/ 358 w 725"/>
                <a:gd name="T5" fmla="*/ 149 h 150"/>
                <a:gd name="T6" fmla="*/ 724 w 725"/>
                <a:gd name="T7" fmla="*/ 0 h 150"/>
              </a:gdLst>
              <a:ahLst/>
              <a:cxnLst>
                <a:cxn ang="0">
                  <a:pos x="T0" y="T1"/>
                </a:cxn>
                <a:cxn ang="0">
                  <a:pos x="T2" y="T3"/>
                </a:cxn>
                <a:cxn ang="0">
                  <a:pos x="T4" y="T5"/>
                </a:cxn>
                <a:cxn ang="0">
                  <a:pos x="T6" y="T7"/>
                </a:cxn>
              </a:cxnLst>
              <a:rect l="0" t="0" r="r" b="b"/>
              <a:pathLst>
                <a:path w="725" h="150">
                  <a:moveTo>
                    <a:pt x="0" y="0"/>
                  </a:moveTo>
                  <a:lnTo>
                    <a:pt x="0" y="0"/>
                  </a:lnTo>
                  <a:cubicBezTo>
                    <a:pt x="0" y="0"/>
                    <a:pt x="74" y="149"/>
                    <a:pt x="358" y="149"/>
                  </a:cubicBezTo>
                  <a:cubicBezTo>
                    <a:pt x="649" y="149"/>
                    <a:pt x="724" y="0"/>
                    <a:pt x="724"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53" name="Freeform 33"/>
            <p:cNvSpPr>
              <a:spLocks noChangeArrowheads="1"/>
            </p:cNvSpPr>
            <p:nvPr/>
          </p:nvSpPr>
          <p:spPr bwMode="auto">
            <a:xfrm>
              <a:off x="22139875" y="3563484"/>
              <a:ext cx="480490" cy="99613"/>
            </a:xfrm>
            <a:custGeom>
              <a:avLst/>
              <a:gdLst>
                <a:gd name="T0" fmla="*/ 0 w 725"/>
                <a:gd name="T1" fmla="*/ 149 h 150"/>
                <a:gd name="T2" fmla="*/ 0 w 725"/>
                <a:gd name="T3" fmla="*/ 149 h 150"/>
                <a:gd name="T4" fmla="*/ 358 w 725"/>
                <a:gd name="T5" fmla="*/ 0 h 150"/>
                <a:gd name="T6" fmla="*/ 724 w 725"/>
                <a:gd name="T7" fmla="*/ 149 h 150"/>
              </a:gdLst>
              <a:ahLst/>
              <a:cxnLst>
                <a:cxn ang="0">
                  <a:pos x="T0" y="T1"/>
                </a:cxn>
                <a:cxn ang="0">
                  <a:pos x="T2" y="T3"/>
                </a:cxn>
                <a:cxn ang="0">
                  <a:pos x="T4" y="T5"/>
                </a:cxn>
                <a:cxn ang="0">
                  <a:pos x="T6" y="T7"/>
                </a:cxn>
              </a:cxnLst>
              <a:rect l="0" t="0" r="r" b="b"/>
              <a:pathLst>
                <a:path w="725" h="150">
                  <a:moveTo>
                    <a:pt x="0" y="149"/>
                  </a:moveTo>
                  <a:lnTo>
                    <a:pt x="0" y="149"/>
                  </a:lnTo>
                  <a:cubicBezTo>
                    <a:pt x="0" y="149"/>
                    <a:pt x="74" y="0"/>
                    <a:pt x="358" y="0"/>
                  </a:cubicBezTo>
                  <a:cubicBezTo>
                    <a:pt x="649" y="0"/>
                    <a:pt x="724" y="149"/>
                    <a:pt x="724" y="14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5805" name="Group 5804"/>
          <p:cNvGrpSpPr/>
          <p:nvPr/>
        </p:nvGrpSpPr>
        <p:grpSpPr>
          <a:xfrm>
            <a:off x="10786896" y="5010682"/>
            <a:ext cx="509921" cy="509921"/>
            <a:chOff x="14378781" y="4395550"/>
            <a:chExt cx="679718" cy="679718"/>
          </a:xfrm>
        </p:grpSpPr>
        <p:sp>
          <p:nvSpPr>
            <p:cNvPr id="5154" name="Freeform 34"/>
            <p:cNvSpPr>
              <a:spLocks noChangeArrowheads="1"/>
            </p:cNvSpPr>
            <p:nvPr/>
          </p:nvSpPr>
          <p:spPr bwMode="auto">
            <a:xfrm>
              <a:off x="14378781" y="4395550"/>
              <a:ext cx="679718" cy="679718"/>
            </a:xfrm>
            <a:custGeom>
              <a:avLst/>
              <a:gdLst>
                <a:gd name="T0" fmla="*/ 837 w 1024"/>
                <a:gd name="T1" fmla="*/ 186 h 1023"/>
                <a:gd name="T2" fmla="*/ 837 w 1024"/>
                <a:gd name="T3" fmla="*/ 186 h 1023"/>
                <a:gd name="T4" fmla="*/ 837 w 1024"/>
                <a:gd name="T5" fmla="*/ 843 h 1023"/>
                <a:gd name="T6" fmla="*/ 180 w 1024"/>
                <a:gd name="T7" fmla="*/ 843 h 1023"/>
                <a:gd name="T8" fmla="*/ 180 w 1024"/>
                <a:gd name="T9" fmla="*/ 186 h 1023"/>
                <a:gd name="T10" fmla="*/ 837 w 1024"/>
                <a:gd name="T11" fmla="*/ 186 h 1023"/>
              </a:gdLst>
              <a:ahLst/>
              <a:cxnLst>
                <a:cxn ang="0">
                  <a:pos x="T0" y="T1"/>
                </a:cxn>
                <a:cxn ang="0">
                  <a:pos x="T2" y="T3"/>
                </a:cxn>
                <a:cxn ang="0">
                  <a:pos x="T4" y="T5"/>
                </a:cxn>
                <a:cxn ang="0">
                  <a:pos x="T6" y="T7"/>
                </a:cxn>
                <a:cxn ang="0">
                  <a:pos x="T8" y="T9"/>
                </a:cxn>
                <a:cxn ang="0">
                  <a:pos x="T10" y="T11"/>
                </a:cxn>
              </a:cxnLst>
              <a:rect l="0" t="0" r="r" b="b"/>
              <a:pathLst>
                <a:path w="1024" h="1023">
                  <a:moveTo>
                    <a:pt x="837" y="186"/>
                  </a:moveTo>
                  <a:lnTo>
                    <a:pt x="837" y="186"/>
                  </a:lnTo>
                  <a:cubicBezTo>
                    <a:pt x="1023" y="365"/>
                    <a:pt x="1023" y="664"/>
                    <a:pt x="837" y="843"/>
                  </a:cubicBezTo>
                  <a:cubicBezTo>
                    <a:pt x="657" y="1022"/>
                    <a:pt x="366" y="1022"/>
                    <a:pt x="180" y="843"/>
                  </a:cubicBezTo>
                  <a:cubicBezTo>
                    <a:pt x="0" y="664"/>
                    <a:pt x="0" y="365"/>
                    <a:pt x="180" y="186"/>
                  </a:cubicBezTo>
                  <a:cubicBezTo>
                    <a:pt x="366" y="0"/>
                    <a:pt x="657" y="0"/>
                    <a:pt x="837" y="18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55" name="Freeform 35"/>
            <p:cNvSpPr>
              <a:spLocks noChangeArrowheads="1"/>
            </p:cNvSpPr>
            <p:nvPr/>
          </p:nvSpPr>
          <p:spPr bwMode="auto">
            <a:xfrm>
              <a:off x="14715711" y="4539114"/>
              <a:ext cx="90824" cy="287123"/>
            </a:xfrm>
            <a:custGeom>
              <a:avLst/>
              <a:gdLst>
                <a:gd name="T0" fmla="*/ 0 w 136"/>
                <a:gd name="T1" fmla="*/ 0 h 434"/>
                <a:gd name="T2" fmla="*/ 0 w 136"/>
                <a:gd name="T3" fmla="*/ 299 h 434"/>
                <a:gd name="T4" fmla="*/ 135 w 136"/>
                <a:gd name="T5" fmla="*/ 433 h 434"/>
              </a:gdLst>
              <a:ahLst/>
              <a:cxnLst>
                <a:cxn ang="0">
                  <a:pos x="T0" y="T1"/>
                </a:cxn>
                <a:cxn ang="0">
                  <a:pos x="T2" y="T3"/>
                </a:cxn>
                <a:cxn ang="0">
                  <a:pos x="T4" y="T5"/>
                </a:cxn>
              </a:cxnLst>
              <a:rect l="0" t="0" r="r" b="b"/>
              <a:pathLst>
                <a:path w="136" h="434">
                  <a:moveTo>
                    <a:pt x="0" y="0"/>
                  </a:moveTo>
                  <a:lnTo>
                    <a:pt x="0" y="299"/>
                  </a:lnTo>
                  <a:lnTo>
                    <a:pt x="135"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56" name="Line 36"/>
            <p:cNvSpPr>
              <a:spLocks noChangeShapeType="1"/>
            </p:cNvSpPr>
            <p:nvPr/>
          </p:nvSpPr>
          <p:spPr bwMode="auto">
            <a:xfrm>
              <a:off x="14437378"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57" name="Line 37"/>
            <p:cNvSpPr>
              <a:spLocks noChangeShapeType="1"/>
            </p:cNvSpPr>
            <p:nvPr/>
          </p:nvSpPr>
          <p:spPr bwMode="auto">
            <a:xfrm>
              <a:off x="14958884"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58" name="Line 38"/>
            <p:cNvSpPr>
              <a:spLocks noChangeShapeType="1"/>
            </p:cNvSpPr>
            <p:nvPr/>
          </p:nvSpPr>
          <p:spPr bwMode="auto">
            <a:xfrm flipV="1">
              <a:off x="14715711" y="4972726"/>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59" name="Line 39"/>
            <p:cNvSpPr>
              <a:spLocks noChangeShapeType="1"/>
            </p:cNvSpPr>
            <p:nvPr/>
          </p:nvSpPr>
          <p:spPr bwMode="auto">
            <a:xfrm flipV="1">
              <a:off x="14715711" y="4460008"/>
              <a:ext cx="2929"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160" name="Freeform 40"/>
          <p:cNvSpPr>
            <a:spLocks noChangeArrowheads="1"/>
          </p:cNvSpPr>
          <p:nvPr/>
        </p:nvSpPr>
        <p:spPr bwMode="auto">
          <a:xfrm>
            <a:off x="12000157" y="5118383"/>
            <a:ext cx="68137" cy="215398"/>
          </a:xfrm>
          <a:custGeom>
            <a:avLst/>
            <a:gdLst>
              <a:gd name="T0" fmla="*/ 0 w 135"/>
              <a:gd name="T1" fmla="*/ 0 h 434"/>
              <a:gd name="T2" fmla="*/ 0 w 135"/>
              <a:gd name="T3" fmla="*/ 299 h 434"/>
              <a:gd name="T4" fmla="*/ 134 w 135"/>
              <a:gd name="T5" fmla="*/ 433 h 434"/>
            </a:gdLst>
            <a:ahLst/>
            <a:cxnLst>
              <a:cxn ang="0">
                <a:pos x="T0" y="T1"/>
              </a:cxn>
              <a:cxn ang="0">
                <a:pos x="T2" y="T3"/>
              </a:cxn>
              <a:cxn ang="0">
                <a:pos x="T4" y="T5"/>
              </a:cxn>
            </a:cxnLst>
            <a:rect l="0" t="0" r="r" b="b"/>
            <a:pathLst>
              <a:path w="135" h="434">
                <a:moveTo>
                  <a:pt x="0" y="0"/>
                </a:moveTo>
                <a:lnTo>
                  <a:pt x="0" y="299"/>
                </a:lnTo>
                <a:lnTo>
                  <a:pt x="134"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61" name="Line 41"/>
          <p:cNvSpPr>
            <a:spLocks noChangeShapeType="1"/>
          </p:cNvSpPr>
          <p:nvPr/>
        </p:nvSpPr>
        <p:spPr bwMode="auto">
          <a:xfrm>
            <a:off x="11786958" y="5267843"/>
            <a:ext cx="2857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62" name="Line 42"/>
          <p:cNvSpPr>
            <a:spLocks noChangeShapeType="1"/>
          </p:cNvSpPr>
          <p:nvPr/>
        </p:nvSpPr>
        <p:spPr bwMode="auto">
          <a:xfrm>
            <a:off x="12178190" y="5267843"/>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63" name="Line 43"/>
          <p:cNvSpPr>
            <a:spLocks noChangeShapeType="1"/>
          </p:cNvSpPr>
          <p:nvPr/>
        </p:nvSpPr>
        <p:spPr bwMode="auto">
          <a:xfrm flipV="1">
            <a:off x="12000156" y="5443676"/>
            <a:ext cx="2199" cy="351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64" name="Line 44"/>
          <p:cNvSpPr>
            <a:spLocks noChangeShapeType="1"/>
          </p:cNvSpPr>
          <p:nvPr/>
        </p:nvSpPr>
        <p:spPr bwMode="auto">
          <a:xfrm flipV="1">
            <a:off x="12000156" y="5059039"/>
            <a:ext cx="2199" cy="3296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65" name="Freeform 45"/>
          <p:cNvSpPr>
            <a:spLocks noChangeArrowheads="1"/>
          </p:cNvSpPr>
          <p:nvPr/>
        </p:nvSpPr>
        <p:spPr bwMode="auto">
          <a:xfrm>
            <a:off x="12000157" y="5037058"/>
            <a:ext cx="230784" cy="461567"/>
          </a:xfrm>
          <a:custGeom>
            <a:avLst/>
            <a:gdLst>
              <a:gd name="T0" fmla="*/ 0 w 464"/>
              <a:gd name="T1" fmla="*/ 925 h 926"/>
              <a:gd name="T2" fmla="*/ 0 w 464"/>
              <a:gd name="T3" fmla="*/ 925 h 926"/>
              <a:gd name="T4" fmla="*/ 463 w 464"/>
              <a:gd name="T5" fmla="*/ 463 h 926"/>
              <a:gd name="T6" fmla="*/ 0 w 464"/>
              <a:gd name="T7" fmla="*/ 0 h 926"/>
            </a:gdLst>
            <a:ahLst/>
            <a:cxnLst>
              <a:cxn ang="0">
                <a:pos x="T0" y="T1"/>
              </a:cxn>
              <a:cxn ang="0">
                <a:pos x="T2" y="T3"/>
              </a:cxn>
              <a:cxn ang="0">
                <a:pos x="T4" y="T5"/>
              </a:cxn>
              <a:cxn ang="0">
                <a:pos x="T6" y="T7"/>
              </a:cxn>
            </a:cxnLst>
            <a:rect l="0" t="0" r="r" b="b"/>
            <a:pathLst>
              <a:path w="464" h="926">
                <a:moveTo>
                  <a:pt x="0" y="925"/>
                </a:moveTo>
                <a:lnTo>
                  <a:pt x="0" y="925"/>
                </a:lnTo>
                <a:cubicBezTo>
                  <a:pt x="254" y="925"/>
                  <a:pt x="463" y="716"/>
                  <a:pt x="463" y="463"/>
                </a:cubicBezTo>
                <a:cubicBezTo>
                  <a:pt x="463" y="201"/>
                  <a:pt x="254"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66" name="Freeform 46"/>
          <p:cNvSpPr>
            <a:spLocks noChangeArrowheads="1"/>
          </p:cNvSpPr>
          <p:nvPr/>
        </p:nvSpPr>
        <p:spPr bwMode="auto">
          <a:xfrm>
            <a:off x="11764976" y="5089809"/>
            <a:ext cx="235179" cy="408817"/>
          </a:xfrm>
          <a:custGeom>
            <a:avLst/>
            <a:gdLst>
              <a:gd name="T0" fmla="*/ 470 w 471"/>
              <a:gd name="T1" fmla="*/ 821 h 822"/>
              <a:gd name="T2" fmla="*/ 470 w 471"/>
              <a:gd name="T3" fmla="*/ 821 h 822"/>
              <a:gd name="T4" fmla="*/ 0 w 471"/>
              <a:gd name="T5" fmla="*/ 359 h 822"/>
              <a:gd name="T6" fmla="*/ 89 w 471"/>
              <a:gd name="T7" fmla="*/ 90 h 822"/>
              <a:gd name="T8" fmla="*/ 171 w 471"/>
              <a:gd name="T9" fmla="*/ 0 h 822"/>
            </a:gdLst>
            <a:ahLst/>
            <a:cxnLst>
              <a:cxn ang="0">
                <a:pos x="T0" y="T1"/>
              </a:cxn>
              <a:cxn ang="0">
                <a:pos x="T2" y="T3"/>
              </a:cxn>
              <a:cxn ang="0">
                <a:pos x="T4" y="T5"/>
              </a:cxn>
              <a:cxn ang="0">
                <a:pos x="T6" y="T7"/>
              </a:cxn>
              <a:cxn ang="0">
                <a:pos x="T8" y="T9"/>
              </a:cxn>
            </a:cxnLst>
            <a:rect l="0" t="0" r="r" b="b"/>
            <a:pathLst>
              <a:path w="471" h="822">
                <a:moveTo>
                  <a:pt x="470" y="821"/>
                </a:moveTo>
                <a:lnTo>
                  <a:pt x="470" y="821"/>
                </a:lnTo>
                <a:cubicBezTo>
                  <a:pt x="209" y="821"/>
                  <a:pt x="0" y="612"/>
                  <a:pt x="0" y="359"/>
                </a:cubicBezTo>
                <a:cubicBezTo>
                  <a:pt x="0" y="254"/>
                  <a:pt x="37" y="164"/>
                  <a:pt x="89" y="90"/>
                </a:cubicBezTo>
                <a:cubicBezTo>
                  <a:pt x="171" y="0"/>
                  <a:pt x="171" y="0"/>
                  <a:pt x="171"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67" name="Freeform 47"/>
          <p:cNvSpPr>
            <a:spLocks noChangeArrowheads="1"/>
          </p:cNvSpPr>
          <p:nvPr/>
        </p:nvSpPr>
        <p:spPr bwMode="auto">
          <a:xfrm>
            <a:off x="11773768" y="5089808"/>
            <a:ext cx="85719" cy="81324"/>
          </a:xfrm>
          <a:custGeom>
            <a:avLst/>
            <a:gdLst>
              <a:gd name="T0" fmla="*/ 171 w 172"/>
              <a:gd name="T1" fmla="*/ 164 h 165"/>
              <a:gd name="T2" fmla="*/ 171 w 172"/>
              <a:gd name="T3" fmla="*/ 0 h 165"/>
              <a:gd name="T4" fmla="*/ 0 w 172"/>
              <a:gd name="T5" fmla="*/ 0 h 165"/>
            </a:gdLst>
            <a:ahLst/>
            <a:cxnLst>
              <a:cxn ang="0">
                <a:pos x="T0" y="T1"/>
              </a:cxn>
              <a:cxn ang="0">
                <a:pos x="T2" y="T3"/>
              </a:cxn>
              <a:cxn ang="0">
                <a:pos x="T4" y="T5"/>
              </a:cxn>
            </a:cxnLst>
            <a:rect l="0" t="0" r="r" b="b"/>
            <a:pathLst>
              <a:path w="172" h="165">
                <a:moveTo>
                  <a:pt x="171" y="164"/>
                </a:moveTo>
                <a:lnTo>
                  <a:pt x="171" y="0"/>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68" name="Freeform 48"/>
          <p:cNvSpPr>
            <a:spLocks noChangeArrowheads="1"/>
          </p:cNvSpPr>
          <p:nvPr/>
        </p:nvSpPr>
        <p:spPr bwMode="auto">
          <a:xfrm>
            <a:off x="12956259" y="5118383"/>
            <a:ext cx="68136" cy="215398"/>
          </a:xfrm>
          <a:custGeom>
            <a:avLst/>
            <a:gdLst>
              <a:gd name="T0" fmla="*/ 0 w 136"/>
              <a:gd name="T1" fmla="*/ 0 h 434"/>
              <a:gd name="T2" fmla="*/ 0 w 136"/>
              <a:gd name="T3" fmla="*/ 299 h 434"/>
              <a:gd name="T4" fmla="*/ 135 w 136"/>
              <a:gd name="T5" fmla="*/ 433 h 434"/>
            </a:gdLst>
            <a:ahLst/>
            <a:cxnLst>
              <a:cxn ang="0">
                <a:pos x="T0" y="T1"/>
              </a:cxn>
              <a:cxn ang="0">
                <a:pos x="T2" y="T3"/>
              </a:cxn>
              <a:cxn ang="0">
                <a:pos x="T4" y="T5"/>
              </a:cxn>
            </a:cxnLst>
            <a:rect l="0" t="0" r="r" b="b"/>
            <a:pathLst>
              <a:path w="136" h="434">
                <a:moveTo>
                  <a:pt x="0" y="0"/>
                </a:moveTo>
                <a:lnTo>
                  <a:pt x="0" y="299"/>
                </a:lnTo>
                <a:lnTo>
                  <a:pt x="135"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69" name="Line 49"/>
          <p:cNvSpPr>
            <a:spLocks noChangeShapeType="1"/>
          </p:cNvSpPr>
          <p:nvPr/>
        </p:nvSpPr>
        <p:spPr bwMode="auto">
          <a:xfrm>
            <a:off x="12747455" y="5267843"/>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70" name="Line 50"/>
          <p:cNvSpPr>
            <a:spLocks noChangeShapeType="1"/>
          </p:cNvSpPr>
          <p:nvPr/>
        </p:nvSpPr>
        <p:spPr bwMode="auto">
          <a:xfrm>
            <a:off x="13138687" y="5267843"/>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71" name="Line 51"/>
          <p:cNvSpPr>
            <a:spLocks noChangeShapeType="1"/>
          </p:cNvSpPr>
          <p:nvPr/>
        </p:nvSpPr>
        <p:spPr bwMode="auto">
          <a:xfrm flipV="1">
            <a:off x="12956262" y="5443676"/>
            <a:ext cx="2197" cy="351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72" name="Line 52"/>
          <p:cNvSpPr>
            <a:spLocks noChangeShapeType="1"/>
          </p:cNvSpPr>
          <p:nvPr/>
        </p:nvSpPr>
        <p:spPr bwMode="auto">
          <a:xfrm flipV="1">
            <a:off x="12956262" y="5059039"/>
            <a:ext cx="2197" cy="3296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73" name="Freeform 53"/>
          <p:cNvSpPr>
            <a:spLocks noChangeArrowheads="1"/>
          </p:cNvSpPr>
          <p:nvPr/>
        </p:nvSpPr>
        <p:spPr bwMode="auto">
          <a:xfrm>
            <a:off x="12725475" y="5037058"/>
            <a:ext cx="230784" cy="461567"/>
          </a:xfrm>
          <a:custGeom>
            <a:avLst/>
            <a:gdLst>
              <a:gd name="T0" fmla="*/ 463 w 464"/>
              <a:gd name="T1" fmla="*/ 925 h 926"/>
              <a:gd name="T2" fmla="*/ 463 w 464"/>
              <a:gd name="T3" fmla="*/ 925 h 926"/>
              <a:gd name="T4" fmla="*/ 0 w 464"/>
              <a:gd name="T5" fmla="*/ 463 h 926"/>
              <a:gd name="T6" fmla="*/ 463 w 464"/>
              <a:gd name="T7" fmla="*/ 0 h 926"/>
            </a:gdLst>
            <a:ahLst/>
            <a:cxnLst>
              <a:cxn ang="0">
                <a:pos x="T0" y="T1"/>
              </a:cxn>
              <a:cxn ang="0">
                <a:pos x="T2" y="T3"/>
              </a:cxn>
              <a:cxn ang="0">
                <a:pos x="T4" y="T5"/>
              </a:cxn>
              <a:cxn ang="0">
                <a:pos x="T6" y="T7"/>
              </a:cxn>
            </a:cxnLst>
            <a:rect l="0" t="0" r="r" b="b"/>
            <a:pathLst>
              <a:path w="464" h="926">
                <a:moveTo>
                  <a:pt x="463" y="925"/>
                </a:moveTo>
                <a:lnTo>
                  <a:pt x="463" y="925"/>
                </a:lnTo>
                <a:cubicBezTo>
                  <a:pt x="210" y="925"/>
                  <a:pt x="0" y="716"/>
                  <a:pt x="0" y="463"/>
                </a:cubicBezTo>
                <a:cubicBezTo>
                  <a:pt x="0" y="201"/>
                  <a:pt x="210" y="0"/>
                  <a:pt x="46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74" name="Freeform 54"/>
          <p:cNvSpPr>
            <a:spLocks noChangeArrowheads="1"/>
          </p:cNvSpPr>
          <p:nvPr/>
        </p:nvSpPr>
        <p:spPr bwMode="auto">
          <a:xfrm>
            <a:off x="12956259" y="5089809"/>
            <a:ext cx="235179" cy="408817"/>
          </a:xfrm>
          <a:custGeom>
            <a:avLst/>
            <a:gdLst>
              <a:gd name="T0" fmla="*/ 0 w 472"/>
              <a:gd name="T1" fmla="*/ 821 h 822"/>
              <a:gd name="T2" fmla="*/ 0 w 472"/>
              <a:gd name="T3" fmla="*/ 821 h 822"/>
              <a:gd name="T4" fmla="*/ 471 w 472"/>
              <a:gd name="T5" fmla="*/ 359 h 822"/>
              <a:gd name="T6" fmla="*/ 381 w 472"/>
              <a:gd name="T7" fmla="*/ 90 h 822"/>
              <a:gd name="T8" fmla="*/ 299 w 472"/>
              <a:gd name="T9" fmla="*/ 0 h 822"/>
            </a:gdLst>
            <a:ahLst/>
            <a:cxnLst>
              <a:cxn ang="0">
                <a:pos x="T0" y="T1"/>
              </a:cxn>
              <a:cxn ang="0">
                <a:pos x="T2" y="T3"/>
              </a:cxn>
              <a:cxn ang="0">
                <a:pos x="T4" y="T5"/>
              </a:cxn>
              <a:cxn ang="0">
                <a:pos x="T6" y="T7"/>
              </a:cxn>
              <a:cxn ang="0">
                <a:pos x="T8" y="T9"/>
              </a:cxn>
            </a:cxnLst>
            <a:rect l="0" t="0" r="r" b="b"/>
            <a:pathLst>
              <a:path w="472" h="822">
                <a:moveTo>
                  <a:pt x="0" y="821"/>
                </a:moveTo>
                <a:lnTo>
                  <a:pt x="0" y="821"/>
                </a:lnTo>
                <a:cubicBezTo>
                  <a:pt x="262" y="821"/>
                  <a:pt x="471" y="612"/>
                  <a:pt x="471" y="359"/>
                </a:cubicBezTo>
                <a:cubicBezTo>
                  <a:pt x="471" y="254"/>
                  <a:pt x="433" y="164"/>
                  <a:pt x="381" y="90"/>
                </a:cubicBezTo>
                <a:cubicBezTo>
                  <a:pt x="299" y="0"/>
                  <a:pt x="299" y="0"/>
                  <a:pt x="29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75" name="Freeform 55"/>
          <p:cNvSpPr>
            <a:spLocks noChangeArrowheads="1"/>
          </p:cNvSpPr>
          <p:nvPr/>
        </p:nvSpPr>
        <p:spPr bwMode="auto">
          <a:xfrm>
            <a:off x="13096928" y="5089808"/>
            <a:ext cx="85719" cy="81324"/>
          </a:xfrm>
          <a:custGeom>
            <a:avLst/>
            <a:gdLst>
              <a:gd name="T0" fmla="*/ 0 w 173"/>
              <a:gd name="T1" fmla="*/ 164 h 165"/>
              <a:gd name="T2" fmla="*/ 0 w 173"/>
              <a:gd name="T3" fmla="*/ 0 h 165"/>
              <a:gd name="T4" fmla="*/ 172 w 173"/>
              <a:gd name="T5" fmla="*/ 0 h 165"/>
            </a:gdLst>
            <a:ahLst/>
            <a:cxnLst>
              <a:cxn ang="0">
                <a:pos x="T0" y="T1"/>
              </a:cxn>
              <a:cxn ang="0">
                <a:pos x="T2" y="T3"/>
              </a:cxn>
              <a:cxn ang="0">
                <a:pos x="T4" y="T5"/>
              </a:cxn>
            </a:cxnLst>
            <a:rect l="0" t="0" r="r" b="b"/>
            <a:pathLst>
              <a:path w="173" h="165">
                <a:moveTo>
                  <a:pt x="0" y="164"/>
                </a:moveTo>
                <a:lnTo>
                  <a:pt x="0" y="0"/>
                </a:lnTo>
                <a:lnTo>
                  <a:pt x="17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76" name="Freeform 56"/>
          <p:cNvSpPr>
            <a:spLocks noChangeArrowheads="1"/>
          </p:cNvSpPr>
          <p:nvPr/>
        </p:nvSpPr>
        <p:spPr bwMode="auto">
          <a:xfrm>
            <a:off x="13685975" y="5059037"/>
            <a:ext cx="461567" cy="461567"/>
          </a:xfrm>
          <a:custGeom>
            <a:avLst/>
            <a:gdLst>
              <a:gd name="T0" fmla="*/ 762 w 927"/>
              <a:gd name="T1" fmla="*/ 164 h 926"/>
              <a:gd name="T2" fmla="*/ 762 w 927"/>
              <a:gd name="T3" fmla="*/ 164 h 926"/>
              <a:gd name="T4" fmla="*/ 762 w 927"/>
              <a:gd name="T5" fmla="*/ 761 h 926"/>
              <a:gd name="T6" fmla="*/ 165 w 927"/>
              <a:gd name="T7" fmla="*/ 761 h 926"/>
              <a:gd name="T8" fmla="*/ 165 w 927"/>
              <a:gd name="T9" fmla="*/ 164 h 926"/>
              <a:gd name="T10" fmla="*/ 762 w 927"/>
              <a:gd name="T11" fmla="*/ 164 h 926"/>
            </a:gdLst>
            <a:ahLst/>
            <a:cxnLst>
              <a:cxn ang="0">
                <a:pos x="T0" y="T1"/>
              </a:cxn>
              <a:cxn ang="0">
                <a:pos x="T2" y="T3"/>
              </a:cxn>
              <a:cxn ang="0">
                <a:pos x="T4" y="T5"/>
              </a:cxn>
              <a:cxn ang="0">
                <a:pos x="T6" y="T7"/>
              </a:cxn>
              <a:cxn ang="0">
                <a:pos x="T8" y="T9"/>
              </a:cxn>
              <a:cxn ang="0">
                <a:pos x="T10" y="T11"/>
              </a:cxn>
            </a:cxnLst>
            <a:rect l="0" t="0" r="r" b="b"/>
            <a:pathLst>
              <a:path w="927" h="926">
                <a:moveTo>
                  <a:pt x="762" y="164"/>
                </a:moveTo>
                <a:lnTo>
                  <a:pt x="762" y="164"/>
                </a:lnTo>
                <a:cubicBezTo>
                  <a:pt x="926" y="328"/>
                  <a:pt x="926" y="597"/>
                  <a:pt x="762" y="761"/>
                </a:cubicBezTo>
                <a:cubicBezTo>
                  <a:pt x="598" y="925"/>
                  <a:pt x="329" y="925"/>
                  <a:pt x="165" y="761"/>
                </a:cubicBezTo>
                <a:cubicBezTo>
                  <a:pt x="0" y="597"/>
                  <a:pt x="0" y="328"/>
                  <a:pt x="165" y="164"/>
                </a:cubicBezTo>
                <a:cubicBezTo>
                  <a:pt x="329" y="0"/>
                  <a:pt x="598" y="0"/>
                  <a:pt x="762" y="16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77" name="Freeform 57"/>
          <p:cNvSpPr>
            <a:spLocks noChangeArrowheads="1"/>
          </p:cNvSpPr>
          <p:nvPr/>
        </p:nvSpPr>
        <p:spPr bwMode="auto">
          <a:xfrm>
            <a:off x="13916758" y="5037058"/>
            <a:ext cx="46157" cy="43959"/>
          </a:xfrm>
          <a:custGeom>
            <a:avLst/>
            <a:gdLst>
              <a:gd name="T0" fmla="*/ 0 w 91"/>
              <a:gd name="T1" fmla="*/ 89 h 90"/>
              <a:gd name="T2" fmla="*/ 0 w 91"/>
              <a:gd name="T3" fmla="*/ 0 h 90"/>
              <a:gd name="T4" fmla="*/ 90 w 91"/>
              <a:gd name="T5" fmla="*/ 0 h 90"/>
            </a:gdLst>
            <a:ahLst/>
            <a:cxnLst>
              <a:cxn ang="0">
                <a:pos x="T0" y="T1"/>
              </a:cxn>
              <a:cxn ang="0">
                <a:pos x="T2" y="T3"/>
              </a:cxn>
              <a:cxn ang="0">
                <a:pos x="T4" y="T5"/>
              </a:cxn>
            </a:cxnLst>
            <a:rect l="0" t="0" r="r" b="b"/>
            <a:pathLst>
              <a:path w="91" h="90">
                <a:moveTo>
                  <a:pt x="0" y="89"/>
                </a:moveTo>
                <a:lnTo>
                  <a:pt x="0" y="0"/>
                </a:lnTo>
                <a:lnTo>
                  <a:pt x="9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78" name="Line 58"/>
          <p:cNvSpPr>
            <a:spLocks noChangeShapeType="1"/>
          </p:cNvSpPr>
          <p:nvPr/>
        </p:nvSpPr>
        <p:spPr bwMode="auto">
          <a:xfrm>
            <a:off x="13870602" y="5037058"/>
            <a:ext cx="43959"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79" name="Line 59"/>
          <p:cNvSpPr>
            <a:spLocks noChangeShapeType="1"/>
          </p:cNvSpPr>
          <p:nvPr/>
        </p:nvSpPr>
        <p:spPr bwMode="auto">
          <a:xfrm flipV="1">
            <a:off x="13916758" y="5467856"/>
            <a:ext cx="2199" cy="3296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80" name="Line 60"/>
          <p:cNvSpPr>
            <a:spLocks noChangeShapeType="1"/>
          </p:cNvSpPr>
          <p:nvPr/>
        </p:nvSpPr>
        <p:spPr bwMode="auto">
          <a:xfrm flipV="1">
            <a:off x="13916758" y="5078818"/>
            <a:ext cx="2199" cy="351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81" name="Line 61"/>
          <p:cNvSpPr>
            <a:spLocks noChangeShapeType="1"/>
          </p:cNvSpPr>
          <p:nvPr/>
        </p:nvSpPr>
        <p:spPr bwMode="auto">
          <a:xfrm>
            <a:off x="13703560" y="5289823"/>
            <a:ext cx="2857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82" name="Line 62"/>
          <p:cNvSpPr>
            <a:spLocks noChangeShapeType="1"/>
          </p:cNvSpPr>
          <p:nvPr/>
        </p:nvSpPr>
        <p:spPr bwMode="auto">
          <a:xfrm>
            <a:off x="14094792" y="5289823"/>
            <a:ext cx="2857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83" name="Line 63"/>
          <p:cNvSpPr>
            <a:spLocks noChangeShapeType="1"/>
          </p:cNvSpPr>
          <p:nvPr/>
        </p:nvSpPr>
        <p:spPr bwMode="auto">
          <a:xfrm>
            <a:off x="13784883" y="5160142"/>
            <a:ext cx="17583" cy="2197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84" name="Line 64"/>
          <p:cNvSpPr>
            <a:spLocks noChangeShapeType="1"/>
          </p:cNvSpPr>
          <p:nvPr/>
        </p:nvSpPr>
        <p:spPr bwMode="auto">
          <a:xfrm>
            <a:off x="14024458" y="5397521"/>
            <a:ext cx="21979" cy="2197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85" name="Line 65"/>
          <p:cNvSpPr>
            <a:spLocks noChangeShapeType="1"/>
          </p:cNvSpPr>
          <p:nvPr/>
        </p:nvSpPr>
        <p:spPr bwMode="auto">
          <a:xfrm flipH="1">
            <a:off x="14022259" y="5160142"/>
            <a:ext cx="26375" cy="2197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86" name="Line 66"/>
          <p:cNvSpPr>
            <a:spLocks noChangeShapeType="1"/>
          </p:cNvSpPr>
          <p:nvPr/>
        </p:nvSpPr>
        <p:spPr bwMode="auto">
          <a:xfrm flipH="1">
            <a:off x="13784883" y="5397521"/>
            <a:ext cx="21979" cy="2197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87" name="Line 67"/>
          <p:cNvSpPr>
            <a:spLocks noChangeShapeType="1"/>
          </p:cNvSpPr>
          <p:nvPr/>
        </p:nvSpPr>
        <p:spPr bwMode="auto">
          <a:xfrm>
            <a:off x="13916758" y="5186518"/>
            <a:ext cx="2199" cy="9011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88" name="Freeform 68"/>
          <p:cNvSpPr>
            <a:spLocks noChangeArrowheads="1"/>
          </p:cNvSpPr>
          <p:nvPr/>
        </p:nvSpPr>
        <p:spPr bwMode="auto">
          <a:xfrm>
            <a:off x="13892582" y="5267842"/>
            <a:ext cx="46157" cy="43959"/>
          </a:xfrm>
          <a:custGeom>
            <a:avLst/>
            <a:gdLst>
              <a:gd name="T0" fmla="*/ 90 w 91"/>
              <a:gd name="T1" fmla="*/ 44 h 90"/>
              <a:gd name="T2" fmla="*/ 90 w 91"/>
              <a:gd name="T3" fmla="*/ 44 h 90"/>
              <a:gd name="T4" fmla="*/ 45 w 91"/>
              <a:gd name="T5" fmla="*/ 89 h 90"/>
              <a:gd name="T6" fmla="*/ 0 w 91"/>
              <a:gd name="T7" fmla="*/ 44 h 90"/>
              <a:gd name="T8" fmla="*/ 45 w 91"/>
              <a:gd name="T9" fmla="*/ 0 h 90"/>
              <a:gd name="T10" fmla="*/ 90 w 91"/>
              <a:gd name="T11" fmla="*/ 44 h 90"/>
            </a:gdLst>
            <a:ahLst/>
            <a:cxnLst>
              <a:cxn ang="0">
                <a:pos x="T0" y="T1"/>
              </a:cxn>
              <a:cxn ang="0">
                <a:pos x="T2" y="T3"/>
              </a:cxn>
              <a:cxn ang="0">
                <a:pos x="T4" y="T5"/>
              </a:cxn>
              <a:cxn ang="0">
                <a:pos x="T6" y="T7"/>
              </a:cxn>
              <a:cxn ang="0">
                <a:pos x="T8" y="T9"/>
              </a:cxn>
              <a:cxn ang="0">
                <a:pos x="T10" y="T11"/>
              </a:cxn>
            </a:cxnLst>
            <a:rect l="0" t="0" r="r" b="b"/>
            <a:pathLst>
              <a:path w="91" h="90">
                <a:moveTo>
                  <a:pt x="90" y="44"/>
                </a:moveTo>
                <a:lnTo>
                  <a:pt x="90" y="44"/>
                </a:lnTo>
                <a:cubicBezTo>
                  <a:pt x="90" y="67"/>
                  <a:pt x="68" y="89"/>
                  <a:pt x="45" y="89"/>
                </a:cubicBezTo>
                <a:cubicBezTo>
                  <a:pt x="16" y="89"/>
                  <a:pt x="0" y="67"/>
                  <a:pt x="0" y="44"/>
                </a:cubicBezTo>
                <a:cubicBezTo>
                  <a:pt x="0" y="22"/>
                  <a:pt x="16" y="0"/>
                  <a:pt x="45" y="0"/>
                </a:cubicBezTo>
                <a:cubicBezTo>
                  <a:pt x="68" y="0"/>
                  <a:pt x="90" y="22"/>
                  <a:pt x="90"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nvGrpSpPr>
          <p:cNvPr id="29" name="Group 28"/>
          <p:cNvGrpSpPr/>
          <p:nvPr/>
        </p:nvGrpSpPr>
        <p:grpSpPr>
          <a:xfrm>
            <a:off x="14738786" y="5037058"/>
            <a:ext cx="268148" cy="463765"/>
            <a:chOff x="19646597" y="4430710"/>
            <a:chExt cx="357437" cy="618192"/>
          </a:xfrm>
        </p:grpSpPr>
        <p:sp>
          <p:nvSpPr>
            <p:cNvPr id="5189" name="Freeform 69"/>
            <p:cNvSpPr>
              <a:spLocks noChangeArrowheads="1"/>
            </p:cNvSpPr>
            <p:nvPr/>
          </p:nvSpPr>
          <p:spPr bwMode="auto">
            <a:xfrm>
              <a:off x="19646597" y="4430710"/>
              <a:ext cx="357437" cy="41018"/>
            </a:xfrm>
            <a:custGeom>
              <a:avLst/>
              <a:gdLst>
                <a:gd name="T0" fmla="*/ 537 w 538"/>
                <a:gd name="T1" fmla="*/ 59 h 60"/>
                <a:gd name="T2" fmla="*/ 0 w 538"/>
                <a:gd name="T3" fmla="*/ 59 h 60"/>
                <a:gd name="T4" fmla="*/ 0 w 538"/>
                <a:gd name="T5" fmla="*/ 0 h 60"/>
                <a:gd name="T6" fmla="*/ 537 w 538"/>
                <a:gd name="T7" fmla="*/ 0 h 60"/>
                <a:gd name="T8" fmla="*/ 537 w 538"/>
                <a:gd name="T9" fmla="*/ 59 h 60"/>
              </a:gdLst>
              <a:ahLst/>
              <a:cxnLst>
                <a:cxn ang="0">
                  <a:pos x="T0" y="T1"/>
                </a:cxn>
                <a:cxn ang="0">
                  <a:pos x="T2" y="T3"/>
                </a:cxn>
                <a:cxn ang="0">
                  <a:pos x="T4" y="T5"/>
                </a:cxn>
                <a:cxn ang="0">
                  <a:pos x="T6" y="T7"/>
                </a:cxn>
                <a:cxn ang="0">
                  <a:pos x="T8" y="T9"/>
                </a:cxn>
              </a:cxnLst>
              <a:rect l="0" t="0" r="r" b="b"/>
              <a:pathLst>
                <a:path w="538" h="60">
                  <a:moveTo>
                    <a:pt x="537" y="59"/>
                  </a:moveTo>
                  <a:lnTo>
                    <a:pt x="0" y="59"/>
                  </a:lnTo>
                  <a:lnTo>
                    <a:pt x="0" y="0"/>
                  </a:lnTo>
                  <a:lnTo>
                    <a:pt x="537" y="0"/>
                  </a:lnTo>
                  <a:lnTo>
                    <a:pt x="537"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90" name="Freeform 70"/>
            <p:cNvSpPr>
              <a:spLocks noChangeArrowheads="1"/>
            </p:cNvSpPr>
            <p:nvPr/>
          </p:nvSpPr>
          <p:spPr bwMode="auto">
            <a:xfrm>
              <a:off x="19646597" y="5007884"/>
              <a:ext cx="357437" cy="41018"/>
            </a:xfrm>
            <a:custGeom>
              <a:avLst/>
              <a:gdLst>
                <a:gd name="T0" fmla="*/ 537 w 538"/>
                <a:gd name="T1" fmla="*/ 59 h 60"/>
                <a:gd name="T2" fmla="*/ 0 w 538"/>
                <a:gd name="T3" fmla="*/ 59 h 60"/>
                <a:gd name="T4" fmla="*/ 0 w 538"/>
                <a:gd name="T5" fmla="*/ 0 h 60"/>
                <a:gd name="T6" fmla="*/ 537 w 538"/>
                <a:gd name="T7" fmla="*/ 0 h 60"/>
                <a:gd name="T8" fmla="*/ 537 w 538"/>
                <a:gd name="T9" fmla="*/ 59 h 60"/>
              </a:gdLst>
              <a:ahLst/>
              <a:cxnLst>
                <a:cxn ang="0">
                  <a:pos x="T0" y="T1"/>
                </a:cxn>
                <a:cxn ang="0">
                  <a:pos x="T2" y="T3"/>
                </a:cxn>
                <a:cxn ang="0">
                  <a:pos x="T4" y="T5"/>
                </a:cxn>
                <a:cxn ang="0">
                  <a:pos x="T6" y="T7"/>
                </a:cxn>
                <a:cxn ang="0">
                  <a:pos x="T8" y="T9"/>
                </a:cxn>
              </a:cxnLst>
              <a:rect l="0" t="0" r="r" b="b"/>
              <a:pathLst>
                <a:path w="538" h="60">
                  <a:moveTo>
                    <a:pt x="537" y="59"/>
                  </a:moveTo>
                  <a:lnTo>
                    <a:pt x="0" y="59"/>
                  </a:lnTo>
                  <a:lnTo>
                    <a:pt x="0" y="0"/>
                  </a:lnTo>
                  <a:lnTo>
                    <a:pt x="537" y="0"/>
                  </a:lnTo>
                  <a:lnTo>
                    <a:pt x="537"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91" name="Freeform 71"/>
            <p:cNvSpPr>
              <a:spLocks noChangeArrowheads="1"/>
            </p:cNvSpPr>
            <p:nvPr/>
          </p:nvSpPr>
          <p:spPr bwMode="auto">
            <a:xfrm>
              <a:off x="19684687" y="4471726"/>
              <a:ext cx="287123" cy="536158"/>
            </a:xfrm>
            <a:custGeom>
              <a:avLst/>
              <a:gdLst>
                <a:gd name="T0" fmla="*/ 0 w 434"/>
                <a:gd name="T1" fmla="*/ 807 h 808"/>
                <a:gd name="T2" fmla="*/ 0 w 434"/>
                <a:gd name="T3" fmla="*/ 807 h 808"/>
                <a:gd name="T4" fmla="*/ 0 w 434"/>
                <a:gd name="T5" fmla="*/ 598 h 808"/>
                <a:gd name="T6" fmla="*/ 433 w 434"/>
                <a:gd name="T7" fmla="*/ 225 h 808"/>
                <a:gd name="T8" fmla="*/ 433 w 434"/>
                <a:gd name="T9" fmla="*/ 0 h 808"/>
              </a:gdLst>
              <a:ahLst/>
              <a:cxnLst>
                <a:cxn ang="0">
                  <a:pos x="T0" y="T1"/>
                </a:cxn>
                <a:cxn ang="0">
                  <a:pos x="T2" y="T3"/>
                </a:cxn>
                <a:cxn ang="0">
                  <a:pos x="T4" y="T5"/>
                </a:cxn>
                <a:cxn ang="0">
                  <a:pos x="T6" y="T7"/>
                </a:cxn>
                <a:cxn ang="0">
                  <a:pos x="T8" y="T9"/>
                </a:cxn>
              </a:cxnLst>
              <a:rect l="0" t="0" r="r" b="b"/>
              <a:pathLst>
                <a:path w="434" h="808">
                  <a:moveTo>
                    <a:pt x="0" y="807"/>
                  </a:moveTo>
                  <a:lnTo>
                    <a:pt x="0" y="807"/>
                  </a:lnTo>
                  <a:cubicBezTo>
                    <a:pt x="0" y="807"/>
                    <a:pt x="0" y="687"/>
                    <a:pt x="0" y="598"/>
                  </a:cubicBezTo>
                  <a:cubicBezTo>
                    <a:pt x="0" y="508"/>
                    <a:pt x="433" y="314"/>
                    <a:pt x="433" y="225"/>
                  </a:cubicBezTo>
                  <a:cubicBezTo>
                    <a:pt x="433" y="195"/>
                    <a:pt x="433" y="0"/>
                    <a:pt x="43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92" name="Freeform 72"/>
            <p:cNvSpPr>
              <a:spLocks noChangeArrowheads="1"/>
            </p:cNvSpPr>
            <p:nvPr/>
          </p:nvSpPr>
          <p:spPr bwMode="auto">
            <a:xfrm>
              <a:off x="19684687" y="4471726"/>
              <a:ext cx="287123" cy="536158"/>
            </a:xfrm>
            <a:custGeom>
              <a:avLst/>
              <a:gdLst>
                <a:gd name="T0" fmla="*/ 433 w 434"/>
                <a:gd name="T1" fmla="*/ 807 h 808"/>
                <a:gd name="T2" fmla="*/ 433 w 434"/>
                <a:gd name="T3" fmla="*/ 807 h 808"/>
                <a:gd name="T4" fmla="*/ 433 w 434"/>
                <a:gd name="T5" fmla="*/ 598 h 808"/>
                <a:gd name="T6" fmla="*/ 0 w 434"/>
                <a:gd name="T7" fmla="*/ 225 h 808"/>
                <a:gd name="T8" fmla="*/ 0 w 434"/>
                <a:gd name="T9" fmla="*/ 0 h 808"/>
              </a:gdLst>
              <a:ahLst/>
              <a:cxnLst>
                <a:cxn ang="0">
                  <a:pos x="T0" y="T1"/>
                </a:cxn>
                <a:cxn ang="0">
                  <a:pos x="T2" y="T3"/>
                </a:cxn>
                <a:cxn ang="0">
                  <a:pos x="T4" y="T5"/>
                </a:cxn>
                <a:cxn ang="0">
                  <a:pos x="T6" y="T7"/>
                </a:cxn>
                <a:cxn ang="0">
                  <a:pos x="T8" y="T9"/>
                </a:cxn>
              </a:cxnLst>
              <a:rect l="0" t="0" r="r" b="b"/>
              <a:pathLst>
                <a:path w="434" h="808">
                  <a:moveTo>
                    <a:pt x="433" y="807"/>
                  </a:moveTo>
                  <a:lnTo>
                    <a:pt x="433" y="807"/>
                  </a:lnTo>
                  <a:cubicBezTo>
                    <a:pt x="433" y="807"/>
                    <a:pt x="433" y="687"/>
                    <a:pt x="433" y="598"/>
                  </a:cubicBezTo>
                  <a:cubicBezTo>
                    <a:pt x="433" y="508"/>
                    <a:pt x="0" y="314"/>
                    <a:pt x="0" y="225"/>
                  </a:cubicBezTo>
                  <a:cubicBezTo>
                    <a:pt x="0" y="195"/>
                    <a:pt x="0"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193" name="Freeform 73"/>
          <p:cNvSpPr>
            <a:spLocks noChangeArrowheads="1"/>
          </p:cNvSpPr>
          <p:nvPr/>
        </p:nvSpPr>
        <p:spPr bwMode="auto">
          <a:xfrm>
            <a:off x="15681701" y="5118381"/>
            <a:ext cx="298920" cy="298920"/>
          </a:xfrm>
          <a:custGeom>
            <a:avLst/>
            <a:gdLst>
              <a:gd name="T0" fmla="*/ 597 w 598"/>
              <a:gd name="T1" fmla="*/ 299 h 598"/>
              <a:gd name="T2" fmla="*/ 597 w 598"/>
              <a:gd name="T3" fmla="*/ 299 h 598"/>
              <a:gd name="T4" fmla="*/ 298 w 598"/>
              <a:gd name="T5" fmla="*/ 0 h 598"/>
              <a:gd name="T6" fmla="*/ 0 w 598"/>
              <a:gd name="T7" fmla="*/ 299 h 598"/>
              <a:gd name="T8" fmla="*/ 298 w 598"/>
              <a:gd name="T9" fmla="*/ 597 h 598"/>
              <a:gd name="T10" fmla="*/ 597 w 598"/>
              <a:gd name="T11" fmla="*/ 299 h 598"/>
            </a:gdLst>
            <a:ahLst/>
            <a:cxnLst>
              <a:cxn ang="0">
                <a:pos x="T0" y="T1"/>
              </a:cxn>
              <a:cxn ang="0">
                <a:pos x="T2" y="T3"/>
              </a:cxn>
              <a:cxn ang="0">
                <a:pos x="T4" y="T5"/>
              </a:cxn>
              <a:cxn ang="0">
                <a:pos x="T6" y="T7"/>
              </a:cxn>
              <a:cxn ang="0">
                <a:pos x="T8" y="T9"/>
              </a:cxn>
              <a:cxn ang="0">
                <a:pos x="T10" y="T11"/>
              </a:cxn>
            </a:cxnLst>
            <a:rect l="0" t="0" r="r" b="b"/>
            <a:pathLst>
              <a:path w="598" h="598">
                <a:moveTo>
                  <a:pt x="597" y="299"/>
                </a:moveTo>
                <a:lnTo>
                  <a:pt x="597" y="299"/>
                </a:lnTo>
                <a:cubicBezTo>
                  <a:pt x="597" y="134"/>
                  <a:pt x="463" y="0"/>
                  <a:pt x="298" y="0"/>
                </a:cubicBezTo>
                <a:cubicBezTo>
                  <a:pt x="134" y="0"/>
                  <a:pt x="0" y="134"/>
                  <a:pt x="0" y="299"/>
                </a:cubicBezTo>
                <a:cubicBezTo>
                  <a:pt x="0" y="463"/>
                  <a:pt x="134" y="597"/>
                  <a:pt x="298" y="597"/>
                </a:cubicBezTo>
                <a:cubicBezTo>
                  <a:pt x="463" y="597"/>
                  <a:pt x="597" y="463"/>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94" name="Freeform 74"/>
          <p:cNvSpPr>
            <a:spLocks noChangeArrowheads="1"/>
          </p:cNvSpPr>
          <p:nvPr/>
        </p:nvSpPr>
        <p:spPr bwMode="auto">
          <a:xfrm>
            <a:off x="15741047" y="5037058"/>
            <a:ext cx="180231" cy="105501"/>
          </a:xfrm>
          <a:custGeom>
            <a:avLst/>
            <a:gdLst>
              <a:gd name="T0" fmla="*/ 0 w 360"/>
              <a:gd name="T1" fmla="*/ 209 h 210"/>
              <a:gd name="T2" fmla="*/ 0 w 360"/>
              <a:gd name="T3" fmla="*/ 0 h 210"/>
              <a:gd name="T4" fmla="*/ 359 w 360"/>
              <a:gd name="T5" fmla="*/ 0 h 210"/>
              <a:gd name="T6" fmla="*/ 359 w 360"/>
              <a:gd name="T7" fmla="*/ 209 h 210"/>
            </a:gdLst>
            <a:ahLst/>
            <a:cxnLst>
              <a:cxn ang="0">
                <a:pos x="T0" y="T1"/>
              </a:cxn>
              <a:cxn ang="0">
                <a:pos x="T2" y="T3"/>
              </a:cxn>
              <a:cxn ang="0">
                <a:pos x="T4" y="T5"/>
              </a:cxn>
              <a:cxn ang="0">
                <a:pos x="T6" y="T7"/>
              </a:cxn>
            </a:cxnLst>
            <a:rect l="0" t="0" r="r" b="b"/>
            <a:pathLst>
              <a:path w="360" h="210">
                <a:moveTo>
                  <a:pt x="0" y="209"/>
                </a:moveTo>
                <a:lnTo>
                  <a:pt x="0" y="0"/>
                </a:lnTo>
                <a:lnTo>
                  <a:pt x="359" y="0"/>
                </a:lnTo>
                <a:lnTo>
                  <a:pt x="359" y="2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95" name="Freeform 75"/>
          <p:cNvSpPr>
            <a:spLocks noChangeArrowheads="1"/>
          </p:cNvSpPr>
          <p:nvPr/>
        </p:nvSpPr>
        <p:spPr bwMode="auto">
          <a:xfrm>
            <a:off x="15741047" y="5393123"/>
            <a:ext cx="180231" cy="105501"/>
          </a:xfrm>
          <a:custGeom>
            <a:avLst/>
            <a:gdLst>
              <a:gd name="T0" fmla="*/ 359 w 360"/>
              <a:gd name="T1" fmla="*/ 0 h 210"/>
              <a:gd name="T2" fmla="*/ 359 w 360"/>
              <a:gd name="T3" fmla="*/ 209 h 210"/>
              <a:gd name="T4" fmla="*/ 0 w 360"/>
              <a:gd name="T5" fmla="*/ 209 h 210"/>
              <a:gd name="T6" fmla="*/ 0 w 360"/>
              <a:gd name="T7" fmla="*/ 0 h 210"/>
            </a:gdLst>
            <a:ahLst/>
            <a:cxnLst>
              <a:cxn ang="0">
                <a:pos x="T0" y="T1"/>
              </a:cxn>
              <a:cxn ang="0">
                <a:pos x="T2" y="T3"/>
              </a:cxn>
              <a:cxn ang="0">
                <a:pos x="T4" y="T5"/>
              </a:cxn>
              <a:cxn ang="0">
                <a:pos x="T6" y="T7"/>
              </a:cxn>
            </a:cxnLst>
            <a:rect l="0" t="0" r="r" b="b"/>
            <a:pathLst>
              <a:path w="360" h="210">
                <a:moveTo>
                  <a:pt x="359" y="0"/>
                </a:moveTo>
                <a:lnTo>
                  <a:pt x="359" y="209"/>
                </a:lnTo>
                <a:lnTo>
                  <a:pt x="0" y="20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96" name="Freeform 76"/>
          <p:cNvSpPr>
            <a:spLocks noChangeArrowheads="1"/>
          </p:cNvSpPr>
          <p:nvPr/>
        </p:nvSpPr>
        <p:spPr bwMode="auto">
          <a:xfrm>
            <a:off x="15831162" y="5179924"/>
            <a:ext cx="59343" cy="118688"/>
          </a:xfrm>
          <a:custGeom>
            <a:avLst/>
            <a:gdLst>
              <a:gd name="T0" fmla="*/ 0 w 121"/>
              <a:gd name="T1" fmla="*/ 0 h 239"/>
              <a:gd name="T2" fmla="*/ 0 w 121"/>
              <a:gd name="T3" fmla="*/ 179 h 239"/>
              <a:gd name="T4" fmla="*/ 120 w 121"/>
              <a:gd name="T5" fmla="*/ 238 h 239"/>
            </a:gdLst>
            <a:ahLst/>
            <a:cxnLst>
              <a:cxn ang="0">
                <a:pos x="T0" y="T1"/>
              </a:cxn>
              <a:cxn ang="0">
                <a:pos x="T2" y="T3"/>
              </a:cxn>
              <a:cxn ang="0">
                <a:pos x="T4" y="T5"/>
              </a:cxn>
            </a:cxnLst>
            <a:rect l="0" t="0" r="r" b="b"/>
            <a:pathLst>
              <a:path w="121" h="239">
                <a:moveTo>
                  <a:pt x="0" y="0"/>
                </a:moveTo>
                <a:lnTo>
                  <a:pt x="0" y="179"/>
                </a:lnTo>
                <a:lnTo>
                  <a:pt x="120" y="23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97" name="Freeform 77"/>
          <p:cNvSpPr>
            <a:spLocks noChangeArrowheads="1"/>
          </p:cNvSpPr>
          <p:nvPr/>
        </p:nvSpPr>
        <p:spPr bwMode="auto">
          <a:xfrm>
            <a:off x="16593846" y="5074422"/>
            <a:ext cx="391234" cy="386837"/>
          </a:xfrm>
          <a:custGeom>
            <a:avLst/>
            <a:gdLst>
              <a:gd name="T0" fmla="*/ 784 w 785"/>
              <a:gd name="T1" fmla="*/ 389 h 778"/>
              <a:gd name="T2" fmla="*/ 784 w 785"/>
              <a:gd name="T3" fmla="*/ 389 h 778"/>
              <a:gd name="T4" fmla="*/ 388 w 785"/>
              <a:gd name="T5" fmla="*/ 0 h 778"/>
              <a:gd name="T6" fmla="*/ 0 w 785"/>
              <a:gd name="T7" fmla="*/ 389 h 778"/>
              <a:gd name="T8" fmla="*/ 388 w 785"/>
              <a:gd name="T9" fmla="*/ 777 h 778"/>
              <a:gd name="T10" fmla="*/ 784 w 785"/>
              <a:gd name="T11" fmla="*/ 389 h 778"/>
            </a:gdLst>
            <a:ahLst/>
            <a:cxnLst>
              <a:cxn ang="0">
                <a:pos x="T0" y="T1"/>
              </a:cxn>
              <a:cxn ang="0">
                <a:pos x="T2" y="T3"/>
              </a:cxn>
              <a:cxn ang="0">
                <a:pos x="T4" y="T5"/>
              </a:cxn>
              <a:cxn ang="0">
                <a:pos x="T6" y="T7"/>
              </a:cxn>
              <a:cxn ang="0">
                <a:pos x="T8" y="T9"/>
              </a:cxn>
              <a:cxn ang="0">
                <a:pos x="T10" y="T11"/>
              </a:cxn>
            </a:cxnLst>
            <a:rect l="0" t="0" r="r" b="b"/>
            <a:pathLst>
              <a:path w="785" h="778">
                <a:moveTo>
                  <a:pt x="784" y="389"/>
                </a:moveTo>
                <a:lnTo>
                  <a:pt x="784" y="389"/>
                </a:lnTo>
                <a:cubicBezTo>
                  <a:pt x="784" y="172"/>
                  <a:pt x="604" y="0"/>
                  <a:pt x="388" y="0"/>
                </a:cubicBezTo>
                <a:cubicBezTo>
                  <a:pt x="171" y="0"/>
                  <a:pt x="0" y="172"/>
                  <a:pt x="0" y="389"/>
                </a:cubicBezTo>
                <a:cubicBezTo>
                  <a:pt x="0" y="605"/>
                  <a:pt x="171" y="777"/>
                  <a:pt x="388" y="777"/>
                </a:cubicBezTo>
                <a:cubicBezTo>
                  <a:pt x="604" y="777"/>
                  <a:pt x="784" y="605"/>
                  <a:pt x="784" y="3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198" name="Freeform 78"/>
          <p:cNvSpPr>
            <a:spLocks noChangeArrowheads="1"/>
          </p:cNvSpPr>
          <p:nvPr/>
        </p:nvSpPr>
        <p:spPr bwMode="auto">
          <a:xfrm>
            <a:off x="16787266" y="5179924"/>
            <a:ext cx="59345" cy="118688"/>
          </a:xfrm>
          <a:custGeom>
            <a:avLst/>
            <a:gdLst>
              <a:gd name="T0" fmla="*/ 0 w 120"/>
              <a:gd name="T1" fmla="*/ 0 h 239"/>
              <a:gd name="T2" fmla="*/ 0 w 120"/>
              <a:gd name="T3" fmla="*/ 179 h 239"/>
              <a:gd name="T4" fmla="*/ 119 w 120"/>
              <a:gd name="T5" fmla="*/ 238 h 239"/>
            </a:gdLst>
            <a:ahLst/>
            <a:cxnLst>
              <a:cxn ang="0">
                <a:pos x="T0" y="T1"/>
              </a:cxn>
              <a:cxn ang="0">
                <a:pos x="T2" y="T3"/>
              </a:cxn>
              <a:cxn ang="0">
                <a:pos x="T4" y="T5"/>
              </a:cxn>
            </a:cxnLst>
            <a:rect l="0" t="0" r="r" b="b"/>
            <a:pathLst>
              <a:path w="120" h="239">
                <a:moveTo>
                  <a:pt x="0" y="0"/>
                </a:moveTo>
                <a:lnTo>
                  <a:pt x="0" y="179"/>
                </a:lnTo>
                <a:lnTo>
                  <a:pt x="119" y="23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199" name="Line 79"/>
          <p:cNvSpPr>
            <a:spLocks noChangeShapeType="1"/>
          </p:cNvSpPr>
          <p:nvPr/>
        </p:nvSpPr>
        <p:spPr bwMode="auto">
          <a:xfrm flipH="1">
            <a:off x="16657587" y="5445874"/>
            <a:ext cx="57146" cy="5275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00" name="Line 80"/>
          <p:cNvSpPr>
            <a:spLocks noChangeShapeType="1"/>
          </p:cNvSpPr>
          <p:nvPr/>
        </p:nvSpPr>
        <p:spPr bwMode="auto">
          <a:xfrm flipH="1" flipV="1">
            <a:off x="16859797" y="5443678"/>
            <a:ext cx="59343" cy="5714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01" name="Freeform 81"/>
          <p:cNvSpPr>
            <a:spLocks noChangeArrowheads="1"/>
          </p:cNvSpPr>
          <p:nvPr/>
        </p:nvSpPr>
        <p:spPr bwMode="auto">
          <a:xfrm>
            <a:off x="16556482" y="5059037"/>
            <a:ext cx="105501" cy="105501"/>
          </a:xfrm>
          <a:custGeom>
            <a:avLst/>
            <a:gdLst>
              <a:gd name="T0" fmla="*/ 0 w 210"/>
              <a:gd name="T1" fmla="*/ 59 h 210"/>
              <a:gd name="T2" fmla="*/ 60 w 210"/>
              <a:gd name="T3" fmla="*/ 0 h 210"/>
              <a:gd name="T4" fmla="*/ 209 w 210"/>
              <a:gd name="T5" fmla="*/ 29 h 210"/>
              <a:gd name="T6" fmla="*/ 30 w 210"/>
              <a:gd name="T7" fmla="*/ 209 h 210"/>
              <a:gd name="T8" fmla="*/ 0 w 210"/>
              <a:gd name="T9" fmla="*/ 59 h 210"/>
            </a:gdLst>
            <a:ahLst/>
            <a:cxnLst>
              <a:cxn ang="0">
                <a:pos x="T0" y="T1"/>
              </a:cxn>
              <a:cxn ang="0">
                <a:pos x="T2" y="T3"/>
              </a:cxn>
              <a:cxn ang="0">
                <a:pos x="T4" y="T5"/>
              </a:cxn>
              <a:cxn ang="0">
                <a:pos x="T6" y="T7"/>
              </a:cxn>
              <a:cxn ang="0">
                <a:pos x="T8" y="T9"/>
              </a:cxn>
            </a:cxnLst>
            <a:rect l="0" t="0" r="r" b="b"/>
            <a:pathLst>
              <a:path w="210" h="210">
                <a:moveTo>
                  <a:pt x="0" y="59"/>
                </a:moveTo>
                <a:lnTo>
                  <a:pt x="60" y="0"/>
                </a:lnTo>
                <a:lnTo>
                  <a:pt x="209" y="29"/>
                </a:lnTo>
                <a:lnTo>
                  <a:pt x="30" y="209"/>
                </a:lnTo>
                <a:lnTo>
                  <a:pt x="0"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02" name="Freeform 82"/>
          <p:cNvSpPr>
            <a:spLocks noChangeArrowheads="1"/>
          </p:cNvSpPr>
          <p:nvPr/>
        </p:nvSpPr>
        <p:spPr bwMode="auto">
          <a:xfrm>
            <a:off x="16916943" y="5059037"/>
            <a:ext cx="105501" cy="105501"/>
          </a:xfrm>
          <a:custGeom>
            <a:avLst/>
            <a:gdLst>
              <a:gd name="T0" fmla="*/ 149 w 210"/>
              <a:gd name="T1" fmla="*/ 0 h 210"/>
              <a:gd name="T2" fmla="*/ 209 w 210"/>
              <a:gd name="T3" fmla="*/ 59 h 210"/>
              <a:gd name="T4" fmla="*/ 179 w 210"/>
              <a:gd name="T5" fmla="*/ 209 h 210"/>
              <a:gd name="T6" fmla="*/ 0 w 210"/>
              <a:gd name="T7" fmla="*/ 29 h 210"/>
              <a:gd name="T8" fmla="*/ 149 w 210"/>
              <a:gd name="T9" fmla="*/ 0 h 210"/>
            </a:gdLst>
            <a:ahLst/>
            <a:cxnLst>
              <a:cxn ang="0">
                <a:pos x="T0" y="T1"/>
              </a:cxn>
              <a:cxn ang="0">
                <a:pos x="T2" y="T3"/>
              </a:cxn>
              <a:cxn ang="0">
                <a:pos x="T4" y="T5"/>
              </a:cxn>
              <a:cxn ang="0">
                <a:pos x="T6" y="T7"/>
              </a:cxn>
              <a:cxn ang="0">
                <a:pos x="T8" y="T9"/>
              </a:cxn>
            </a:cxnLst>
            <a:rect l="0" t="0" r="r" b="b"/>
            <a:pathLst>
              <a:path w="210" h="210">
                <a:moveTo>
                  <a:pt x="149" y="0"/>
                </a:moveTo>
                <a:lnTo>
                  <a:pt x="209" y="59"/>
                </a:lnTo>
                <a:lnTo>
                  <a:pt x="179" y="209"/>
                </a:lnTo>
                <a:lnTo>
                  <a:pt x="0" y="29"/>
                </a:lnTo>
                <a:lnTo>
                  <a:pt x="14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07" name="Freeform 87"/>
          <p:cNvSpPr>
            <a:spLocks noChangeArrowheads="1"/>
          </p:cNvSpPr>
          <p:nvPr/>
        </p:nvSpPr>
        <p:spPr bwMode="auto">
          <a:xfrm>
            <a:off x="10920970" y="5993160"/>
            <a:ext cx="239575" cy="465963"/>
          </a:xfrm>
          <a:custGeom>
            <a:avLst/>
            <a:gdLst>
              <a:gd name="T0" fmla="*/ 478 w 479"/>
              <a:gd name="T1" fmla="*/ 933 h 934"/>
              <a:gd name="T2" fmla="*/ 0 w 479"/>
              <a:gd name="T3" fmla="*/ 933 h 934"/>
              <a:gd name="T4" fmla="*/ 0 w 479"/>
              <a:gd name="T5" fmla="*/ 0 h 934"/>
              <a:gd name="T6" fmla="*/ 478 w 479"/>
              <a:gd name="T7" fmla="*/ 0 h 934"/>
              <a:gd name="T8" fmla="*/ 478 w 479"/>
              <a:gd name="T9" fmla="*/ 933 h 934"/>
            </a:gdLst>
            <a:ahLst/>
            <a:cxnLst>
              <a:cxn ang="0">
                <a:pos x="T0" y="T1"/>
              </a:cxn>
              <a:cxn ang="0">
                <a:pos x="T2" y="T3"/>
              </a:cxn>
              <a:cxn ang="0">
                <a:pos x="T4" y="T5"/>
              </a:cxn>
              <a:cxn ang="0">
                <a:pos x="T6" y="T7"/>
              </a:cxn>
              <a:cxn ang="0">
                <a:pos x="T8" y="T9"/>
              </a:cxn>
            </a:cxnLst>
            <a:rect l="0" t="0" r="r" b="b"/>
            <a:pathLst>
              <a:path w="479" h="934">
                <a:moveTo>
                  <a:pt x="478" y="933"/>
                </a:moveTo>
                <a:lnTo>
                  <a:pt x="0" y="933"/>
                </a:lnTo>
                <a:lnTo>
                  <a:pt x="0" y="0"/>
                </a:lnTo>
                <a:lnTo>
                  <a:pt x="478" y="0"/>
                </a:lnTo>
                <a:lnTo>
                  <a:pt x="478"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08" name="Line 88"/>
          <p:cNvSpPr>
            <a:spLocks noChangeShapeType="1"/>
          </p:cNvSpPr>
          <p:nvPr/>
        </p:nvSpPr>
        <p:spPr bwMode="auto">
          <a:xfrm>
            <a:off x="10920969" y="6254716"/>
            <a:ext cx="23737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09" name="Line 89"/>
          <p:cNvSpPr>
            <a:spLocks noChangeShapeType="1"/>
          </p:cNvSpPr>
          <p:nvPr/>
        </p:nvSpPr>
        <p:spPr bwMode="auto">
          <a:xfrm>
            <a:off x="10920969" y="6023934"/>
            <a:ext cx="237378"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10" name="Freeform 90"/>
          <p:cNvSpPr>
            <a:spLocks noChangeArrowheads="1"/>
          </p:cNvSpPr>
          <p:nvPr/>
        </p:nvSpPr>
        <p:spPr bwMode="auto">
          <a:xfrm>
            <a:off x="10964930" y="6287686"/>
            <a:ext cx="142865" cy="142865"/>
          </a:xfrm>
          <a:custGeom>
            <a:avLst/>
            <a:gdLst>
              <a:gd name="T0" fmla="*/ 284 w 285"/>
              <a:gd name="T1" fmla="*/ 142 h 285"/>
              <a:gd name="T2" fmla="*/ 284 w 285"/>
              <a:gd name="T3" fmla="*/ 142 h 285"/>
              <a:gd name="T4" fmla="*/ 142 w 285"/>
              <a:gd name="T5" fmla="*/ 0 h 285"/>
              <a:gd name="T6" fmla="*/ 0 w 285"/>
              <a:gd name="T7" fmla="*/ 142 h 285"/>
              <a:gd name="T8" fmla="*/ 142 w 285"/>
              <a:gd name="T9" fmla="*/ 284 h 285"/>
              <a:gd name="T10" fmla="*/ 284 w 285"/>
              <a:gd name="T11" fmla="*/ 142 h 285"/>
            </a:gdLst>
            <a:ahLst/>
            <a:cxnLst>
              <a:cxn ang="0">
                <a:pos x="T0" y="T1"/>
              </a:cxn>
              <a:cxn ang="0">
                <a:pos x="T2" y="T3"/>
              </a:cxn>
              <a:cxn ang="0">
                <a:pos x="T4" y="T5"/>
              </a:cxn>
              <a:cxn ang="0">
                <a:pos x="T6" y="T7"/>
              </a:cxn>
              <a:cxn ang="0">
                <a:pos x="T8" y="T9"/>
              </a:cxn>
              <a:cxn ang="0">
                <a:pos x="T10" y="T11"/>
              </a:cxn>
            </a:cxnLst>
            <a:rect l="0" t="0" r="r" b="b"/>
            <a:pathLst>
              <a:path w="285" h="285">
                <a:moveTo>
                  <a:pt x="284" y="142"/>
                </a:moveTo>
                <a:lnTo>
                  <a:pt x="284" y="142"/>
                </a:lnTo>
                <a:cubicBezTo>
                  <a:pt x="284" y="60"/>
                  <a:pt x="224" y="0"/>
                  <a:pt x="142" y="0"/>
                </a:cubicBezTo>
                <a:cubicBezTo>
                  <a:pt x="67" y="0"/>
                  <a:pt x="0" y="60"/>
                  <a:pt x="0" y="142"/>
                </a:cubicBezTo>
                <a:cubicBezTo>
                  <a:pt x="0" y="217"/>
                  <a:pt x="67" y="284"/>
                  <a:pt x="142" y="284"/>
                </a:cubicBezTo>
                <a:cubicBezTo>
                  <a:pt x="224" y="284"/>
                  <a:pt x="284" y="217"/>
                  <a:pt x="284" y="14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11" name="Freeform 91"/>
          <p:cNvSpPr>
            <a:spLocks noChangeArrowheads="1"/>
          </p:cNvSpPr>
          <p:nvPr/>
        </p:nvSpPr>
        <p:spPr bwMode="auto">
          <a:xfrm>
            <a:off x="11017679" y="6338238"/>
            <a:ext cx="37364" cy="37365"/>
          </a:xfrm>
          <a:custGeom>
            <a:avLst/>
            <a:gdLst>
              <a:gd name="T0" fmla="*/ 75 w 76"/>
              <a:gd name="T1" fmla="*/ 38 h 76"/>
              <a:gd name="T2" fmla="*/ 75 w 76"/>
              <a:gd name="T3" fmla="*/ 38 h 76"/>
              <a:gd name="T4" fmla="*/ 38 w 76"/>
              <a:gd name="T5" fmla="*/ 0 h 76"/>
              <a:gd name="T6" fmla="*/ 0 w 76"/>
              <a:gd name="T7" fmla="*/ 38 h 76"/>
              <a:gd name="T8" fmla="*/ 38 w 76"/>
              <a:gd name="T9" fmla="*/ 75 h 76"/>
              <a:gd name="T10" fmla="*/ 75 w 76"/>
              <a:gd name="T11" fmla="*/ 38 h 76"/>
            </a:gdLst>
            <a:ahLst/>
            <a:cxnLst>
              <a:cxn ang="0">
                <a:pos x="T0" y="T1"/>
              </a:cxn>
              <a:cxn ang="0">
                <a:pos x="T2" y="T3"/>
              </a:cxn>
              <a:cxn ang="0">
                <a:pos x="T4" y="T5"/>
              </a:cxn>
              <a:cxn ang="0">
                <a:pos x="T6" y="T7"/>
              </a:cxn>
              <a:cxn ang="0">
                <a:pos x="T8" y="T9"/>
              </a:cxn>
              <a:cxn ang="0">
                <a:pos x="T10" y="T11"/>
              </a:cxn>
            </a:cxnLst>
            <a:rect l="0" t="0" r="r" b="b"/>
            <a:pathLst>
              <a:path w="76" h="76">
                <a:moveTo>
                  <a:pt x="75" y="38"/>
                </a:moveTo>
                <a:lnTo>
                  <a:pt x="75" y="38"/>
                </a:lnTo>
                <a:cubicBezTo>
                  <a:pt x="75" y="15"/>
                  <a:pt x="60" y="0"/>
                  <a:pt x="38" y="0"/>
                </a:cubicBezTo>
                <a:cubicBezTo>
                  <a:pt x="15" y="0"/>
                  <a:pt x="0" y="15"/>
                  <a:pt x="0" y="38"/>
                </a:cubicBezTo>
                <a:cubicBezTo>
                  <a:pt x="0" y="53"/>
                  <a:pt x="15" y="75"/>
                  <a:pt x="38" y="75"/>
                </a:cubicBezTo>
                <a:cubicBezTo>
                  <a:pt x="60" y="75"/>
                  <a:pt x="75" y="53"/>
                  <a:pt x="75" y="3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12" name="Freeform 92"/>
          <p:cNvSpPr>
            <a:spLocks noChangeArrowheads="1"/>
          </p:cNvSpPr>
          <p:nvPr/>
        </p:nvSpPr>
        <p:spPr bwMode="auto">
          <a:xfrm>
            <a:off x="11881468" y="5993160"/>
            <a:ext cx="239576" cy="465963"/>
          </a:xfrm>
          <a:custGeom>
            <a:avLst/>
            <a:gdLst>
              <a:gd name="T0" fmla="*/ 478 w 479"/>
              <a:gd name="T1" fmla="*/ 933 h 934"/>
              <a:gd name="T2" fmla="*/ 0 w 479"/>
              <a:gd name="T3" fmla="*/ 933 h 934"/>
              <a:gd name="T4" fmla="*/ 0 w 479"/>
              <a:gd name="T5" fmla="*/ 0 h 934"/>
              <a:gd name="T6" fmla="*/ 478 w 479"/>
              <a:gd name="T7" fmla="*/ 0 h 934"/>
              <a:gd name="T8" fmla="*/ 478 w 479"/>
              <a:gd name="T9" fmla="*/ 933 h 934"/>
            </a:gdLst>
            <a:ahLst/>
            <a:cxnLst>
              <a:cxn ang="0">
                <a:pos x="T0" y="T1"/>
              </a:cxn>
              <a:cxn ang="0">
                <a:pos x="T2" y="T3"/>
              </a:cxn>
              <a:cxn ang="0">
                <a:pos x="T4" y="T5"/>
              </a:cxn>
              <a:cxn ang="0">
                <a:pos x="T6" y="T7"/>
              </a:cxn>
              <a:cxn ang="0">
                <a:pos x="T8" y="T9"/>
              </a:cxn>
            </a:cxnLst>
            <a:rect l="0" t="0" r="r" b="b"/>
            <a:pathLst>
              <a:path w="479" h="934">
                <a:moveTo>
                  <a:pt x="478" y="933"/>
                </a:moveTo>
                <a:lnTo>
                  <a:pt x="0" y="933"/>
                </a:lnTo>
                <a:lnTo>
                  <a:pt x="0" y="0"/>
                </a:lnTo>
                <a:lnTo>
                  <a:pt x="478" y="0"/>
                </a:lnTo>
                <a:lnTo>
                  <a:pt x="478"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13" name="Line 93"/>
          <p:cNvSpPr>
            <a:spLocks noChangeShapeType="1"/>
          </p:cNvSpPr>
          <p:nvPr/>
        </p:nvSpPr>
        <p:spPr bwMode="auto">
          <a:xfrm>
            <a:off x="11969386" y="6023934"/>
            <a:ext cx="59345"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14" name="Line 94"/>
          <p:cNvSpPr>
            <a:spLocks noChangeShapeType="1"/>
          </p:cNvSpPr>
          <p:nvPr/>
        </p:nvSpPr>
        <p:spPr bwMode="auto">
          <a:xfrm>
            <a:off x="11881467" y="6369009"/>
            <a:ext cx="23737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15" name="Line 95"/>
          <p:cNvSpPr>
            <a:spLocks noChangeShapeType="1"/>
          </p:cNvSpPr>
          <p:nvPr/>
        </p:nvSpPr>
        <p:spPr bwMode="auto">
          <a:xfrm>
            <a:off x="11881467" y="6052505"/>
            <a:ext cx="23737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16" name="Freeform 96"/>
          <p:cNvSpPr>
            <a:spLocks noChangeArrowheads="1"/>
          </p:cNvSpPr>
          <p:nvPr/>
        </p:nvSpPr>
        <p:spPr bwMode="auto">
          <a:xfrm>
            <a:off x="11984771" y="6399778"/>
            <a:ext cx="30772" cy="30772"/>
          </a:xfrm>
          <a:custGeom>
            <a:avLst/>
            <a:gdLst>
              <a:gd name="T0" fmla="*/ 60 w 61"/>
              <a:gd name="T1" fmla="*/ 30 h 61"/>
              <a:gd name="T2" fmla="*/ 60 w 61"/>
              <a:gd name="T3" fmla="*/ 30 h 61"/>
              <a:gd name="T4" fmla="*/ 30 w 61"/>
              <a:gd name="T5" fmla="*/ 0 h 61"/>
              <a:gd name="T6" fmla="*/ 0 w 61"/>
              <a:gd name="T7" fmla="*/ 30 h 61"/>
              <a:gd name="T8" fmla="*/ 30 w 61"/>
              <a:gd name="T9" fmla="*/ 60 h 61"/>
              <a:gd name="T10" fmla="*/ 60 w 61"/>
              <a:gd name="T11" fmla="*/ 30 h 61"/>
            </a:gdLst>
            <a:ahLst/>
            <a:cxnLst>
              <a:cxn ang="0">
                <a:pos x="T0" y="T1"/>
              </a:cxn>
              <a:cxn ang="0">
                <a:pos x="T2" y="T3"/>
              </a:cxn>
              <a:cxn ang="0">
                <a:pos x="T4" y="T5"/>
              </a:cxn>
              <a:cxn ang="0">
                <a:pos x="T6" y="T7"/>
              </a:cxn>
              <a:cxn ang="0">
                <a:pos x="T8" y="T9"/>
              </a:cxn>
              <a:cxn ang="0">
                <a:pos x="T10" y="T11"/>
              </a:cxn>
            </a:cxnLst>
            <a:rect l="0" t="0" r="r" b="b"/>
            <a:pathLst>
              <a:path w="61" h="61">
                <a:moveTo>
                  <a:pt x="60" y="30"/>
                </a:moveTo>
                <a:lnTo>
                  <a:pt x="60" y="30"/>
                </a:lnTo>
                <a:cubicBezTo>
                  <a:pt x="60" y="7"/>
                  <a:pt x="45" y="0"/>
                  <a:pt x="30" y="0"/>
                </a:cubicBezTo>
                <a:cubicBezTo>
                  <a:pt x="15" y="0"/>
                  <a:pt x="0" y="7"/>
                  <a:pt x="0" y="30"/>
                </a:cubicBezTo>
                <a:cubicBezTo>
                  <a:pt x="0" y="45"/>
                  <a:pt x="15" y="60"/>
                  <a:pt x="30" y="60"/>
                </a:cubicBezTo>
                <a:cubicBezTo>
                  <a:pt x="45" y="60"/>
                  <a:pt x="60" y="45"/>
                  <a:pt x="60" y="3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17" name="Freeform 97"/>
          <p:cNvSpPr>
            <a:spLocks noChangeArrowheads="1"/>
          </p:cNvSpPr>
          <p:nvPr/>
        </p:nvSpPr>
        <p:spPr bwMode="auto">
          <a:xfrm>
            <a:off x="12800205" y="5993160"/>
            <a:ext cx="316503" cy="465963"/>
          </a:xfrm>
          <a:custGeom>
            <a:avLst/>
            <a:gdLst>
              <a:gd name="T0" fmla="*/ 634 w 635"/>
              <a:gd name="T1" fmla="*/ 933 h 934"/>
              <a:gd name="T2" fmla="*/ 0 w 635"/>
              <a:gd name="T3" fmla="*/ 933 h 934"/>
              <a:gd name="T4" fmla="*/ 0 w 635"/>
              <a:gd name="T5" fmla="*/ 0 h 934"/>
              <a:gd name="T6" fmla="*/ 634 w 635"/>
              <a:gd name="T7" fmla="*/ 0 h 934"/>
              <a:gd name="T8" fmla="*/ 634 w 635"/>
              <a:gd name="T9" fmla="*/ 933 h 934"/>
            </a:gdLst>
            <a:ahLst/>
            <a:cxnLst>
              <a:cxn ang="0">
                <a:pos x="T0" y="T1"/>
              </a:cxn>
              <a:cxn ang="0">
                <a:pos x="T2" y="T3"/>
              </a:cxn>
              <a:cxn ang="0">
                <a:pos x="T4" y="T5"/>
              </a:cxn>
              <a:cxn ang="0">
                <a:pos x="T6" y="T7"/>
              </a:cxn>
              <a:cxn ang="0">
                <a:pos x="T8" y="T9"/>
              </a:cxn>
            </a:cxnLst>
            <a:rect l="0" t="0" r="r" b="b"/>
            <a:pathLst>
              <a:path w="635" h="934">
                <a:moveTo>
                  <a:pt x="634" y="933"/>
                </a:moveTo>
                <a:lnTo>
                  <a:pt x="0" y="933"/>
                </a:lnTo>
                <a:lnTo>
                  <a:pt x="0" y="0"/>
                </a:lnTo>
                <a:lnTo>
                  <a:pt x="634" y="0"/>
                </a:lnTo>
                <a:lnTo>
                  <a:pt x="63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18" name="Line 98"/>
          <p:cNvSpPr>
            <a:spLocks noChangeShapeType="1"/>
          </p:cNvSpPr>
          <p:nvPr/>
        </p:nvSpPr>
        <p:spPr bwMode="auto">
          <a:xfrm>
            <a:off x="12925489" y="6023934"/>
            <a:ext cx="5934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19" name="Line 99"/>
          <p:cNvSpPr>
            <a:spLocks noChangeShapeType="1"/>
          </p:cNvSpPr>
          <p:nvPr/>
        </p:nvSpPr>
        <p:spPr bwMode="auto">
          <a:xfrm>
            <a:off x="12800205" y="6369009"/>
            <a:ext cx="316503"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20" name="Line 100"/>
          <p:cNvSpPr>
            <a:spLocks noChangeShapeType="1"/>
          </p:cNvSpPr>
          <p:nvPr/>
        </p:nvSpPr>
        <p:spPr bwMode="auto">
          <a:xfrm>
            <a:off x="12800205" y="6052505"/>
            <a:ext cx="316503"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21" name="Freeform 101"/>
          <p:cNvSpPr>
            <a:spLocks noChangeArrowheads="1"/>
          </p:cNvSpPr>
          <p:nvPr/>
        </p:nvSpPr>
        <p:spPr bwMode="auto">
          <a:xfrm>
            <a:off x="12940874" y="6399778"/>
            <a:ext cx="30772" cy="30772"/>
          </a:xfrm>
          <a:custGeom>
            <a:avLst/>
            <a:gdLst>
              <a:gd name="T0" fmla="*/ 59 w 60"/>
              <a:gd name="T1" fmla="*/ 30 h 61"/>
              <a:gd name="T2" fmla="*/ 59 w 60"/>
              <a:gd name="T3" fmla="*/ 30 h 61"/>
              <a:gd name="T4" fmla="*/ 29 w 60"/>
              <a:gd name="T5" fmla="*/ 0 h 61"/>
              <a:gd name="T6" fmla="*/ 0 w 60"/>
              <a:gd name="T7" fmla="*/ 30 h 61"/>
              <a:gd name="T8" fmla="*/ 29 w 60"/>
              <a:gd name="T9" fmla="*/ 60 h 61"/>
              <a:gd name="T10" fmla="*/ 59 w 60"/>
              <a:gd name="T11" fmla="*/ 30 h 61"/>
            </a:gdLst>
            <a:ahLst/>
            <a:cxnLst>
              <a:cxn ang="0">
                <a:pos x="T0" y="T1"/>
              </a:cxn>
              <a:cxn ang="0">
                <a:pos x="T2" y="T3"/>
              </a:cxn>
              <a:cxn ang="0">
                <a:pos x="T4" y="T5"/>
              </a:cxn>
              <a:cxn ang="0">
                <a:pos x="T6" y="T7"/>
              </a:cxn>
              <a:cxn ang="0">
                <a:pos x="T8" y="T9"/>
              </a:cxn>
              <a:cxn ang="0">
                <a:pos x="T10" y="T11"/>
              </a:cxn>
            </a:cxnLst>
            <a:rect l="0" t="0" r="r" b="b"/>
            <a:pathLst>
              <a:path w="60" h="61">
                <a:moveTo>
                  <a:pt x="59" y="30"/>
                </a:moveTo>
                <a:lnTo>
                  <a:pt x="59" y="30"/>
                </a:lnTo>
                <a:cubicBezTo>
                  <a:pt x="59" y="7"/>
                  <a:pt x="44" y="0"/>
                  <a:pt x="29" y="0"/>
                </a:cubicBezTo>
                <a:cubicBezTo>
                  <a:pt x="15" y="0"/>
                  <a:pt x="0" y="7"/>
                  <a:pt x="0" y="30"/>
                </a:cubicBezTo>
                <a:cubicBezTo>
                  <a:pt x="0" y="45"/>
                  <a:pt x="15" y="60"/>
                  <a:pt x="29" y="60"/>
                </a:cubicBezTo>
                <a:cubicBezTo>
                  <a:pt x="44" y="60"/>
                  <a:pt x="59" y="45"/>
                  <a:pt x="59" y="3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22" name="Freeform 102"/>
          <p:cNvSpPr>
            <a:spLocks noChangeArrowheads="1"/>
          </p:cNvSpPr>
          <p:nvPr/>
        </p:nvSpPr>
        <p:spPr bwMode="auto">
          <a:xfrm>
            <a:off x="13681578" y="6061296"/>
            <a:ext cx="465963" cy="309909"/>
          </a:xfrm>
          <a:custGeom>
            <a:avLst/>
            <a:gdLst>
              <a:gd name="T0" fmla="*/ 933 w 934"/>
              <a:gd name="T1" fmla="*/ 619 h 620"/>
              <a:gd name="T2" fmla="*/ 0 w 934"/>
              <a:gd name="T3" fmla="*/ 619 h 620"/>
              <a:gd name="T4" fmla="*/ 0 w 934"/>
              <a:gd name="T5" fmla="*/ 0 h 620"/>
              <a:gd name="T6" fmla="*/ 933 w 934"/>
              <a:gd name="T7" fmla="*/ 0 h 620"/>
              <a:gd name="T8" fmla="*/ 933 w 934"/>
              <a:gd name="T9" fmla="*/ 619 h 620"/>
            </a:gdLst>
            <a:ahLst/>
            <a:cxnLst>
              <a:cxn ang="0">
                <a:pos x="T0" y="T1"/>
              </a:cxn>
              <a:cxn ang="0">
                <a:pos x="T2" y="T3"/>
              </a:cxn>
              <a:cxn ang="0">
                <a:pos x="T4" y="T5"/>
              </a:cxn>
              <a:cxn ang="0">
                <a:pos x="T6" y="T7"/>
              </a:cxn>
              <a:cxn ang="0">
                <a:pos x="T8" y="T9"/>
              </a:cxn>
            </a:cxnLst>
            <a:rect l="0" t="0" r="r" b="b"/>
            <a:pathLst>
              <a:path w="934" h="620">
                <a:moveTo>
                  <a:pt x="933" y="619"/>
                </a:moveTo>
                <a:lnTo>
                  <a:pt x="0" y="619"/>
                </a:lnTo>
                <a:lnTo>
                  <a:pt x="0" y="0"/>
                </a:lnTo>
                <a:lnTo>
                  <a:pt x="933" y="0"/>
                </a:lnTo>
                <a:lnTo>
                  <a:pt x="933" y="6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23" name="Line 103"/>
          <p:cNvSpPr>
            <a:spLocks noChangeShapeType="1"/>
          </p:cNvSpPr>
          <p:nvPr/>
        </p:nvSpPr>
        <p:spPr bwMode="auto">
          <a:xfrm>
            <a:off x="13842027" y="6459126"/>
            <a:ext cx="149460"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24" name="Line 104"/>
          <p:cNvSpPr>
            <a:spLocks noChangeShapeType="1"/>
          </p:cNvSpPr>
          <p:nvPr/>
        </p:nvSpPr>
        <p:spPr bwMode="auto">
          <a:xfrm flipV="1">
            <a:off x="13916758" y="6366810"/>
            <a:ext cx="2199" cy="9451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25" name="Line 105"/>
          <p:cNvSpPr>
            <a:spLocks noChangeShapeType="1"/>
          </p:cNvSpPr>
          <p:nvPr/>
        </p:nvSpPr>
        <p:spPr bwMode="auto">
          <a:xfrm>
            <a:off x="13681580" y="6309666"/>
            <a:ext cx="472556"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26" name="Freeform 106"/>
          <p:cNvSpPr>
            <a:spLocks noChangeArrowheads="1"/>
          </p:cNvSpPr>
          <p:nvPr/>
        </p:nvSpPr>
        <p:spPr bwMode="auto">
          <a:xfrm>
            <a:off x="14692630" y="6074484"/>
            <a:ext cx="360461" cy="257159"/>
          </a:xfrm>
          <a:custGeom>
            <a:avLst/>
            <a:gdLst>
              <a:gd name="T0" fmla="*/ 724 w 725"/>
              <a:gd name="T1" fmla="*/ 515 h 516"/>
              <a:gd name="T2" fmla="*/ 0 w 725"/>
              <a:gd name="T3" fmla="*/ 515 h 516"/>
              <a:gd name="T4" fmla="*/ 0 w 725"/>
              <a:gd name="T5" fmla="*/ 0 h 516"/>
              <a:gd name="T6" fmla="*/ 724 w 725"/>
              <a:gd name="T7" fmla="*/ 0 h 516"/>
              <a:gd name="T8" fmla="*/ 724 w 725"/>
              <a:gd name="T9" fmla="*/ 515 h 516"/>
            </a:gdLst>
            <a:ahLst/>
            <a:cxnLst>
              <a:cxn ang="0">
                <a:pos x="T0" y="T1"/>
              </a:cxn>
              <a:cxn ang="0">
                <a:pos x="T2" y="T3"/>
              </a:cxn>
              <a:cxn ang="0">
                <a:pos x="T4" y="T5"/>
              </a:cxn>
              <a:cxn ang="0">
                <a:pos x="T6" y="T7"/>
              </a:cxn>
              <a:cxn ang="0">
                <a:pos x="T8" y="T9"/>
              </a:cxn>
            </a:cxnLst>
            <a:rect l="0" t="0" r="r" b="b"/>
            <a:pathLst>
              <a:path w="725" h="516">
                <a:moveTo>
                  <a:pt x="724" y="515"/>
                </a:moveTo>
                <a:lnTo>
                  <a:pt x="0" y="515"/>
                </a:lnTo>
                <a:lnTo>
                  <a:pt x="0" y="0"/>
                </a:lnTo>
                <a:lnTo>
                  <a:pt x="724" y="0"/>
                </a:lnTo>
                <a:lnTo>
                  <a:pt x="724" y="51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27" name="Freeform 107"/>
          <p:cNvSpPr>
            <a:spLocks noChangeArrowheads="1"/>
          </p:cNvSpPr>
          <p:nvPr/>
        </p:nvSpPr>
        <p:spPr bwMode="auto">
          <a:xfrm>
            <a:off x="14642077" y="6331645"/>
            <a:ext cx="465963" cy="46157"/>
          </a:xfrm>
          <a:custGeom>
            <a:avLst/>
            <a:gdLst>
              <a:gd name="T0" fmla="*/ 933 w 934"/>
              <a:gd name="T1" fmla="*/ 90 h 91"/>
              <a:gd name="T2" fmla="*/ 0 w 934"/>
              <a:gd name="T3" fmla="*/ 90 h 91"/>
              <a:gd name="T4" fmla="*/ 0 w 934"/>
              <a:gd name="T5" fmla="*/ 0 h 91"/>
              <a:gd name="T6" fmla="*/ 933 w 934"/>
              <a:gd name="T7" fmla="*/ 0 h 91"/>
              <a:gd name="T8" fmla="*/ 933 w 934"/>
              <a:gd name="T9" fmla="*/ 90 h 91"/>
            </a:gdLst>
            <a:ahLst/>
            <a:cxnLst>
              <a:cxn ang="0">
                <a:pos x="T0" y="T1"/>
              </a:cxn>
              <a:cxn ang="0">
                <a:pos x="T2" y="T3"/>
              </a:cxn>
              <a:cxn ang="0">
                <a:pos x="T4" y="T5"/>
              </a:cxn>
              <a:cxn ang="0">
                <a:pos x="T6" y="T7"/>
              </a:cxn>
              <a:cxn ang="0">
                <a:pos x="T8" y="T9"/>
              </a:cxn>
            </a:cxnLst>
            <a:rect l="0" t="0" r="r" b="b"/>
            <a:pathLst>
              <a:path w="934" h="91">
                <a:moveTo>
                  <a:pt x="933" y="90"/>
                </a:moveTo>
                <a:lnTo>
                  <a:pt x="0" y="90"/>
                </a:lnTo>
                <a:lnTo>
                  <a:pt x="0" y="0"/>
                </a:lnTo>
                <a:lnTo>
                  <a:pt x="933" y="0"/>
                </a:lnTo>
                <a:lnTo>
                  <a:pt x="933"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28" name="Line 108"/>
          <p:cNvSpPr>
            <a:spLocks noChangeShapeType="1"/>
          </p:cNvSpPr>
          <p:nvPr/>
        </p:nvSpPr>
        <p:spPr bwMode="auto">
          <a:xfrm flipH="1">
            <a:off x="14855277" y="6105256"/>
            <a:ext cx="35166"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29" name="Freeform 109"/>
          <p:cNvSpPr>
            <a:spLocks noChangeArrowheads="1"/>
          </p:cNvSpPr>
          <p:nvPr/>
        </p:nvSpPr>
        <p:spPr bwMode="auto">
          <a:xfrm>
            <a:off x="15712473" y="5993163"/>
            <a:ext cx="237378" cy="142865"/>
          </a:xfrm>
          <a:custGeom>
            <a:avLst/>
            <a:gdLst>
              <a:gd name="T0" fmla="*/ 477 w 478"/>
              <a:gd name="T1" fmla="*/ 0 h 285"/>
              <a:gd name="T2" fmla="*/ 0 w 478"/>
              <a:gd name="T3" fmla="*/ 0 h 285"/>
              <a:gd name="T4" fmla="*/ 0 w 478"/>
              <a:gd name="T5" fmla="*/ 284 h 285"/>
              <a:gd name="T6" fmla="*/ 477 w 478"/>
              <a:gd name="T7" fmla="*/ 284 h 285"/>
              <a:gd name="T8" fmla="*/ 477 w 478"/>
              <a:gd name="T9" fmla="*/ 0 h 285"/>
            </a:gdLst>
            <a:ahLst/>
            <a:cxnLst>
              <a:cxn ang="0">
                <a:pos x="T0" y="T1"/>
              </a:cxn>
              <a:cxn ang="0">
                <a:pos x="T2" y="T3"/>
              </a:cxn>
              <a:cxn ang="0">
                <a:pos x="T4" y="T5"/>
              </a:cxn>
              <a:cxn ang="0">
                <a:pos x="T6" y="T7"/>
              </a:cxn>
              <a:cxn ang="0">
                <a:pos x="T8" y="T9"/>
              </a:cxn>
            </a:cxnLst>
            <a:rect l="0" t="0" r="r" b="b"/>
            <a:pathLst>
              <a:path w="478" h="285">
                <a:moveTo>
                  <a:pt x="477" y="0"/>
                </a:moveTo>
                <a:lnTo>
                  <a:pt x="0" y="0"/>
                </a:lnTo>
                <a:lnTo>
                  <a:pt x="0" y="284"/>
                </a:lnTo>
                <a:lnTo>
                  <a:pt x="477" y="284"/>
                </a:lnTo>
                <a:lnTo>
                  <a:pt x="47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30" name="Freeform 110"/>
          <p:cNvSpPr>
            <a:spLocks noChangeArrowheads="1"/>
          </p:cNvSpPr>
          <p:nvPr/>
        </p:nvSpPr>
        <p:spPr bwMode="auto">
          <a:xfrm>
            <a:off x="15716870" y="6375604"/>
            <a:ext cx="2197" cy="219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31" name="Freeform 111"/>
          <p:cNvSpPr>
            <a:spLocks noChangeArrowheads="1"/>
          </p:cNvSpPr>
          <p:nvPr/>
        </p:nvSpPr>
        <p:spPr bwMode="auto">
          <a:xfrm>
            <a:off x="15595982" y="6133829"/>
            <a:ext cx="465963" cy="241774"/>
          </a:xfrm>
          <a:custGeom>
            <a:avLst/>
            <a:gdLst>
              <a:gd name="T0" fmla="*/ 232 w 934"/>
              <a:gd name="T1" fmla="*/ 485 h 486"/>
              <a:gd name="T2" fmla="*/ 0 w 934"/>
              <a:gd name="T3" fmla="*/ 485 h 486"/>
              <a:gd name="T4" fmla="*/ 0 w 934"/>
              <a:gd name="T5" fmla="*/ 0 h 486"/>
              <a:gd name="T6" fmla="*/ 933 w 934"/>
              <a:gd name="T7" fmla="*/ 0 h 486"/>
              <a:gd name="T8" fmla="*/ 933 w 934"/>
              <a:gd name="T9" fmla="*/ 485 h 486"/>
              <a:gd name="T10" fmla="*/ 709 w 934"/>
              <a:gd name="T11" fmla="*/ 485 h 486"/>
            </a:gdLst>
            <a:ahLst/>
            <a:cxnLst>
              <a:cxn ang="0">
                <a:pos x="T0" y="T1"/>
              </a:cxn>
              <a:cxn ang="0">
                <a:pos x="T2" y="T3"/>
              </a:cxn>
              <a:cxn ang="0">
                <a:pos x="T4" y="T5"/>
              </a:cxn>
              <a:cxn ang="0">
                <a:pos x="T6" y="T7"/>
              </a:cxn>
              <a:cxn ang="0">
                <a:pos x="T8" y="T9"/>
              </a:cxn>
              <a:cxn ang="0">
                <a:pos x="T10" y="T11"/>
              </a:cxn>
            </a:cxnLst>
            <a:rect l="0" t="0" r="r" b="b"/>
            <a:pathLst>
              <a:path w="934" h="486">
                <a:moveTo>
                  <a:pt x="232" y="485"/>
                </a:moveTo>
                <a:lnTo>
                  <a:pt x="0" y="485"/>
                </a:lnTo>
                <a:lnTo>
                  <a:pt x="0" y="0"/>
                </a:lnTo>
                <a:lnTo>
                  <a:pt x="933" y="0"/>
                </a:lnTo>
                <a:lnTo>
                  <a:pt x="933" y="485"/>
                </a:lnTo>
                <a:lnTo>
                  <a:pt x="709" y="48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32" name="Freeform 112"/>
          <p:cNvSpPr>
            <a:spLocks noChangeArrowheads="1"/>
          </p:cNvSpPr>
          <p:nvPr/>
        </p:nvSpPr>
        <p:spPr bwMode="auto">
          <a:xfrm>
            <a:off x="15712473" y="6276697"/>
            <a:ext cx="237378" cy="182429"/>
          </a:xfrm>
          <a:custGeom>
            <a:avLst/>
            <a:gdLst>
              <a:gd name="T0" fmla="*/ 477 w 478"/>
              <a:gd name="T1" fmla="*/ 0 h 366"/>
              <a:gd name="T2" fmla="*/ 0 w 478"/>
              <a:gd name="T3" fmla="*/ 0 h 366"/>
              <a:gd name="T4" fmla="*/ 0 w 478"/>
              <a:gd name="T5" fmla="*/ 365 h 366"/>
              <a:gd name="T6" fmla="*/ 477 w 478"/>
              <a:gd name="T7" fmla="*/ 365 h 366"/>
              <a:gd name="T8" fmla="*/ 477 w 478"/>
              <a:gd name="T9" fmla="*/ 0 h 366"/>
            </a:gdLst>
            <a:ahLst/>
            <a:cxnLst>
              <a:cxn ang="0">
                <a:pos x="T0" y="T1"/>
              </a:cxn>
              <a:cxn ang="0">
                <a:pos x="T2" y="T3"/>
              </a:cxn>
              <a:cxn ang="0">
                <a:pos x="T4" y="T5"/>
              </a:cxn>
              <a:cxn ang="0">
                <a:pos x="T6" y="T7"/>
              </a:cxn>
              <a:cxn ang="0">
                <a:pos x="T8" y="T9"/>
              </a:cxn>
            </a:cxnLst>
            <a:rect l="0" t="0" r="r" b="b"/>
            <a:pathLst>
              <a:path w="478" h="366">
                <a:moveTo>
                  <a:pt x="477" y="0"/>
                </a:moveTo>
                <a:lnTo>
                  <a:pt x="0" y="0"/>
                </a:lnTo>
                <a:lnTo>
                  <a:pt x="0" y="365"/>
                </a:lnTo>
                <a:lnTo>
                  <a:pt x="477" y="365"/>
                </a:lnTo>
                <a:lnTo>
                  <a:pt x="47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33" name="Line 113"/>
          <p:cNvSpPr>
            <a:spLocks noChangeShapeType="1"/>
          </p:cNvSpPr>
          <p:nvPr/>
        </p:nvSpPr>
        <p:spPr bwMode="auto">
          <a:xfrm>
            <a:off x="15633347" y="6186582"/>
            <a:ext cx="32968"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34" name="Line 114"/>
          <p:cNvSpPr>
            <a:spLocks noChangeShapeType="1"/>
          </p:cNvSpPr>
          <p:nvPr/>
        </p:nvSpPr>
        <p:spPr bwMode="auto">
          <a:xfrm>
            <a:off x="15681703" y="6186582"/>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35" name="Line 115"/>
          <p:cNvSpPr>
            <a:spLocks noChangeShapeType="1"/>
          </p:cNvSpPr>
          <p:nvPr/>
        </p:nvSpPr>
        <p:spPr bwMode="auto">
          <a:xfrm>
            <a:off x="15756432" y="6338237"/>
            <a:ext cx="14946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36" name="Line 116"/>
          <p:cNvSpPr>
            <a:spLocks noChangeShapeType="1"/>
          </p:cNvSpPr>
          <p:nvPr/>
        </p:nvSpPr>
        <p:spPr bwMode="auto">
          <a:xfrm>
            <a:off x="15756432" y="6399780"/>
            <a:ext cx="149460"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37" name="Freeform 117"/>
          <p:cNvSpPr>
            <a:spLocks noChangeArrowheads="1"/>
          </p:cNvSpPr>
          <p:nvPr/>
        </p:nvSpPr>
        <p:spPr bwMode="auto">
          <a:xfrm>
            <a:off x="15712474" y="6375604"/>
            <a:ext cx="2197" cy="219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38" name="Freeform 118"/>
          <p:cNvSpPr>
            <a:spLocks noChangeArrowheads="1"/>
          </p:cNvSpPr>
          <p:nvPr/>
        </p:nvSpPr>
        <p:spPr bwMode="auto">
          <a:xfrm>
            <a:off x="16556482" y="6149215"/>
            <a:ext cx="465963" cy="226388"/>
          </a:xfrm>
          <a:custGeom>
            <a:avLst/>
            <a:gdLst>
              <a:gd name="T0" fmla="*/ 933 w 934"/>
              <a:gd name="T1" fmla="*/ 455 h 456"/>
              <a:gd name="T2" fmla="*/ 0 w 934"/>
              <a:gd name="T3" fmla="*/ 455 h 456"/>
              <a:gd name="T4" fmla="*/ 0 w 934"/>
              <a:gd name="T5" fmla="*/ 0 h 456"/>
              <a:gd name="T6" fmla="*/ 933 w 934"/>
              <a:gd name="T7" fmla="*/ 0 h 456"/>
              <a:gd name="T8" fmla="*/ 933 w 934"/>
              <a:gd name="T9" fmla="*/ 455 h 456"/>
            </a:gdLst>
            <a:ahLst/>
            <a:cxnLst>
              <a:cxn ang="0">
                <a:pos x="T0" y="T1"/>
              </a:cxn>
              <a:cxn ang="0">
                <a:pos x="T2" y="T3"/>
              </a:cxn>
              <a:cxn ang="0">
                <a:pos x="T4" y="T5"/>
              </a:cxn>
              <a:cxn ang="0">
                <a:pos x="T6" y="T7"/>
              </a:cxn>
              <a:cxn ang="0">
                <a:pos x="T8" y="T9"/>
              </a:cxn>
            </a:cxnLst>
            <a:rect l="0" t="0" r="r" b="b"/>
            <a:pathLst>
              <a:path w="934" h="456">
                <a:moveTo>
                  <a:pt x="933" y="455"/>
                </a:moveTo>
                <a:lnTo>
                  <a:pt x="0" y="455"/>
                </a:lnTo>
                <a:lnTo>
                  <a:pt x="0" y="0"/>
                </a:lnTo>
                <a:lnTo>
                  <a:pt x="933" y="0"/>
                </a:lnTo>
                <a:lnTo>
                  <a:pt x="933" y="45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39" name="Freeform 119"/>
          <p:cNvSpPr>
            <a:spLocks noChangeArrowheads="1"/>
          </p:cNvSpPr>
          <p:nvPr/>
        </p:nvSpPr>
        <p:spPr bwMode="auto">
          <a:xfrm>
            <a:off x="16602638" y="6015142"/>
            <a:ext cx="105501" cy="134074"/>
          </a:xfrm>
          <a:custGeom>
            <a:avLst/>
            <a:gdLst>
              <a:gd name="T0" fmla="*/ 0 w 210"/>
              <a:gd name="T1" fmla="*/ 269 h 270"/>
              <a:gd name="T2" fmla="*/ 0 w 210"/>
              <a:gd name="T3" fmla="*/ 149 h 270"/>
              <a:gd name="T4" fmla="*/ 209 w 210"/>
              <a:gd name="T5" fmla="*/ 149 h 270"/>
              <a:gd name="T6" fmla="*/ 209 w 210"/>
              <a:gd name="T7" fmla="*/ 45 h 270"/>
              <a:gd name="T8" fmla="*/ 59 w 210"/>
              <a:gd name="T9" fmla="*/ 45 h 270"/>
              <a:gd name="T10" fmla="*/ 59 w 210"/>
              <a:gd name="T11" fmla="*/ 0 h 270"/>
            </a:gdLst>
            <a:ahLst/>
            <a:cxnLst>
              <a:cxn ang="0">
                <a:pos x="T0" y="T1"/>
              </a:cxn>
              <a:cxn ang="0">
                <a:pos x="T2" y="T3"/>
              </a:cxn>
              <a:cxn ang="0">
                <a:pos x="T4" y="T5"/>
              </a:cxn>
              <a:cxn ang="0">
                <a:pos x="T6" y="T7"/>
              </a:cxn>
              <a:cxn ang="0">
                <a:pos x="T8" y="T9"/>
              </a:cxn>
              <a:cxn ang="0">
                <a:pos x="T10" y="T11"/>
              </a:cxn>
            </a:cxnLst>
            <a:rect l="0" t="0" r="r" b="b"/>
            <a:pathLst>
              <a:path w="210" h="270">
                <a:moveTo>
                  <a:pt x="0" y="269"/>
                </a:moveTo>
                <a:lnTo>
                  <a:pt x="0" y="149"/>
                </a:lnTo>
                <a:lnTo>
                  <a:pt x="209" y="149"/>
                </a:lnTo>
                <a:lnTo>
                  <a:pt x="209" y="45"/>
                </a:lnTo>
                <a:lnTo>
                  <a:pt x="59" y="45"/>
                </a:lnTo>
                <a:lnTo>
                  <a:pt x="5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0" name="Line 120"/>
          <p:cNvSpPr>
            <a:spLocks noChangeShapeType="1"/>
          </p:cNvSpPr>
          <p:nvPr/>
        </p:nvSpPr>
        <p:spPr bwMode="auto">
          <a:xfrm>
            <a:off x="16578461" y="6201964"/>
            <a:ext cx="3077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1" name="Line 121"/>
          <p:cNvSpPr>
            <a:spLocks noChangeShapeType="1"/>
          </p:cNvSpPr>
          <p:nvPr/>
        </p:nvSpPr>
        <p:spPr bwMode="auto">
          <a:xfrm>
            <a:off x="16624617" y="6201964"/>
            <a:ext cx="28574"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2" name="Line 122"/>
          <p:cNvSpPr>
            <a:spLocks noChangeShapeType="1"/>
          </p:cNvSpPr>
          <p:nvPr/>
        </p:nvSpPr>
        <p:spPr bwMode="auto">
          <a:xfrm>
            <a:off x="16668576" y="6201964"/>
            <a:ext cx="3077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3" name="Line 123"/>
          <p:cNvSpPr>
            <a:spLocks noChangeShapeType="1"/>
          </p:cNvSpPr>
          <p:nvPr/>
        </p:nvSpPr>
        <p:spPr bwMode="auto">
          <a:xfrm>
            <a:off x="16712535" y="6201964"/>
            <a:ext cx="28574"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4" name="Line 124"/>
          <p:cNvSpPr>
            <a:spLocks noChangeShapeType="1"/>
          </p:cNvSpPr>
          <p:nvPr/>
        </p:nvSpPr>
        <p:spPr bwMode="auto">
          <a:xfrm>
            <a:off x="16758691" y="6201964"/>
            <a:ext cx="3077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5" name="Line 125"/>
          <p:cNvSpPr>
            <a:spLocks noChangeShapeType="1"/>
          </p:cNvSpPr>
          <p:nvPr/>
        </p:nvSpPr>
        <p:spPr bwMode="auto">
          <a:xfrm>
            <a:off x="16802650" y="6201964"/>
            <a:ext cx="3077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6" name="Line 126"/>
          <p:cNvSpPr>
            <a:spLocks noChangeShapeType="1"/>
          </p:cNvSpPr>
          <p:nvPr/>
        </p:nvSpPr>
        <p:spPr bwMode="auto">
          <a:xfrm>
            <a:off x="16846610" y="6201964"/>
            <a:ext cx="3077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7" name="Line 127"/>
          <p:cNvSpPr>
            <a:spLocks noChangeShapeType="1"/>
          </p:cNvSpPr>
          <p:nvPr/>
        </p:nvSpPr>
        <p:spPr bwMode="auto">
          <a:xfrm>
            <a:off x="16892767" y="6201964"/>
            <a:ext cx="32969"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8" name="Line 128"/>
          <p:cNvSpPr>
            <a:spLocks noChangeShapeType="1"/>
          </p:cNvSpPr>
          <p:nvPr/>
        </p:nvSpPr>
        <p:spPr bwMode="auto">
          <a:xfrm>
            <a:off x="16941119" y="6201964"/>
            <a:ext cx="3077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49" name="Line 129"/>
          <p:cNvSpPr>
            <a:spLocks noChangeShapeType="1"/>
          </p:cNvSpPr>
          <p:nvPr/>
        </p:nvSpPr>
        <p:spPr bwMode="auto">
          <a:xfrm>
            <a:off x="16578461" y="6325050"/>
            <a:ext cx="3077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0" name="Line 130"/>
          <p:cNvSpPr>
            <a:spLocks noChangeShapeType="1"/>
          </p:cNvSpPr>
          <p:nvPr/>
        </p:nvSpPr>
        <p:spPr bwMode="auto">
          <a:xfrm>
            <a:off x="16624617" y="6325050"/>
            <a:ext cx="28574"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1" name="Line 131"/>
          <p:cNvSpPr>
            <a:spLocks noChangeShapeType="1"/>
          </p:cNvSpPr>
          <p:nvPr/>
        </p:nvSpPr>
        <p:spPr bwMode="auto">
          <a:xfrm>
            <a:off x="16668575" y="6325050"/>
            <a:ext cx="19341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2" name="Line 132"/>
          <p:cNvSpPr>
            <a:spLocks noChangeShapeType="1"/>
          </p:cNvSpPr>
          <p:nvPr/>
        </p:nvSpPr>
        <p:spPr bwMode="auto">
          <a:xfrm>
            <a:off x="16925734" y="6325050"/>
            <a:ext cx="3077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3" name="Line 133"/>
          <p:cNvSpPr>
            <a:spLocks noChangeShapeType="1"/>
          </p:cNvSpPr>
          <p:nvPr/>
        </p:nvSpPr>
        <p:spPr bwMode="auto">
          <a:xfrm>
            <a:off x="16969695" y="6325050"/>
            <a:ext cx="28573"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4" name="Line 134"/>
          <p:cNvSpPr>
            <a:spLocks noChangeShapeType="1"/>
          </p:cNvSpPr>
          <p:nvPr/>
        </p:nvSpPr>
        <p:spPr bwMode="auto">
          <a:xfrm>
            <a:off x="16877380" y="6325050"/>
            <a:ext cx="30772"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5" name="Line 135"/>
          <p:cNvSpPr>
            <a:spLocks noChangeShapeType="1"/>
          </p:cNvSpPr>
          <p:nvPr/>
        </p:nvSpPr>
        <p:spPr bwMode="auto">
          <a:xfrm>
            <a:off x="16609233" y="6261311"/>
            <a:ext cx="2857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6" name="Line 136"/>
          <p:cNvSpPr>
            <a:spLocks noChangeShapeType="1"/>
          </p:cNvSpPr>
          <p:nvPr/>
        </p:nvSpPr>
        <p:spPr bwMode="auto">
          <a:xfrm>
            <a:off x="16653191" y="6261311"/>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7" name="Line 137"/>
          <p:cNvSpPr>
            <a:spLocks noChangeShapeType="1"/>
          </p:cNvSpPr>
          <p:nvPr/>
        </p:nvSpPr>
        <p:spPr bwMode="auto">
          <a:xfrm>
            <a:off x="16699346" y="6261311"/>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8" name="Line 138"/>
          <p:cNvSpPr>
            <a:spLocks noChangeShapeType="1"/>
          </p:cNvSpPr>
          <p:nvPr/>
        </p:nvSpPr>
        <p:spPr bwMode="auto">
          <a:xfrm>
            <a:off x="16743305" y="6261311"/>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59" name="Line 139"/>
          <p:cNvSpPr>
            <a:spLocks noChangeShapeType="1"/>
          </p:cNvSpPr>
          <p:nvPr/>
        </p:nvSpPr>
        <p:spPr bwMode="auto">
          <a:xfrm>
            <a:off x="16787265" y="6261311"/>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60" name="Line 140"/>
          <p:cNvSpPr>
            <a:spLocks noChangeShapeType="1"/>
          </p:cNvSpPr>
          <p:nvPr/>
        </p:nvSpPr>
        <p:spPr bwMode="auto">
          <a:xfrm>
            <a:off x="16833422" y="6261311"/>
            <a:ext cx="2857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61" name="Line 141"/>
          <p:cNvSpPr>
            <a:spLocks noChangeShapeType="1"/>
          </p:cNvSpPr>
          <p:nvPr/>
        </p:nvSpPr>
        <p:spPr bwMode="auto">
          <a:xfrm>
            <a:off x="16877380" y="6261311"/>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62" name="Line 142"/>
          <p:cNvSpPr>
            <a:spLocks noChangeShapeType="1"/>
          </p:cNvSpPr>
          <p:nvPr/>
        </p:nvSpPr>
        <p:spPr bwMode="auto">
          <a:xfrm>
            <a:off x="16925734" y="6261311"/>
            <a:ext cx="30772"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63" name="Line 143"/>
          <p:cNvSpPr>
            <a:spLocks noChangeShapeType="1"/>
          </p:cNvSpPr>
          <p:nvPr/>
        </p:nvSpPr>
        <p:spPr bwMode="auto">
          <a:xfrm>
            <a:off x="16969695" y="6261311"/>
            <a:ext cx="28573"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79" name="Freeform 159"/>
          <p:cNvSpPr>
            <a:spLocks noChangeArrowheads="1"/>
          </p:cNvSpPr>
          <p:nvPr/>
        </p:nvSpPr>
        <p:spPr bwMode="auto">
          <a:xfrm>
            <a:off x="10920970" y="6953660"/>
            <a:ext cx="239575" cy="461567"/>
          </a:xfrm>
          <a:custGeom>
            <a:avLst/>
            <a:gdLst>
              <a:gd name="T0" fmla="*/ 478 w 479"/>
              <a:gd name="T1" fmla="*/ 239 h 927"/>
              <a:gd name="T2" fmla="*/ 478 w 479"/>
              <a:gd name="T3" fmla="*/ 239 h 927"/>
              <a:gd name="T4" fmla="*/ 239 w 479"/>
              <a:gd name="T5" fmla="*/ 0 h 927"/>
              <a:gd name="T6" fmla="*/ 0 w 479"/>
              <a:gd name="T7" fmla="*/ 239 h 927"/>
              <a:gd name="T8" fmla="*/ 0 w 479"/>
              <a:gd name="T9" fmla="*/ 687 h 927"/>
              <a:gd name="T10" fmla="*/ 239 w 479"/>
              <a:gd name="T11" fmla="*/ 926 h 927"/>
              <a:gd name="T12" fmla="*/ 478 w 479"/>
              <a:gd name="T13" fmla="*/ 687 h 927"/>
              <a:gd name="T14" fmla="*/ 478 w 479"/>
              <a:gd name="T15" fmla="*/ 23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927">
                <a:moveTo>
                  <a:pt x="478" y="239"/>
                </a:moveTo>
                <a:lnTo>
                  <a:pt x="478" y="239"/>
                </a:lnTo>
                <a:cubicBezTo>
                  <a:pt x="478" y="104"/>
                  <a:pt x="374" y="0"/>
                  <a:pt x="239" y="0"/>
                </a:cubicBezTo>
                <a:cubicBezTo>
                  <a:pt x="105" y="0"/>
                  <a:pt x="0" y="104"/>
                  <a:pt x="0" y="239"/>
                </a:cubicBezTo>
                <a:cubicBezTo>
                  <a:pt x="0" y="687"/>
                  <a:pt x="0" y="687"/>
                  <a:pt x="0" y="687"/>
                </a:cubicBezTo>
                <a:cubicBezTo>
                  <a:pt x="0" y="821"/>
                  <a:pt x="105" y="926"/>
                  <a:pt x="239" y="926"/>
                </a:cubicBezTo>
                <a:cubicBezTo>
                  <a:pt x="374" y="926"/>
                  <a:pt x="478" y="821"/>
                  <a:pt x="478" y="687"/>
                </a:cubicBezTo>
                <a:lnTo>
                  <a:pt x="478"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80" name="Line 160"/>
          <p:cNvSpPr>
            <a:spLocks noChangeShapeType="1"/>
          </p:cNvSpPr>
          <p:nvPr/>
        </p:nvSpPr>
        <p:spPr bwMode="auto">
          <a:xfrm>
            <a:off x="11039660" y="7019599"/>
            <a:ext cx="2197" cy="5934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81" name="Freeform 161"/>
          <p:cNvSpPr>
            <a:spLocks noChangeArrowheads="1"/>
          </p:cNvSpPr>
          <p:nvPr/>
        </p:nvSpPr>
        <p:spPr bwMode="auto">
          <a:xfrm>
            <a:off x="11881468" y="6953660"/>
            <a:ext cx="239576" cy="461567"/>
          </a:xfrm>
          <a:custGeom>
            <a:avLst/>
            <a:gdLst>
              <a:gd name="T0" fmla="*/ 478 w 479"/>
              <a:gd name="T1" fmla="*/ 239 h 927"/>
              <a:gd name="T2" fmla="*/ 478 w 479"/>
              <a:gd name="T3" fmla="*/ 239 h 927"/>
              <a:gd name="T4" fmla="*/ 239 w 479"/>
              <a:gd name="T5" fmla="*/ 0 h 927"/>
              <a:gd name="T6" fmla="*/ 0 w 479"/>
              <a:gd name="T7" fmla="*/ 239 h 927"/>
              <a:gd name="T8" fmla="*/ 0 w 479"/>
              <a:gd name="T9" fmla="*/ 687 h 927"/>
              <a:gd name="T10" fmla="*/ 239 w 479"/>
              <a:gd name="T11" fmla="*/ 926 h 927"/>
              <a:gd name="T12" fmla="*/ 478 w 479"/>
              <a:gd name="T13" fmla="*/ 687 h 927"/>
              <a:gd name="T14" fmla="*/ 478 w 479"/>
              <a:gd name="T15" fmla="*/ 23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927">
                <a:moveTo>
                  <a:pt x="478" y="239"/>
                </a:moveTo>
                <a:lnTo>
                  <a:pt x="478" y="239"/>
                </a:lnTo>
                <a:cubicBezTo>
                  <a:pt x="478" y="104"/>
                  <a:pt x="373" y="0"/>
                  <a:pt x="239" y="0"/>
                </a:cubicBezTo>
                <a:cubicBezTo>
                  <a:pt x="105" y="0"/>
                  <a:pt x="0" y="104"/>
                  <a:pt x="0" y="239"/>
                </a:cubicBezTo>
                <a:cubicBezTo>
                  <a:pt x="0" y="687"/>
                  <a:pt x="0" y="687"/>
                  <a:pt x="0" y="687"/>
                </a:cubicBezTo>
                <a:cubicBezTo>
                  <a:pt x="0" y="821"/>
                  <a:pt x="105" y="926"/>
                  <a:pt x="239" y="926"/>
                </a:cubicBezTo>
                <a:cubicBezTo>
                  <a:pt x="373" y="926"/>
                  <a:pt x="478" y="821"/>
                  <a:pt x="478" y="687"/>
                </a:cubicBezTo>
                <a:lnTo>
                  <a:pt x="478"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82" name="Line 162"/>
          <p:cNvSpPr>
            <a:spLocks noChangeShapeType="1"/>
          </p:cNvSpPr>
          <p:nvPr/>
        </p:nvSpPr>
        <p:spPr bwMode="auto">
          <a:xfrm>
            <a:off x="12000156" y="6953658"/>
            <a:ext cx="2199" cy="1494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83" name="Line 163"/>
          <p:cNvSpPr>
            <a:spLocks noChangeShapeType="1"/>
          </p:cNvSpPr>
          <p:nvPr/>
        </p:nvSpPr>
        <p:spPr bwMode="auto">
          <a:xfrm>
            <a:off x="11881467" y="7103119"/>
            <a:ext cx="23737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84" name="Freeform 164"/>
          <p:cNvSpPr>
            <a:spLocks noChangeArrowheads="1"/>
          </p:cNvSpPr>
          <p:nvPr/>
        </p:nvSpPr>
        <p:spPr bwMode="auto">
          <a:xfrm>
            <a:off x="12725475" y="6953660"/>
            <a:ext cx="465963" cy="461567"/>
          </a:xfrm>
          <a:custGeom>
            <a:avLst/>
            <a:gdLst>
              <a:gd name="T0" fmla="*/ 934 w 935"/>
              <a:gd name="T1" fmla="*/ 926 h 927"/>
              <a:gd name="T2" fmla="*/ 0 w 935"/>
              <a:gd name="T3" fmla="*/ 926 h 927"/>
              <a:gd name="T4" fmla="*/ 0 w 935"/>
              <a:gd name="T5" fmla="*/ 0 h 927"/>
              <a:gd name="T6" fmla="*/ 747 w 935"/>
              <a:gd name="T7" fmla="*/ 0 h 927"/>
              <a:gd name="T8" fmla="*/ 934 w 935"/>
              <a:gd name="T9" fmla="*/ 179 h 927"/>
              <a:gd name="T10" fmla="*/ 934 w 935"/>
              <a:gd name="T11" fmla="*/ 926 h 927"/>
            </a:gdLst>
            <a:ahLst/>
            <a:cxnLst>
              <a:cxn ang="0">
                <a:pos x="T0" y="T1"/>
              </a:cxn>
              <a:cxn ang="0">
                <a:pos x="T2" y="T3"/>
              </a:cxn>
              <a:cxn ang="0">
                <a:pos x="T4" y="T5"/>
              </a:cxn>
              <a:cxn ang="0">
                <a:pos x="T6" y="T7"/>
              </a:cxn>
              <a:cxn ang="0">
                <a:pos x="T8" y="T9"/>
              </a:cxn>
              <a:cxn ang="0">
                <a:pos x="T10" y="T11"/>
              </a:cxn>
            </a:cxnLst>
            <a:rect l="0" t="0" r="r" b="b"/>
            <a:pathLst>
              <a:path w="935" h="927">
                <a:moveTo>
                  <a:pt x="934" y="926"/>
                </a:moveTo>
                <a:lnTo>
                  <a:pt x="0" y="926"/>
                </a:lnTo>
                <a:lnTo>
                  <a:pt x="0" y="0"/>
                </a:lnTo>
                <a:lnTo>
                  <a:pt x="747" y="0"/>
                </a:lnTo>
                <a:lnTo>
                  <a:pt x="934" y="179"/>
                </a:lnTo>
                <a:lnTo>
                  <a:pt x="934" y="92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85" name="Freeform 165"/>
          <p:cNvSpPr>
            <a:spLocks noChangeArrowheads="1"/>
          </p:cNvSpPr>
          <p:nvPr/>
        </p:nvSpPr>
        <p:spPr bwMode="auto">
          <a:xfrm>
            <a:off x="12769435" y="7175651"/>
            <a:ext cx="375848" cy="239575"/>
          </a:xfrm>
          <a:custGeom>
            <a:avLst/>
            <a:gdLst>
              <a:gd name="T0" fmla="*/ 754 w 755"/>
              <a:gd name="T1" fmla="*/ 0 h 479"/>
              <a:gd name="T2" fmla="*/ 0 w 755"/>
              <a:gd name="T3" fmla="*/ 0 h 479"/>
              <a:gd name="T4" fmla="*/ 0 w 755"/>
              <a:gd name="T5" fmla="*/ 478 h 479"/>
              <a:gd name="T6" fmla="*/ 754 w 755"/>
              <a:gd name="T7" fmla="*/ 478 h 479"/>
              <a:gd name="T8" fmla="*/ 754 w 755"/>
              <a:gd name="T9" fmla="*/ 0 h 479"/>
            </a:gdLst>
            <a:ahLst/>
            <a:cxnLst>
              <a:cxn ang="0">
                <a:pos x="T0" y="T1"/>
              </a:cxn>
              <a:cxn ang="0">
                <a:pos x="T2" y="T3"/>
              </a:cxn>
              <a:cxn ang="0">
                <a:pos x="T4" y="T5"/>
              </a:cxn>
              <a:cxn ang="0">
                <a:pos x="T6" y="T7"/>
              </a:cxn>
              <a:cxn ang="0">
                <a:pos x="T8" y="T9"/>
              </a:cxn>
            </a:cxnLst>
            <a:rect l="0" t="0" r="r" b="b"/>
            <a:pathLst>
              <a:path w="755" h="479">
                <a:moveTo>
                  <a:pt x="754" y="0"/>
                </a:moveTo>
                <a:lnTo>
                  <a:pt x="0" y="0"/>
                </a:lnTo>
                <a:lnTo>
                  <a:pt x="0" y="478"/>
                </a:lnTo>
                <a:lnTo>
                  <a:pt x="754" y="478"/>
                </a:lnTo>
                <a:lnTo>
                  <a:pt x="75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86" name="Line 166"/>
          <p:cNvSpPr>
            <a:spLocks noChangeShapeType="1"/>
          </p:cNvSpPr>
          <p:nvPr/>
        </p:nvSpPr>
        <p:spPr bwMode="auto">
          <a:xfrm>
            <a:off x="12822185" y="7234996"/>
            <a:ext cx="26814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87" name="Line 167"/>
          <p:cNvSpPr>
            <a:spLocks noChangeShapeType="1"/>
          </p:cNvSpPr>
          <p:nvPr/>
        </p:nvSpPr>
        <p:spPr bwMode="auto">
          <a:xfrm>
            <a:off x="12822185" y="7296538"/>
            <a:ext cx="268148" cy="21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88" name="Line 168"/>
          <p:cNvSpPr>
            <a:spLocks noChangeShapeType="1"/>
          </p:cNvSpPr>
          <p:nvPr/>
        </p:nvSpPr>
        <p:spPr bwMode="auto">
          <a:xfrm>
            <a:off x="12822185" y="7355884"/>
            <a:ext cx="268148"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89" name="Freeform 169"/>
          <p:cNvSpPr>
            <a:spLocks noChangeArrowheads="1"/>
          </p:cNvSpPr>
          <p:nvPr/>
        </p:nvSpPr>
        <p:spPr bwMode="auto">
          <a:xfrm>
            <a:off x="12828779" y="6953659"/>
            <a:ext cx="252762" cy="142866"/>
          </a:xfrm>
          <a:custGeom>
            <a:avLst/>
            <a:gdLst>
              <a:gd name="T0" fmla="*/ 507 w 508"/>
              <a:gd name="T1" fmla="*/ 284 h 285"/>
              <a:gd name="T2" fmla="*/ 0 w 508"/>
              <a:gd name="T3" fmla="*/ 284 h 285"/>
              <a:gd name="T4" fmla="*/ 0 w 508"/>
              <a:gd name="T5" fmla="*/ 0 h 285"/>
              <a:gd name="T6" fmla="*/ 507 w 508"/>
              <a:gd name="T7" fmla="*/ 0 h 285"/>
              <a:gd name="T8" fmla="*/ 507 w 508"/>
              <a:gd name="T9" fmla="*/ 284 h 285"/>
            </a:gdLst>
            <a:ahLst/>
            <a:cxnLst>
              <a:cxn ang="0">
                <a:pos x="T0" y="T1"/>
              </a:cxn>
              <a:cxn ang="0">
                <a:pos x="T2" y="T3"/>
              </a:cxn>
              <a:cxn ang="0">
                <a:pos x="T4" y="T5"/>
              </a:cxn>
              <a:cxn ang="0">
                <a:pos x="T6" y="T7"/>
              </a:cxn>
              <a:cxn ang="0">
                <a:pos x="T8" y="T9"/>
              </a:cxn>
            </a:cxnLst>
            <a:rect l="0" t="0" r="r" b="b"/>
            <a:pathLst>
              <a:path w="508" h="285">
                <a:moveTo>
                  <a:pt x="507" y="284"/>
                </a:moveTo>
                <a:lnTo>
                  <a:pt x="0" y="284"/>
                </a:lnTo>
                <a:lnTo>
                  <a:pt x="0" y="0"/>
                </a:lnTo>
                <a:lnTo>
                  <a:pt x="507" y="0"/>
                </a:lnTo>
                <a:lnTo>
                  <a:pt x="507" y="28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90" name="Freeform 170"/>
          <p:cNvSpPr>
            <a:spLocks noChangeArrowheads="1"/>
          </p:cNvSpPr>
          <p:nvPr/>
        </p:nvSpPr>
        <p:spPr bwMode="auto">
          <a:xfrm>
            <a:off x="13000219" y="6982234"/>
            <a:ext cx="37364" cy="81323"/>
          </a:xfrm>
          <a:custGeom>
            <a:avLst/>
            <a:gdLst>
              <a:gd name="T0" fmla="*/ 0 w 76"/>
              <a:gd name="T1" fmla="*/ 0 h 165"/>
              <a:gd name="T2" fmla="*/ 0 w 76"/>
              <a:gd name="T3" fmla="*/ 164 h 165"/>
              <a:gd name="T4" fmla="*/ 75 w 76"/>
              <a:gd name="T5" fmla="*/ 164 h 165"/>
              <a:gd name="T6" fmla="*/ 75 w 76"/>
              <a:gd name="T7" fmla="*/ 0 h 165"/>
              <a:gd name="T8" fmla="*/ 0 w 76"/>
              <a:gd name="T9" fmla="*/ 0 h 165"/>
            </a:gdLst>
            <a:ahLst/>
            <a:cxnLst>
              <a:cxn ang="0">
                <a:pos x="T0" y="T1"/>
              </a:cxn>
              <a:cxn ang="0">
                <a:pos x="T2" y="T3"/>
              </a:cxn>
              <a:cxn ang="0">
                <a:pos x="T4" y="T5"/>
              </a:cxn>
              <a:cxn ang="0">
                <a:pos x="T6" y="T7"/>
              </a:cxn>
              <a:cxn ang="0">
                <a:pos x="T8" y="T9"/>
              </a:cxn>
            </a:cxnLst>
            <a:rect l="0" t="0" r="r" b="b"/>
            <a:pathLst>
              <a:path w="76" h="165">
                <a:moveTo>
                  <a:pt x="0" y="0"/>
                </a:moveTo>
                <a:lnTo>
                  <a:pt x="0" y="164"/>
                </a:lnTo>
                <a:lnTo>
                  <a:pt x="75" y="164"/>
                </a:lnTo>
                <a:lnTo>
                  <a:pt x="75"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91" name="Freeform 171"/>
          <p:cNvSpPr>
            <a:spLocks noChangeArrowheads="1"/>
          </p:cNvSpPr>
          <p:nvPr/>
        </p:nvSpPr>
        <p:spPr bwMode="auto">
          <a:xfrm>
            <a:off x="13725539" y="7362475"/>
            <a:ext cx="391234" cy="52751"/>
          </a:xfrm>
          <a:custGeom>
            <a:avLst/>
            <a:gdLst>
              <a:gd name="T0" fmla="*/ 783 w 784"/>
              <a:gd name="T1" fmla="*/ 0 h 106"/>
              <a:gd name="T2" fmla="*/ 783 w 784"/>
              <a:gd name="T3" fmla="*/ 0 h 106"/>
              <a:gd name="T4" fmla="*/ 395 w 784"/>
              <a:gd name="T5" fmla="*/ 105 h 106"/>
              <a:gd name="T6" fmla="*/ 0 w 784"/>
              <a:gd name="T7" fmla="*/ 0 h 106"/>
            </a:gdLst>
            <a:ahLst/>
            <a:cxnLst>
              <a:cxn ang="0">
                <a:pos x="T0" y="T1"/>
              </a:cxn>
              <a:cxn ang="0">
                <a:pos x="T2" y="T3"/>
              </a:cxn>
              <a:cxn ang="0">
                <a:pos x="T4" y="T5"/>
              </a:cxn>
              <a:cxn ang="0">
                <a:pos x="T6" y="T7"/>
              </a:cxn>
            </a:cxnLst>
            <a:rect l="0" t="0" r="r" b="b"/>
            <a:pathLst>
              <a:path w="784" h="106">
                <a:moveTo>
                  <a:pt x="783" y="0"/>
                </a:moveTo>
                <a:lnTo>
                  <a:pt x="783" y="0"/>
                </a:lnTo>
                <a:cubicBezTo>
                  <a:pt x="783" y="60"/>
                  <a:pt x="612" y="105"/>
                  <a:pt x="395" y="105"/>
                </a:cubicBezTo>
                <a:cubicBezTo>
                  <a:pt x="179" y="105"/>
                  <a:pt x="0" y="6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92" name="Freeform 172"/>
          <p:cNvSpPr>
            <a:spLocks noChangeArrowheads="1"/>
          </p:cNvSpPr>
          <p:nvPr/>
        </p:nvSpPr>
        <p:spPr bwMode="auto">
          <a:xfrm>
            <a:off x="13725539" y="7243786"/>
            <a:ext cx="391234" cy="52751"/>
          </a:xfrm>
          <a:custGeom>
            <a:avLst/>
            <a:gdLst>
              <a:gd name="T0" fmla="*/ 783 w 784"/>
              <a:gd name="T1" fmla="*/ 0 h 106"/>
              <a:gd name="T2" fmla="*/ 783 w 784"/>
              <a:gd name="T3" fmla="*/ 0 h 106"/>
              <a:gd name="T4" fmla="*/ 395 w 784"/>
              <a:gd name="T5" fmla="*/ 105 h 106"/>
              <a:gd name="T6" fmla="*/ 0 w 784"/>
              <a:gd name="T7" fmla="*/ 0 h 106"/>
            </a:gdLst>
            <a:ahLst/>
            <a:cxnLst>
              <a:cxn ang="0">
                <a:pos x="T0" y="T1"/>
              </a:cxn>
              <a:cxn ang="0">
                <a:pos x="T2" y="T3"/>
              </a:cxn>
              <a:cxn ang="0">
                <a:pos x="T4" y="T5"/>
              </a:cxn>
              <a:cxn ang="0">
                <a:pos x="T6" y="T7"/>
              </a:cxn>
            </a:cxnLst>
            <a:rect l="0" t="0" r="r" b="b"/>
            <a:pathLst>
              <a:path w="784" h="106">
                <a:moveTo>
                  <a:pt x="783" y="0"/>
                </a:moveTo>
                <a:lnTo>
                  <a:pt x="783" y="0"/>
                </a:lnTo>
                <a:cubicBezTo>
                  <a:pt x="783" y="60"/>
                  <a:pt x="612" y="105"/>
                  <a:pt x="395" y="105"/>
                </a:cubicBezTo>
                <a:cubicBezTo>
                  <a:pt x="179" y="105"/>
                  <a:pt x="0" y="6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93" name="Freeform 173"/>
          <p:cNvSpPr>
            <a:spLocks noChangeArrowheads="1"/>
          </p:cNvSpPr>
          <p:nvPr/>
        </p:nvSpPr>
        <p:spPr bwMode="auto">
          <a:xfrm>
            <a:off x="13725539" y="7125099"/>
            <a:ext cx="391234" cy="52751"/>
          </a:xfrm>
          <a:custGeom>
            <a:avLst/>
            <a:gdLst>
              <a:gd name="T0" fmla="*/ 783 w 784"/>
              <a:gd name="T1" fmla="*/ 0 h 105"/>
              <a:gd name="T2" fmla="*/ 783 w 784"/>
              <a:gd name="T3" fmla="*/ 0 h 105"/>
              <a:gd name="T4" fmla="*/ 395 w 784"/>
              <a:gd name="T5" fmla="*/ 104 h 105"/>
              <a:gd name="T6" fmla="*/ 0 w 784"/>
              <a:gd name="T7" fmla="*/ 0 h 105"/>
            </a:gdLst>
            <a:ahLst/>
            <a:cxnLst>
              <a:cxn ang="0">
                <a:pos x="T0" y="T1"/>
              </a:cxn>
              <a:cxn ang="0">
                <a:pos x="T2" y="T3"/>
              </a:cxn>
              <a:cxn ang="0">
                <a:pos x="T4" y="T5"/>
              </a:cxn>
              <a:cxn ang="0">
                <a:pos x="T6" y="T7"/>
              </a:cxn>
            </a:cxnLst>
            <a:rect l="0" t="0" r="r" b="b"/>
            <a:pathLst>
              <a:path w="784" h="105">
                <a:moveTo>
                  <a:pt x="783" y="0"/>
                </a:moveTo>
                <a:lnTo>
                  <a:pt x="783" y="0"/>
                </a:lnTo>
                <a:cubicBezTo>
                  <a:pt x="783" y="59"/>
                  <a:pt x="612" y="104"/>
                  <a:pt x="395" y="104"/>
                </a:cubicBezTo>
                <a:cubicBezTo>
                  <a:pt x="179" y="104"/>
                  <a:pt x="0" y="59"/>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94" name="Freeform 174"/>
          <p:cNvSpPr>
            <a:spLocks noChangeArrowheads="1"/>
          </p:cNvSpPr>
          <p:nvPr/>
        </p:nvSpPr>
        <p:spPr bwMode="auto">
          <a:xfrm>
            <a:off x="13725539" y="6953659"/>
            <a:ext cx="391234" cy="105501"/>
          </a:xfrm>
          <a:custGeom>
            <a:avLst/>
            <a:gdLst>
              <a:gd name="T0" fmla="*/ 783 w 784"/>
              <a:gd name="T1" fmla="*/ 104 h 210"/>
              <a:gd name="T2" fmla="*/ 783 w 784"/>
              <a:gd name="T3" fmla="*/ 104 h 210"/>
              <a:gd name="T4" fmla="*/ 395 w 784"/>
              <a:gd name="T5" fmla="*/ 209 h 210"/>
              <a:gd name="T6" fmla="*/ 0 w 784"/>
              <a:gd name="T7" fmla="*/ 104 h 210"/>
              <a:gd name="T8" fmla="*/ 395 w 784"/>
              <a:gd name="T9" fmla="*/ 0 h 210"/>
              <a:gd name="T10" fmla="*/ 783 w 784"/>
              <a:gd name="T11" fmla="*/ 104 h 210"/>
            </a:gdLst>
            <a:ahLst/>
            <a:cxnLst>
              <a:cxn ang="0">
                <a:pos x="T0" y="T1"/>
              </a:cxn>
              <a:cxn ang="0">
                <a:pos x="T2" y="T3"/>
              </a:cxn>
              <a:cxn ang="0">
                <a:pos x="T4" y="T5"/>
              </a:cxn>
              <a:cxn ang="0">
                <a:pos x="T6" y="T7"/>
              </a:cxn>
              <a:cxn ang="0">
                <a:pos x="T8" y="T9"/>
              </a:cxn>
              <a:cxn ang="0">
                <a:pos x="T10" y="T11"/>
              </a:cxn>
            </a:cxnLst>
            <a:rect l="0" t="0" r="r" b="b"/>
            <a:pathLst>
              <a:path w="784" h="210">
                <a:moveTo>
                  <a:pt x="783" y="104"/>
                </a:moveTo>
                <a:lnTo>
                  <a:pt x="783" y="104"/>
                </a:lnTo>
                <a:cubicBezTo>
                  <a:pt x="783" y="157"/>
                  <a:pt x="612" y="209"/>
                  <a:pt x="395" y="209"/>
                </a:cubicBezTo>
                <a:cubicBezTo>
                  <a:pt x="179" y="209"/>
                  <a:pt x="0" y="157"/>
                  <a:pt x="0" y="104"/>
                </a:cubicBezTo>
                <a:cubicBezTo>
                  <a:pt x="0" y="45"/>
                  <a:pt x="179" y="0"/>
                  <a:pt x="395" y="0"/>
                </a:cubicBezTo>
                <a:cubicBezTo>
                  <a:pt x="612" y="0"/>
                  <a:pt x="783" y="45"/>
                  <a:pt x="783" y="10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95" name="Line 175"/>
          <p:cNvSpPr>
            <a:spLocks noChangeShapeType="1"/>
          </p:cNvSpPr>
          <p:nvPr/>
        </p:nvSpPr>
        <p:spPr bwMode="auto">
          <a:xfrm>
            <a:off x="13725540" y="7004212"/>
            <a:ext cx="2197" cy="35826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96" name="Line 176"/>
          <p:cNvSpPr>
            <a:spLocks noChangeShapeType="1"/>
          </p:cNvSpPr>
          <p:nvPr/>
        </p:nvSpPr>
        <p:spPr bwMode="auto">
          <a:xfrm>
            <a:off x="14116772" y="7004212"/>
            <a:ext cx="2197" cy="35826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97" name="Freeform 177"/>
          <p:cNvSpPr>
            <a:spLocks noChangeArrowheads="1"/>
          </p:cNvSpPr>
          <p:nvPr/>
        </p:nvSpPr>
        <p:spPr bwMode="auto">
          <a:xfrm>
            <a:off x="14670651" y="6953658"/>
            <a:ext cx="406618" cy="298920"/>
          </a:xfrm>
          <a:custGeom>
            <a:avLst/>
            <a:gdLst>
              <a:gd name="T0" fmla="*/ 0 w 815"/>
              <a:gd name="T1" fmla="*/ 597 h 598"/>
              <a:gd name="T2" fmla="*/ 90 w 815"/>
              <a:gd name="T3" fmla="*/ 0 h 598"/>
              <a:gd name="T4" fmla="*/ 725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0" y="0"/>
                </a:lnTo>
                <a:lnTo>
                  <a:pt x="725"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98" name="Freeform 178"/>
          <p:cNvSpPr>
            <a:spLocks noChangeArrowheads="1"/>
          </p:cNvSpPr>
          <p:nvPr/>
        </p:nvSpPr>
        <p:spPr bwMode="auto">
          <a:xfrm>
            <a:off x="14670651" y="7250381"/>
            <a:ext cx="406618" cy="164844"/>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99" name="Freeform 179"/>
          <p:cNvSpPr>
            <a:spLocks noChangeArrowheads="1"/>
          </p:cNvSpPr>
          <p:nvPr/>
        </p:nvSpPr>
        <p:spPr bwMode="auto">
          <a:xfrm>
            <a:off x="14969572" y="7309726"/>
            <a:ext cx="48355" cy="43959"/>
          </a:xfrm>
          <a:custGeom>
            <a:avLst/>
            <a:gdLst>
              <a:gd name="T0" fmla="*/ 97 w 98"/>
              <a:gd name="T1" fmla="*/ 44 h 90"/>
              <a:gd name="T2" fmla="*/ 97 w 98"/>
              <a:gd name="T3" fmla="*/ 44 h 90"/>
              <a:gd name="T4" fmla="*/ 45 w 98"/>
              <a:gd name="T5" fmla="*/ 0 h 90"/>
              <a:gd name="T6" fmla="*/ 0 w 98"/>
              <a:gd name="T7" fmla="*/ 44 h 90"/>
              <a:gd name="T8" fmla="*/ 45 w 98"/>
              <a:gd name="T9" fmla="*/ 89 h 90"/>
              <a:gd name="T10" fmla="*/ 97 w 98"/>
              <a:gd name="T11" fmla="*/ 44 h 90"/>
            </a:gdLst>
            <a:ahLst/>
            <a:cxnLst>
              <a:cxn ang="0">
                <a:pos x="T0" y="T1"/>
              </a:cxn>
              <a:cxn ang="0">
                <a:pos x="T2" y="T3"/>
              </a:cxn>
              <a:cxn ang="0">
                <a:pos x="T4" y="T5"/>
              </a:cxn>
              <a:cxn ang="0">
                <a:pos x="T6" y="T7"/>
              </a:cxn>
              <a:cxn ang="0">
                <a:pos x="T8" y="T9"/>
              </a:cxn>
              <a:cxn ang="0">
                <a:pos x="T10" y="T11"/>
              </a:cxn>
            </a:cxnLst>
            <a:rect l="0" t="0" r="r" b="b"/>
            <a:pathLst>
              <a:path w="98" h="90">
                <a:moveTo>
                  <a:pt x="97" y="44"/>
                </a:moveTo>
                <a:lnTo>
                  <a:pt x="97" y="44"/>
                </a:lnTo>
                <a:cubicBezTo>
                  <a:pt x="97" y="22"/>
                  <a:pt x="74" y="0"/>
                  <a:pt x="45" y="0"/>
                </a:cubicBezTo>
                <a:cubicBezTo>
                  <a:pt x="22" y="0"/>
                  <a:pt x="0" y="22"/>
                  <a:pt x="0" y="44"/>
                </a:cubicBezTo>
                <a:cubicBezTo>
                  <a:pt x="0" y="67"/>
                  <a:pt x="22" y="89"/>
                  <a:pt x="45" y="89"/>
                </a:cubicBezTo>
                <a:cubicBezTo>
                  <a:pt x="74" y="89"/>
                  <a:pt x="97" y="67"/>
                  <a:pt x="97"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00" name="Freeform 180"/>
          <p:cNvSpPr>
            <a:spLocks noChangeArrowheads="1"/>
          </p:cNvSpPr>
          <p:nvPr/>
        </p:nvSpPr>
        <p:spPr bwMode="auto">
          <a:xfrm>
            <a:off x="15626754" y="6953658"/>
            <a:ext cx="406619" cy="298920"/>
          </a:xfrm>
          <a:custGeom>
            <a:avLst/>
            <a:gdLst>
              <a:gd name="T0" fmla="*/ 0 w 815"/>
              <a:gd name="T1" fmla="*/ 597 h 598"/>
              <a:gd name="T2" fmla="*/ 97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7"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01" name="Freeform 181"/>
          <p:cNvSpPr>
            <a:spLocks noChangeArrowheads="1"/>
          </p:cNvSpPr>
          <p:nvPr/>
        </p:nvSpPr>
        <p:spPr bwMode="auto">
          <a:xfrm>
            <a:off x="15626754" y="7250381"/>
            <a:ext cx="406619" cy="164844"/>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02" name="Freeform 182"/>
          <p:cNvSpPr>
            <a:spLocks noChangeArrowheads="1"/>
          </p:cNvSpPr>
          <p:nvPr/>
        </p:nvSpPr>
        <p:spPr bwMode="auto">
          <a:xfrm>
            <a:off x="15927873" y="7309726"/>
            <a:ext cx="43959" cy="43959"/>
          </a:xfrm>
          <a:custGeom>
            <a:avLst/>
            <a:gdLst>
              <a:gd name="T0" fmla="*/ 89 w 90"/>
              <a:gd name="T1" fmla="*/ 44 h 90"/>
              <a:gd name="T2" fmla="*/ 89 w 90"/>
              <a:gd name="T3" fmla="*/ 44 h 90"/>
              <a:gd name="T4" fmla="*/ 44 w 90"/>
              <a:gd name="T5" fmla="*/ 0 h 90"/>
              <a:gd name="T6" fmla="*/ 0 w 90"/>
              <a:gd name="T7" fmla="*/ 44 h 90"/>
              <a:gd name="T8" fmla="*/ 44 w 90"/>
              <a:gd name="T9" fmla="*/ 89 h 90"/>
              <a:gd name="T10" fmla="*/ 89 w 90"/>
              <a:gd name="T11" fmla="*/ 44 h 90"/>
            </a:gdLst>
            <a:ahLst/>
            <a:cxnLst>
              <a:cxn ang="0">
                <a:pos x="T0" y="T1"/>
              </a:cxn>
              <a:cxn ang="0">
                <a:pos x="T2" y="T3"/>
              </a:cxn>
              <a:cxn ang="0">
                <a:pos x="T4" y="T5"/>
              </a:cxn>
              <a:cxn ang="0">
                <a:pos x="T6" y="T7"/>
              </a:cxn>
              <a:cxn ang="0">
                <a:pos x="T8" y="T9"/>
              </a:cxn>
              <a:cxn ang="0">
                <a:pos x="T10" y="T11"/>
              </a:cxn>
            </a:cxnLst>
            <a:rect l="0" t="0" r="r" b="b"/>
            <a:pathLst>
              <a:path w="90" h="90">
                <a:moveTo>
                  <a:pt x="89" y="44"/>
                </a:moveTo>
                <a:lnTo>
                  <a:pt x="89" y="44"/>
                </a:lnTo>
                <a:cubicBezTo>
                  <a:pt x="89" y="22"/>
                  <a:pt x="67" y="0"/>
                  <a:pt x="44" y="0"/>
                </a:cubicBezTo>
                <a:cubicBezTo>
                  <a:pt x="22" y="0"/>
                  <a:pt x="0" y="22"/>
                  <a:pt x="0" y="44"/>
                </a:cubicBezTo>
                <a:cubicBezTo>
                  <a:pt x="0" y="67"/>
                  <a:pt x="22" y="89"/>
                  <a:pt x="44" y="89"/>
                </a:cubicBezTo>
                <a:cubicBezTo>
                  <a:pt x="67" y="89"/>
                  <a:pt x="89" y="67"/>
                  <a:pt x="89"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03" name="Freeform 183"/>
          <p:cNvSpPr>
            <a:spLocks noChangeArrowheads="1"/>
          </p:cNvSpPr>
          <p:nvPr/>
        </p:nvSpPr>
        <p:spPr bwMode="auto">
          <a:xfrm>
            <a:off x="15771819" y="7116306"/>
            <a:ext cx="118688" cy="59345"/>
          </a:xfrm>
          <a:custGeom>
            <a:avLst/>
            <a:gdLst>
              <a:gd name="T0" fmla="*/ 239 w 240"/>
              <a:gd name="T1" fmla="*/ 0 h 120"/>
              <a:gd name="T2" fmla="*/ 119 w 240"/>
              <a:gd name="T3" fmla="*/ 119 h 120"/>
              <a:gd name="T4" fmla="*/ 0 w 240"/>
              <a:gd name="T5" fmla="*/ 0 h 120"/>
            </a:gdLst>
            <a:ahLst/>
            <a:cxnLst>
              <a:cxn ang="0">
                <a:pos x="T0" y="T1"/>
              </a:cxn>
              <a:cxn ang="0">
                <a:pos x="T2" y="T3"/>
              </a:cxn>
              <a:cxn ang="0">
                <a:pos x="T4" y="T5"/>
              </a:cxn>
            </a:cxnLst>
            <a:rect l="0" t="0" r="r" b="b"/>
            <a:pathLst>
              <a:path w="240" h="120">
                <a:moveTo>
                  <a:pt x="239" y="0"/>
                </a:moveTo>
                <a:lnTo>
                  <a:pt x="119" y="11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04" name="Line 184"/>
          <p:cNvSpPr>
            <a:spLocks noChangeShapeType="1"/>
          </p:cNvSpPr>
          <p:nvPr/>
        </p:nvSpPr>
        <p:spPr bwMode="auto">
          <a:xfrm flipV="1">
            <a:off x="15831164" y="7023993"/>
            <a:ext cx="2197" cy="15385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10" name="Freeform 190"/>
          <p:cNvSpPr>
            <a:spLocks noChangeArrowheads="1"/>
          </p:cNvSpPr>
          <p:nvPr/>
        </p:nvSpPr>
        <p:spPr bwMode="auto">
          <a:xfrm>
            <a:off x="16587252" y="6953658"/>
            <a:ext cx="406618" cy="298920"/>
          </a:xfrm>
          <a:custGeom>
            <a:avLst/>
            <a:gdLst>
              <a:gd name="T0" fmla="*/ 0 w 814"/>
              <a:gd name="T1" fmla="*/ 597 h 598"/>
              <a:gd name="T2" fmla="*/ 89 w 814"/>
              <a:gd name="T3" fmla="*/ 0 h 598"/>
              <a:gd name="T4" fmla="*/ 724 w 814"/>
              <a:gd name="T5" fmla="*/ 0 h 598"/>
              <a:gd name="T6" fmla="*/ 813 w 814"/>
              <a:gd name="T7" fmla="*/ 597 h 598"/>
            </a:gdLst>
            <a:ahLst/>
            <a:cxnLst>
              <a:cxn ang="0">
                <a:pos x="T0" y="T1"/>
              </a:cxn>
              <a:cxn ang="0">
                <a:pos x="T2" y="T3"/>
              </a:cxn>
              <a:cxn ang="0">
                <a:pos x="T4" y="T5"/>
              </a:cxn>
              <a:cxn ang="0">
                <a:pos x="T6" y="T7"/>
              </a:cxn>
            </a:cxnLst>
            <a:rect l="0" t="0" r="r" b="b"/>
            <a:pathLst>
              <a:path w="814" h="598">
                <a:moveTo>
                  <a:pt x="0" y="597"/>
                </a:moveTo>
                <a:lnTo>
                  <a:pt x="89" y="0"/>
                </a:lnTo>
                <a:lnTo>
                  <a:pt x="724" y="0"/>
                </a:lnTo>
                <a:lnTo>
                  <a:pt x="813"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11" name="Freeform 191"/>
          <p:cNvSpPr>
            <a:spLocks noChangeArrowheads="1"/>
          </p:cNvSpPr>
          <p:nvPr/>
        </p:nvSpPr>
        <p:spPr bwMode="auto">
          <a:xfrm>
            <a:off x="16587252" y="7250381"/>
            <a:ext cx="406618" cy="164844"/>
          </a:xfrm>
          <a:custGeom>
            <a:avLst/>
            <a:gdLst>
              <a:gd name="T0" fmla="*/ 813 w 814"/>
              <a:gd name="T1" fmla="*/ 0 h 330"/>
              <a:gd name="T2" fmla="*/ 813 w 814"/>
              <a:gd name="T3" fmla="*/ 329 h 330"/>
              <a:gd name="T4" fmla="*/ 0 w 814"/>
              <a:gd name="T5" fmla="*/ 329 h 330"/>
              <a:gd name="T6" fmla="*/ 0 w 814"/>
              <a:gd name="T7" fmla="*/ 0 h 330"/>
              <a:gd name="T8" fmla="*/ 813 w 814"/>
              <a:gd name="T9" fmla="*/ 0 h 330"/>
            </a:gdLst>
            <a:ahLst/>
            <a:cxnLst>
              <a:cxn ang="0">
                <a:pos x="T0" y="T1"/>
              </a:cxn>
              <a:cxn ang="0">
                <a:pos x="T2" y="T3"/>
              </a:cxn>
              <a:cxn ang="0">
                <a:pos x="T4" y="T5"/>
              </a:cxn>
              <a:cxn ang="0">
                <a:pos x="T6" y="T7"/>
              </a:cxn>
              <a:cxn ang="0">
                <a:pos x="T8" y="T9"/>
              </a:cxn>
            </a:cxnLst>
            <a:rect l="0" t="0" r="r" b="b"/>
            <a:pathLst>
              <a:path w="814" h="330">
                <a:moveTo>
                  <a:pt x="813" y="0"/>
                </a:moveTo>
                <a:lnTo>
                  <a:pt x="813" y="329"/>
                </a:lnTo>
                <a:lnTo>
                  <a:pt x="0" y="329"/>
                </a:lnTo>
                <a:lnTo>
                  <a:pt x="0" y="0"/>
                </a:lnTo>
                <a:lnTo>
                  <a:pt x="81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12" name="Freeform 192"/>
          <p:cNvSpPr>
            <a:spLocks noChangeArrowheads="1"/>
          </p:cNvSpPr>
          <p:nvPr/>
        </p:nvSpPr>
        <p:spPr bwMode="auto">
          <a:xfrm>
            <a:off x="16883975" y="7309726"/>
            <a:ext cx="48355" cy="43959"/>
          </a:xfrm>
          <a:custGeom>
            <a:avLst/>
            <a:gdLst>
              <a:gd name="T0" fmla="*/ 97 w 98"/>
              <a:gd name="T1" fmla="*/ 44 h 90"/>
              <a:gd name="T2" fmla="*/ 97 w 98"/>
              <a:gd name="T3" fmla="*/ 44 h 90"/>
              <a:gd name="T4" fmla="*/ 45 w 98"/>
              <a:gd name="T5" fmla="*/ 0 h 90"/>
              <a:gd name="T6" fmla="*/ 0 w 98"/>
              <a:gd name="T7" fmla="*/ 44 h 90"/>
              <a:gd name="T8" fmla="*/ 45 w 98"/>
              <a:gd name="T9" fmla="*/ 89 h 90"/>
              <a:gd name="T10" fmla="*/ 97 w 98"/>
              <a:gd name="T11" fmla="*/ 44 h 90"/>
            </a:gdLst>
            <a:ahLst/>
            <a:cxnLst>
              <a:cxn ang="0">
                <a:pos x="T0" y="T1"/>
              </a:cxn>
              <a:cxn ang="0">
                <a:pos x="T2" y="T3"/>
              </a:cxn>
              <a:cxn ang="0">
                <a:pos x="T4" y="T5"/>
              </a:cxn>
              <a:cxn ang="0">
                <a:pos x="T6" y="T7"/>
              </a:cxn>
              <a:cxn ang="0">
                <a:pos x="T8" y="T9"/>
              </a:cxn>
              <a:cxn ang="0">
                <a:pos x="T10" y="T11"/>
              </a:cxn>
            </a:cxnLst>
            <a:rect l="0" t="0" r="r" b="b"/>
            <a:pathLst>
              <a:path w="98" h="90">
                <a:moveTo>
                  <a:pt x="97" y="44"/>
                </a:moveTo>
                <a:lnTo>
                  <a:pt x="97" y="44"/>
                </a:lnTo>
                <a:cubicBezTo>
                  <a:pt x="97" y="22"/>
                  <a:pt x="75" y="0"/>
                  <a:pt x="45" y="0"/>
                </a:cubicBezTo>
                <a:cubicBezTo>
                  <a:pt x="22" y="0"/>
                  <a:pt x="0" y="22"/>
                  <a:pt x="0" y="44"/>
                </a:cubicBezTo>
                <a:cubicBezTo>
                  <a:pt x="0" y="67"/>
                  <a:pt x="22" y="89"/>
                  <a:pt x="45" y="89"/>
                </a:cubicBezTo>
                <a:cubicBezTo>
                  <a:pt x="75" y="89"/>
                  <a:pt x="97" y="67"/>
                  <a:pt x="97"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13" name="Freeform 193"/>
          <p:cNvSpPr>
            <a:spLocks noChangeArrowheads="1"/>
          </p:cNvSpPr>
          <p:nvPr/>
        </p:nvSpPr>
        <p:spPr bwMode="auto">
          <a:xfrm>
            <a:off x="16727922" y="7034984"/>
            <a:ext cx="118688" cy="59343"/>
          </a:xfrm>
          <a:custGeom>
            <a:avLst/>
            <a:gdLst>
              <a:gd name="T0" fmla="*/ 0 w 239"/>
              <a:gd name="T1" fmla="*/ 120 h 121"/>
              <a:gd name="T2" fmla="*/ 119 w 239"/>
              <a:gd name="T3" fmla="*/ 0 h 121"/>
              <a:gd name="T4" fmla="*/ 238 w 239"/>
              <a:gd name="T5" fmla="*/ 120 h 121"/>
            </a:gdLst>
            <a:ahLst/>
            <a:cxnLst>
              <a:cxn ang="0">
                <a:pos x="T0" y="T1"/>
              </a:cxn>
              <a:cxn ang="0">
                <a:pos x="T2" y="T3"/>
              </a:cxn>
              <a:cxn ang="0">
                <a:pos x="T4" y="T5"/>
              </a:cxn>
            </a:cxnLst>
            <a:rect l="0" t="0" r="r" b="b"/>
            <a:pathLst>
              <a:path w="239" h="121">
                <a:moveTo>
                  <a:pt x="0" y="120"/>
                </a:moveTo>
                <a:lnTo>
                  <a:pt x="119" y="0"/>
                </a:lnTo>
                <a:lnTo>
                  <a:pt x="238" y="12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14" name="Line 194"/>
          <p:cNvSpPr>
            <a:spLocks noChangeShapeType="1"/>
          </p:cNvSpPr>
          <p:nvPr/>
        </p:nvSpPr>
        <p:spPr bwMode="auto">
          <a:xfrm>
            <a:off x="16787265" y="7034982"/>
            <a:ext cx="2199" cy="1494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nvGrpSpPr>
          <p:cNvPr id="18" name="Group 17"/>
          <p:cNvGrpSpPr/>
          <p:nvPr/>
        </p:nvGrpSpPr>
        <p:grpSpPr>
          <a:xfrm>
            <a:off x="10861624" y="3120456"/>
            <a:ext cx="360461" cy="463767"/>
            <a:chOff x="14478394" y="1875904"/>
            <a:chExt cx="480490" cy="618195"/>
          </a:xfrm>
        </p:grpSpPr>
        <p:sp>
          <p:nvSpPr>
            <p:cNvPr id="5730" name="Freeform 610"/>
            <p:cNvSpPr>
              <a:spLocks noChangeArrowheads="1"/>
            </p:cNvSpPr>
            <p:nvPr/>
          </p:nvSpPr>
          <p:spPr bwMode="auto">
            <a:xfrm>
              <a:off x="14478394" y="2195258"/>
              <a:ext cx="480490" cy="298841"/>
            </a:xfrm>
            <a:custGeom>
              <a:avLst/>
              <a:gdLst>
                <a:gd name="T0" fmla="*/ 724 w 725"/>
                <a:gd name="T1" fmla="*/ 0 h 449"/>
                <a:gd name="T2" fmla="*/ 0 w 725"/>
                <a:gd name="T3" fmla="*/ 0 h 449"/>
                <a:gd name="T4" fmla="*/ 0 w 725"/>
                <a:gd name="T5" fmla="*/ 448 h 449"/>
                <a:gd name="T6" fmla="*/ 724 w 725"/>
                <a:gd name="T7" fmla="*/ 448 h 449"/>
                <a:gd name="T8" fmla="*/ 724 w 725"/>
                <a:gd name="T9" fmla="*/ 0 h 449"/>
              </a:gdLst>
              <a:ahLst/>
              <a:cxnLst>
                <a:cxn ang="0">
                  <a:pos x="T0" y="T1"/>
                </a:cxn>
                <a:cxn ang="0">
                  <a:pos x="T2" y="T3"/>
                </a:cxn>
                <a:cxn ang="0">
                  <a:pos x="T4" y="T5"/>
                </a:cxn>
                <a:cxn ang="0">
                  <a:pos x="T6" y="T7"/>
                </a:cxn>
                <a:cxn ang="0">
                  <a:pos x="T8" y="T9"/>
                </a:cxn>
              </a:cxnLst>
              <a:rect l="0" t="0" r="r" b="b"/>
              <a:pathLst>
                <a:path w="725" h="449">
                  <a:moveTo>
                    <a:pt x="724" y="0"/>
                  </a:moveTo>
                  <a:lnTo>
                    <a:pt x="0" y="0"/>
                  </a:lnTo>
                  <a:lnTo>
                    <a:pt x="0" y="448"/>
                  </a:lnTo>
                  <a:lnTo>
                    <a:pt x="724" y="448"/>
                  </a:lnTo>
                  <a:lnTo>
                    <a:pt x="72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31" name="Freeform 611"/>
            <p:cNvSpPr>
              <a:spLocks noChangeArrowheads="1"/>
            </p:cNvSpPr>
            <p:nvPr/>
          </p:nvSpPr>
          <p:spPr bwMode="auto">
            <a:xfrm>
              <a:off x="14557502" y="1875904"/>
              <a:ext cx="319350" cy="316421"/>
            </a:xfrm>
            <a:custGeom>
              <a:avLst/>
              <a:gdLst>
                <a:gd name="T0" fmla="*/ 0 w 479"/>
                <a:gd name="T1" fmla="*/ 477 h 478"/>
                <a:gd name="T2" fmla="*/ 0 w 479"/>
                <a:gd name="T3" fmla="*/ 477 h 478"/>
                <a:gd name="T4" fmla="*/ 0 w 479"/>
                <a:gd name="T5" fmla="*/ 238 h 478"/>
                <a:gd name="T6" fmla="*/ 239 w 479"/>
                <a:gd name="T7" fmla="*/ 0 h 478"/>
                <a:gd name="T8" fmla="*/ 478 w 479"/>
                <a:gd name="T9" fmla="*/ 238 h 478"/>
                <a:gd name="T10" fmla="*/ 478 w 479"/>
                <a:gd name="T11" fmla="*/ 477 h 478"/>
              </a:gdLst>
              <a:ahLst/>
              <a:cxnLst>
                <a:cxn ang="0">
                  <a:pos x="T0" y="T1"/>
                </a:cxn>
                <a:cxn ang="0">
                  <a:pos x="T2" y="T3"/>
                </a:cxn>
                <a:cxn ang="0">
                  <a:pos x="T4" y="T5"/>
                </a:cxn>
                <a:cxn ang="0">
                  <a:pos x="T6" y="T7"/>
                </a:cxn>
                <a:cxn ang="0">
                  <a:pos x="T8" y="T9"/>
                </a:cxn>
                <a:cxn ang="0">
                  <a:pos x="T10" y="T11"/>
                </a:cxn>
              </a:cxnLst>
              <a:rect l="0" t="0" r="r" b="b"/>
              <a:pathLst>
                <a:path w="479" h="478">
                  <a:moveTo>
                    <a:pt x="0" y="477"/>
                  </a:moveTo>
                  <a:lnTo>
                    <a:pt x="0" y="477"/>
                  </a:lnTo>
                  <a:cubicBezTo>
                    <a:pt x="0" y="238"/>
                    <a:pt x="0" y="238"/>
                    <a:pt x="0" y="238"/>
                  </a:cubicBezTo>
                  <a:cubicBezTo>
                    <a:pt x="0" y="104"/>
                    <a:pt x="105" y="0"/>
                    <a:pt x="239" y="0"/>
                  </a:cubicBezTo>
                  <a:cubicBezTo>
                    <a:pt x="374" y="0"/>
                    <a:pt x="478" y="104"/>
                    <a:pt x="478" y="238"/>
                  </a:cubicBezTo>
                  <a:cubicBezTo>
                    <a:pt x="478" y="477"/>
                    <a:pt x="478" y="477"/>
                    <a:pt x="478" y="47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32" name="Freeform 612"/>
            <p:cNvSpPr>
              <a:spLocks noChangeArrowheads="1"/>
            </p:cNvSpPr>
            <p:nvPr/>
          </p:nvSpPr>
          <p:spPr bwMode="auto">
            <a:xfrm>
              <a:off x="14674693" y="2294871"/>
              <a:ext cx="79104" cy="79104"/>
            </a:xfrm>
            <a:custGeom>
              <a:avLst/>
              <a:gdLst>
                <a:gd name="T0" fmla="*/ 120 w 121"/>
                <a:gd name="T1" fmla="*/ 59 h 120"/>
                <a:gd name="T2" fmla="*/ 120 w 121"/>
                <a:gd name="T3" fmla="*/ 59 h 120"/>
                <a:gd name="T4" fmla="*/ 60 w 121"/>
                <a:gd name="T5" fmla="*/ 119 h 120"/>
                <a:gd name="T6" fmla="*/ 0 w 121"/>
                <a:gd name="T7" fmla="*/ 59 h 120"/>
                <a:gd name="T8" fmla="*/ 60 w 121"/>
                <a:gd name="T9" fmla="*/ 0 h 120"/>
                <a:gd name="T10" fmla="*/ 120 w 121"/>
                <a:gd name="T11" fmla="*/ 59 h 120"/>
              </a:gdLst>
              <a:ahLst/>
              <a:cxnLst>
                <a:cxn ang="0">
                  <a:pos x="T0" y="T1"/>
                </a:cxn>
                <a:cxn ang="0">
                  <a:pos x="T2" y="T3"/>
                </a:cxn>
                <a:cxn ang="0">
                  <a:pos x="T4" y="T5"/>
                </a:cxn>
                <a:cxn ang="0">
                  <a:pos x="T6" y="T7"/>
                </a:cxn>
                <a:cxn ang="0">
                  <a:pos x="T8" y="T9"/>
                </a:cxn>
                <a:cxn ang="0">
                  <a:pos x="T10" y="T11"/>
                </a:cxn>
              </a:cxnLst>
              <a:rect l="0" t="0" r="r" b="b"/>
              <a:pathLst>
                <a:path w="121" h="120">
                  <a:moveTo>
                    <a:pt x="120" y="59"/>
                  </a:moveTo>
                  <a:lnTo>
                    <a:pt x="120" y="59"/>
                  </a:lnTo>
                  <a:cubicBezTo>
                    <a:pt x="120" y="97"/>
                    <a:pt x="97" y="119"/>
                    <a:pt x="60" y="119"/>
                  </a:cubicBezTo>
                  <a:cubicBezTo>
                    <a:pt x="30" y="119"/>
                    <a:pt x="0" y="97"/>
                    <a:pt x="0" y="59"/>
                  </a:cubicBezTo>
                  <a:cubicBezTo>
                    <a:pt x="0" y="30"/>
                    <a:pt x="30" y="0"/>
                    <a:pt x="60" y="0"/>
                  </a:cubicBezTo>
                  <a:cubicBezTo>
                    <a:pt x="97" y="0"/>
                    <a:pt x="120" y="30"/>
                    <a:pt x="120" y="5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33" name="Line 613"/>
            <p:cNvSpPr>
              <a:spLocks noChangeShapeType="1"/>
            </p:cNvSpPr>
            <p:nvPr/>
          </p:nvSpPr>
          <p:spPr bwMode="auto">
            <a:xfrm>
              <a:off x="14715711" y="2373975"/>
              <a:ext cx="2929" cy="4101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19" name="Group 18"/>
          <p:cNvGrpSpPr/>
          <p:nvPr/>
        </p:nvGrpSpPr>
        <p:grpSpPr>
          <a:xfrm>
            <a:off x="11817729" y="3120456"/>
            <a:ext cx="360461" cy="463767"/>
            <a:chOff x="15752867" y="1875904"/>
            <a:chExt cx="480490" cy="618195"/>
          </a:xfrm>
        </p:grpSpPr>
        <p:sp>
          <p:nvSpPr>
            <p:cNvPr id="5734" name="Freeform 614"/>
            <p:cNvSpPr>
              <a:spLocks noChangeArrowheads="1"/>
            </p:cNvSpPr>
            <p:nvPr/>
          </p:nvSpPr>
          <p:spPr bwMode="auto">
            <a:xfrm>
              <a:off x="15752867" y="2195258"/>
              <a:ext cx="480490" cy="298841"/>
            </a:xfrm>
            <a:custGeom>
              <a:avLst/>
              <a:gdLst>
                <a:gd name="T0" fmla="*/ 724 w 725"/>
                <a:gd name="T1" fmla="*/ 0 h 449"/>
                <a:gd name="T2" fmla="*/ 0 w 725"/>
                <a:gd name="T3" fmla="*/ 0 h 449"/>
                <a:gd name="T4" fmla="*/ 0 w 725"/>
                <a:gd name="T5" fmla="*/ 448 h 449"/>
                <a:gd name="T6" fmla="*/ 724 w 725"/>
                <a:gd name="T7" fmla="*/ 448 h 449"/>
                <a:gd name="T8" fmla="*/ 724 w 725"/>
                <a:gd name="T9" fmla="*/ 0 h 449"/>
              </a:gdLst>
              <a:ahLst/>
              <a:cxnLst>
                <a:cxn ang="0">
                  <a:pos x="T0" y="T1"/>
                </a:cxn>
                <a:cxn ang="0">
                  <a:pos x="T2" y="T3"/>
                </a:cxn>
                <a:cxn ang="0">
                  <a:pos x="T4" y="T5"/>
                </a:cxn>
                <a:cxn ang="0">
                  <a:pos x="T6" y="T7"/>
                </a:cxn>
                <a:cxn ang="0">
                  <a:pos x="T8" y="T9"/>
                </a:cxn>
              </a:cxnLst>
              <a:rect l="0" t="0" r="r" b="b"/>
              <a:pathLst>
                <a:path w="725" h="449">
                  <a:moveTo>
                    <a:pt x="724" y="0"/>
                  </a:moveTo>
                  <a:lnTo>
                    <a:pt x="0" y="0"/>
                  </a:lnTo>
                  <a:lnTo>
                    <a:pt x="0" y="448"/>
                  </a:lnTo>
                  <a:lnTo>
                    <a:pt x="724" y="448"/>
                  </a:lnTo>
                  <a:lnTo>
                    <a:pt x="72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35" name="Freeform 615"/>
            <p:cNvSpPr>
              <a:spLocks noChangeArrowheads="1"/>
            </p:cNvSpPr>
            <p:nvPr/>
          </p:nvSpPr>
          <p:spPr bwMode="auto">
            <a:xfrm>
              <a:off x="15837830" y="1875904"/>
              <a:ext cx="319352" cy="316421"/>
            </a:xfrm>
            <a:custGeom>
              <a:avLst/>
              <a:gdLst>
                <a:gd name="T0" fmla="*/ 0 w 479"/>
                <a:gd name="T1" fmla="*/ 477 h 478"/>
                <a:gd name="T2" fmla="*/ 0 w 479"/>
                <a:gd name="T3" fmla="*/ 477 h 478"/>
                <a:gd name="T4" fmla="*/ 0 w 479"/>
                <a:gd name="T5" fmla="*/ 238 h 478"/>
                <a:gd name="T6" fmla="*/ 239 w 479"/>
                <a:gd name="T7" fmla="*/ 0 h 478"/>
                <a:gd name="T8" fmla="*/ 478 w 479"/>
                <a:gd name="T9" fmla="*/ 238 h 478"/>
                <a:gd name="T10" fmla="*/ 478 w 479"/>
                <a:gd name="T11" fmla="*/ 283 h 478"/>
              </a:gdLst>
              <a:ahLst/>
              <a:cxnLst>
                <a:cxn ang="0">
                  <a:pos x="T0" y="T1"/>
                </a:cxn>
                <a:cxn ang="0">
                  <a:pos x="T2" y="T3"/>
                </a:cxn>
                <a:cxn ang="0">
                  <a:pos x="T4" y="T5"/>
                </a:cxn>
                <a:cxn ang="0">
                  <a:pos x="T6" y="T7"/>
                </a:cxn>
                <a:cxn ang="0">
                  <a:pos x="T8" y="T9"/>
                </a:cxn>
                <a:cxn ang="0">
                  <a:pos x="T10" y="T11"/>
                </a:cxn>
              </a:cxnLst>
              <a:rect l="0" t="0" r="r" b="b"/>
              <a:pathLst>
                <a:path w="479" h="478">
                  <a:moveTo>
                    <a:pt x="0" y="477"/>
                  </a:moveTo>
                  <a:lnTo>
                    <a:pt x="0" y="477"/>
                  </a:lnTo>
                  <a:cubicBezTo>
                    <a:pt x="0" y="238"/>
                    <a:pt x="0" y="238"/>
                    <a:pt x="0" y="238"/>
                  </a:cubicBezTo>
                  <a:cubicBezTo>
                    <a:pt x="0" y="104"/>
                    <a:pt x="105" y="0"/>
                    <a:pt x="239" y="0"/>
                  </a:cubicBezTo>
                  <a:cubicBezTo>
                    <a:pt x="373" y="0"/>
                    <a:pt x="478" y="104"/>
                    <a:pt x="478" y="238"/>
                  </a:cubicBezTo>
                  <a:cubicBezTo>
                    <a:pt x="478" y="283"/>
                    <a:pt x="478" y="283"/>
                    <a:pt x="478" y="28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36" name="Freeform 616"/>
            <p:cNvSpPr>
              <a:spLocks noChangeArrowheads="1"/>
            </p:cNvSpPr>
            <p:nvPr/>
          </p:nvSpPr>
          <p:spPr bwMode="auto">
            <a:xfrm>
              <a:off x="15955024" y="2294871"/>
              <a:ext cx="79106" cy="79104"/>
            </a:xfrm>
            <a:custGeom>
              <a:avLst/>
              <a:gdLst>
                <a:gd name="T0" fmla="*/ 120 w 121"/>
                <a:gd name="T1" fmla="*/ 59 h 120"/>
                <a:gd name="T2" fmla="*/ 120 w 121"/>
                <a:gd name="T3" fmla="*/ 59 h 120"/>
                <a:gd name="T4" fmla="*/ 60 w 121"/>
                <a:gd name="T5" fmla="*/ 119 h 120"/>
                <a:gd name="T6" fmla="*/ 0 w 121"/>
                <a:gd name="T7" fmla="*/ 59 h 120"/>
                <a:gd name="T8" fmla="*/ 60 w 121"/>
                <a:gd name="T9" fmla="*/ 0 h 120"/>
                <a:gd name="T10" fmla="*/ 120 w 121"/>
                <a:gd name="T11" fmla="*/ 59 h 120"/>
              </a:gdLst>
              <a:ahLst/>
              <a:cxnLst>
                <a:cxn ang="0">
                  <a:pos x="T0" y="T1"/>
                </a:cxn>
                <a:cxn ang="0">
                  <a:pos x="T2" y="T3"/>
                </a:cxn>
                <a:cxn ang="0">
                  <a:pos x="T4" y="T5"/>
                </a:cxn>
                <a:cxn ang="0">
                  <a:pos x="T6" y="T7"/>
                </a:cxn>
                <a:cxn ang="0">
                  <a:pos x="T8" y="T9"/>
                </a:cxn>
                <a:cxn ang="0">
                  <a:pos x="T10" y="T11"/>
                </a:cxn>
              </a:cxnLst>
              <a:rect l="0" t="0" r="r" b="b"/>
              <a:pathLst>
                <a:path w="121" h="120">
                  <a:moveTo>
                    <a:pt x="120" y="59"/>
                  </a:moveTo>
                  <a:lnTo>
                    <a:pt x="120" y="59"/>
                  </a:lnTo>
                  <a:cubicBezTo>
                    <a:pt x="120" y="97"/>
                    <a:pt x="90" y="119"/>
                    <a:pt x="60" y="119"/>
                  </a:cubicBezTo>
                  <a:cubicBezTo>
                    <a:pt x="23" y="119"/>
                    <a:pt x="0" y="97"/>
                    <a:pt x="0" y="59"/>
                  </a:cubicBezTo>
                  <a:cubicBezTo>
                    <a:pt x="0" y="30"/>
                    <a:pt x="23" y="0"/>
                    <a:pt x="60" y="0"/>
                  </a:cubicBezTo>
                  <a:cubicBezTo>
                    <a:pt x="90" y="0"/>
                    <a:pt x="120" y="30"/>
                    <a:pt x="120" y="5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37" name="Line 617"/>
            <p:cNvSpPr>
              <a:spLocks noChangeShapeType="1"/>
            </p:cNvSpPr>
            <p:nvPr/>
          </p:nvSpPr>
          <p:spPr bwMode="auto">
            <a:xfrm>
              <a:off x="15996040" y="2373975"/>
              <a:ext cx="2931" cy="4101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20" name="Group 19"/>
          <p:cNvGrpSpPr/>
          <p:nvPr/>
        </p:nvGrpSpPr>
        <p:grpSpPr>
          <a:xfrm>
            <a:off x="12718883" y="3263324"/>
            <a:ext cx="472554" cy="178033"/>
            <a:chOff x="16954094" y="2066345"/>
            <a:chExt cx="629908" cy="237315"/>
          </a:xfrm>
        </p:grpSpPr>
        <p:sp>
          <p:nvSpPr>
            <p:cNvPr id="5738" name="Freeform 618"/>
            <p:cNvSpPr>
              <a:spLocks noChangeArrowheads="1"/>
            </p:cNvSpPr>
            <p:nvPr/>
          </p:nvSpPr>
          <p:spPr bwMode="auto">
            <a:xfrm>
              <a:off x="17340829" y="2066345"/>
              <a:ext cx="243173" cy="237315"/>
            </a:xfrm>
            <a:custGeom>
              <a:avLst/>
              <a:gdLst>
                <a:gd name="T0" fmla="*/ 0 w 367"/>
                <a:gd name="T1" fmla="*/ 179 h 359"/>
                <a:gd name="T2" fmla="*/ 0 w 367"/>
                <a:gd name="T3" fmla="*/ 179 h 359"/>
                <a:gd name="T4" fmla="*/ 179 w 367"/>
                <a:gd name="T5" fmla="*/ 0 h 359"/>
                <a:gd name="T6" fmla="*/ 366 w 367"/>
                <a:gd name="T7" fmla="*/ 179 h 359"/>
                <a:gd name="T8" fmla="*/ 179 w 367"/>
                <a:gd name="T9" fmla="*/ 358 h 359"/>
                <a:gd name="T10" fmla="*/ 0 w 367"/>
                <a:gd name="T11" fmla="*/ 179 h 359"/>
              </a:gdLst>
              <a:ahLst/>
              <a:cxnLst>
                <a:cxn ang="0">
                  <a:pos x="T0" y="T1"/>
                </a:cxn>
                <a:cxn ang="0">
                  <a:pos x="T2" y="T3"/>
                </a:cxn>
                <a:cxn ang="0">
                  <a:pos x="T4" y="T5"/>
                </a:cxn>
                <a:cxn ang="0">
                  <a:pos x="T6" y="T7"/>
                </a:cxn>
                <a:cxn ang="0">
                  <a:pos x="T8" y="T9"/>
                </a:cxn>
                <a:cxn ang="0">
                  <a:pos x="T10" y="T11"/>
                </a:cxn>
              </a:cxnLst>
              <a:rect l="0" t="0" r="r" b="b"/>
              <a:pathLst>
                <a:path w="367" h="359">
                  <a:moveTo>
                    <a:pt x="0" y="179"/>
                  </a:moveTo>
                  <a:lnTo>
                    <a:pt x="0" y="179"/>
                  </a:lnTo>
                  <a:cubicBezTo>
                    <a:pt x="0" y="82"/>
                    <a:pt x="82" y="0"/>
                    <a:pt x="179" y="0"/>
                  </a:cubicBezTo>
                  <a:cubicBezTo>
                    <a:pt x="284" y="0"/>
                    <a:pt x="366" y="82"/>
                    <a:pt x="366" y="179"/>
                  </a:cubicBezTo>
                  <a:cubicBezTo>
                    <a:pt x="366" y="276"/>
                    <a:pt x="284" y="358"/>
                    <a:pt x="179" y="358"/>
                  </a:cubicBezTo>
                  <a:cubicBezTo>
                    <a:pt x="82" y="358"/>
                    <a:pt x="0" y="276"/>
                    <a:pt x="0"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39" name="Line 619"/>
            <p:cNvSpPr>
              <a:spLocks noChangeShapeType="1"/>
            </p:cNvSpPr>
            <p:nvPr/>
          </p:nvSpPr>
          <p:spPr bwMode="auto">
            <a:xfrm>
              <a:off x="16954094" y="2183538"/>
              <a:ext cx="377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40" name="Line 620"/>
            <p:cNvSpPr>
              <a:spLocks noChangeShapeType="1"/>
            </p:cNvSpPr>
            <p:nvPr/>
          </p:nvSpPr>
          <p:spPr bwMode="auto">
            <a:xfrm>
              <a:off x="17012690" y="2183538"/>
              <a:ext cx="2929" cy="9961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41" name="Line 621"/>
            <p:cNvSpPr>
              <a:spLocks noChangeShapeType="1"/>
            </p:cNvSpPr>
            <p:nvPr/>
          </p:nvSpPr>
          <p:spPr bwMode="auto">
            <a:xfrm>
              <a:off x="17091794" y="2183536"/>
              <a:ext cx="2931"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21" name="Group 20"/>
          <p:cNvGrpSpPr/>
          <p:nvPr/>
        </p:nvGrpSpPr>
        <p:grpSpPr>
          <a:xfrm>
            <a:off x="13681580" y="3118260"/>
            <a:ext cx="465963" cy="465963"/>
            <a:chOff x="18237355" y="1872977"/>
            <a:chExt cx="621122" cy="621122"/>
          </a:xfrm>
        </p:grpSpPr>
        <p:sp>
          <p:nvSpPr>
            <p:cNvPr id="5776" name="Freeform 656"/>
            <p:cNvSpPr>
              <a:spLocks noChangeArrowheads="1"/>
            </p:cNvSpPr>
            <p:nvPr/>
          </p:nvSpPr>
          <p:spPr bwMode="auto">
            <a:xfrm>
              <a:off x="18539125" y="1872977"/>
              <a:ext cx="319352" cy="322281"/>
            </a:xfrm>
            <a:custGeom>
              <a:avLst/>
              <a:gdLst>
                <a:gd name="T0" fmla="*/ 90 w 479"/>
                <a:gd name="T1" fmla="*/ 470 h 486"/>
                <a:gd name="T2" fmla="*/ 90 w 479"/>
                <a:gd name="T3" fmla="*/ 470 h 486"/>
                <a:gd name="T4" fmla="*/ 150 w 479"/>
                <a:gd name="T5" fmla="*/ 485 h 486"/>
                <a:gd name="T6" fmla="*/ 269 w 479"/>
                <a:gd name="T7" fmla="*/ 426 h 486"/>
                <a:gd name="T8" fmla="*/ 448 w 479"/>
                <a:gd name="T9" fmla="*/ 246 h 486"/>
                <a:gd name="T10" fmla="*/ 478 w 479"/>
                <a:gd name="T11" fmla="*/ 157 h 486"/>
                <a:gd name="T12" fmla="*/ 329 w 479"/>
                <a:gd name="T13" fmla="*/ 0 h 486"/>
                <a:gd name="T14" fmla="*/ 239 w 479"/>
                <a:gd name="T15" fmla="*/ 37 h 486"/>
                <a:gd name="T16" fmla="*/ 45 w 479"/>
                <a:gd name="T17" fmla="*/ 231 h 486"/>
                <a:gd name="T18" fmla="*/ 0 w 479"/>
                <a:gd name="T19" fmla="*/ 336 h 486"/>
                <a:gd name="T20" fmla="*/ 8 w 479"/>
                <a:gd name="T21" fmla="*/ 39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 h="486">
                  <a:moveTo>
                    <a:pt x="90" y="470"/>
                  </a:moveTo>
                  <a:lnTo>
                    <a:pt x="90" y="470"/>
                  </a:lnTo>
                  <a:cubicBezTo>
                    <a:pt x="105" y="478"/>
                    <a:pt x="127" y="485"/>
                    <a:pt x="150" y="485"/>
                  </a:cubicBezTo>
                  <a:cubicBezTo>
                    <a:pt x="195" y="485"/>
                    <a:pt x="239" y="463"/>
                    <a:pt x="269" y="426"/>
                  </a:cubicBezTo>
                  <a:cubicBezTo>
                    <a:pt x="448" y="246"/>
                    <a:pt x="448" y="246"/>
                    <a:pt x="448" y="246"/>
                  </a:cubicBezTo>
                  <a:cubicBezTo>
                    <a:pt x="471" y="217"/>
                    <a:pt x="478" y="187"/>
                    <a:pt x="478" y="157"/>
                  </a:cubicBezTo>
                  <a:cubicBezTo>
                    <a:pt x="478" y="67"/>
                    <a:pt x="411" y="0"/>
                    <a:pt x="329" y="0"/>
                  </a:cubicBezTo>
                  <a:cubicBezTo>
                    <a:pt x="291" y="0"/>
                    <a:pt x="262" y="15"/>
                    <a:pt x="239" y="37"/>
                  </a:cubicBezTo>
                  <a:cubicBezTo>
                    <a:pt x="45" y="231"/>
                    <a:pt x="45" y="231"/>
                    <a:pt x="45" y="231"/>
                  </a:cubicBezTo>
                  <a:cubicBezTo>
                    <a:pt x="15" y="254"/>
                    <a:pt x="0" y="291"/>
                    <a:pt x="0" y="336"/>
                  </a:cubicBezTo>
                  <a:cubicBezTo>
                    <a:pt x="0" y="358"/>
                    <a:pt x="0" y="373"/>
                    <a:pt x="8" y="39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77" name="Freeform 657"/>
            <p:cNvSpPr>
              <a:spLocks noChangeArrowheads="1"/>
            </p:cNvSpPr>
            <p:nvPr/>
          </p:nvSpPr>
          <p:spPr bwMode="auto">
            <a:xfrm>
              <a:off x="18600653" y="2183538"/>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78" name="Freeform 658"/>
            <p:cNvSpPr>
              <a:spLocks noChangeArrowheads="1"/>
            </p:cNvSpPr>
            <p:nvPr/>
          </p:nvSpPr>
          <p:spPr bwMode="auto">
            <a:xfrm>
              <a:off x="18544985" y="2133730"/>
              <a:ext cx="5860" cy="5860"/>
            </a:xfrm>
            <a:custGeom>
              <a:avLst/>
              <a:gdLst>
                <a:gd name="T0" fmla="*/ 0 w 8"/>
                <a:gd name="T1" fmla="*/ 0 h 8"/>
                <a:gd name="T2" fmla="*/ 0 w 8"/>
                <a:gd name="T3" fmla="*/ 0 h 8"/>
                <a:gd name="T4" fmla="*/ 7 w 8"/>
                <a:gd name="T5" fmla="*/ 7 h 8"/>
              </a:gdLst>
              <a:ahLst/>
              <a:cxnLst>
                <a:cxn ang="0">
                  <a:pos x="T0" y="T1"/>
                </a:cxn>
                <a:cxn ang="0">
                  <a:pos x="T2" y="T3"/>
                </a:cxn>
                <a:cxn ang="0">
                  <a:pos x="T4" y="T5"/>
                </a:cxn>
              </a:cxnLst>
              <a:rect l="0" t="0" r="r" b="b"/>
              <a:pathLst>
                <a:path w="8" h="8">
                  <a:moveTo>
                    <a:pt x="0" y="0"/>
                  </a:moveTo>
                  <a:lnTo>
                    <a:pt x="0" y="0"/>
                  </a:lnTo>
                  <a:cubicBezTo>
                    <a:pt x="7" y="0"/>
                    <a:pt x="7" y="0"/>
                    <a:pt x="7" y="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79" name="Freeform 659"/>
            <p:cNvSpPr>
              <a:spLocks noChangeArrowheads="1"/>
            </p:cNvSpPr>
            <p:nvPr/>
          </p:nvSpPr>
          <p:spPr bwMode="auto">
            <a:xfrm>
              <a:off x="18237355" y="2174747"/>
              <a:ext cx="322281" cy="319352"/>
            </a:xfrm>
            <a:custGeom>
              <a:avLst/>
              <a:gdLst>
                <a:gd name="T0" fmla="*/ 396 w 486"/>
                <a:gd name="T1" fmla="*/ 15 h 479"/>
                <a:gd name="T2" fmla="*/ 396 w 486"/>
                <a:gd name="T3" fmla="*/ 15 h 479"/>
                <a:gd name="T4" fmla="*/ 336 w 486"/>
                <a:gd name="T5" fmla="*/ 0 h 479"/>
                <a:gd name="T6" fmla="*/ 246 w 486"/>
                <a:gd name="T7" fmla="*/ 30 h 479"/>
                <a:gd name="T8" fmla="*/ 45 w 486"/>
                <a:gd name="T9" fmla="*/ 224 h 479"/>
                <a:gd name="T10" fmla="*/ 0 w 486"/>
                <a:gd name="T11" fmla="*/ 329 h 479"/>
                <a:gd name="T12" fmla="*/ 157 w 486"/>
                <a:gd name="T13" fmla="*/ 478 h 479"/>
                <a:gd name="T14" fmla="*/ 276 w 486"/>
                <a:gd name="T15" fmla="*/ 419 h 479"/>
                <a:gd name="T16" fmla="*/ 455 w 486"/>
                <a:gd name="T17" fmla="*/ 239 h 479"/>
                <a:gd name="T18" fmla="*/ 485 w 486"/>
                <a:gd name="T19" fmla="*/ 150 h 479"/>
                <a:gd name="T20" fmla="*/ 470 w 486"/>
                <a:gd name="T21" fmla="*/ 9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479">
                  <a:moveTo>
                    <a:pt x="396" y="15"/>
                  </a:moveTo>
                  <a:lnTo>
                    <a:pt x="396" y="15"/>
                  </a:lnTo>
                  <a:cubicBezTo>
                    <a:pt x="373" y="0"/>
                    <a:pt x="358" y="0"/>
                    <a:pt x="336" y="0"/>
                  </a:cubicBezTo>
                  <a:cubicBezTo>
                    <a:pt x="299" y="0"/>
                    <a:pt x="269" y="8"/>
                    <a:pt x="246" y="30"/>
                  </a:cubicBezTo>
                  <a:cubicBezTo>
                    <a:pt x="45" y="224"/>
                    <a:pt x="45" y="224"/>
                    <a:pt x="45" y="224"/>
                  </a:cubicBezTo>
                  <a:cubicBezTo>
                    <a:pt x="22" y="254"/>
                    <a:pt x="0" y="291"/>
                    <a:pt x="0" y="329"/>
                  </a:cubicBezTo>
                  <a:cubicBezTo>
                    <a:pt x="0" y="411"/>
                    <a:pt x="67" y="478"/>
                    <a:pt x="157" y="478"/>
                  </a:cubicBezTo>
                  <a:cubicBezTo>
                    <a:pt x="202" y="478"/>
                    <a:pt x="246" y="456"/>
                    <a:pt x="276" y="419"/>
                  </a:cubicBezTo>
                  <a:cubicBezTo>
                    <a:pt x="455" y="239"/>
                    <a:pt x="455" y="239"/>
                    <a:pt x="455" y="239"/>
                  </a:cubicBezTo>
                  <a:cubicBezTo>
                    <a:pt x="470" y="217"/>
                    <a:pt x="485" y="187"/>
                    <a:pt x="485" y="150"/>
                  </a:cubicBezTo>
                  <a:cubicBezTo>
                    <a:pt x="485" y="127"/>
                    <a:pt x="478" y="105"/>
                    <a:pt x="470"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80" name="Line 660"/>
            <p:cNvSpPr>
              <a:spLocks noChangeShapeType="1"/>
            </p:cNvSpPr>
            <p:nvPr/>
          </p:nvSpPr>
          <p:spPr bwMode="auto">
            <a:xfrm flipV="1">
              <a:off x="18460021" y="2092712"/>
              <a:ext cx="178719" cy="18457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22" name="Group 21"/>
          <p:cNvGrpSpPr/>
          <p:nvPr/>
        </p:nvGrpSpPr>
        <p:grpSpPr>
          <a:xfrm>
            <a:off x="14642079" y="3120456"/>
            <a:ext cx="463764" cy="463766"/>
            <a:chOff x="19517686" y="1875906"/>
            <a:chExt cx="618191" cy="618193"/>
          </a:xfrm>
        </p:grpSpPr>
        <p:sp>
          <p:nvSpPr>
            <p:cNvPr id="5781" name="Freeform 661"/>
            <p:cNvSpPr>
              <a:spLocks noChangeArrowheads="1"/>
            </p:cNvSpPr>
            <p:nvPr/>
          </p:nvSpPr>
          <p:spPr bwMode="auto">
            <a:xfrm>
              <a:off x="19655387" y="1875906"/>
              <a:ext cx="480490" cy="477561"/>
            </a:xfrm>
            <a:custGeom>
              <a:avLst/>
              <a:gdLst>
                <a:gd name="T0" fmla="*/ 0 w 725"/>
                <a:gd name="T1" fmla="*/ 358 h 717"/>
                <a:gd name="T2" fmla="*/ 0 w 725"/>
                <a:gd name="T3" fmla="*/ 358 h 717"/>
                <a:gd name="T4" fmla="*/ 358 w 725"/>
                <a:gd name="T5" fmla="*/ 0 h 717"/>
                <a:gd name="T6" fmla="*/ 724 w 725"/>
                <a:gd name="T7" fmla="*/ 358 h 717"/>
                <a:gd name="T8" fmla="*/ 358 w 725"/>
                <a:gd name="T9" fmla="*/ 716 h 717"/>
                <a:gd name="T10" fmla="*/ 0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0" y="358"/>
                  </a:moveTo>
                  <a:lnTo>
                    <a:pt x="0" y="358"/>
                  </a:lnTo>
                  <a:cubicBezTo>
                    <a:pt x="0" y="156"/>
                    <a:pt x="164" y="0"/>
                    <a:pt x="358" y="0"/>
                  </a:cubicBezTo>
                  <a:cubicBezTo>
                    <a:pt x="560" y="0"/>
                    <a:pt x="724" y="156"/>
                    <a:pt x="724" y="358"/>
                  </a:cubicBezTo>
                  <a:cubicBezTo>
                    <a:pt x="724" y="552"/>
                    <a:pt x="560" y="716"/>
                    <a:pt x="358" y="716"/>
                  </a:cubicBezTo>
                  <a:cubicBezTo>
                    <a:pt x="164" y="716"/>
                    <a:pt x="0" y="552"/>
                    <a:pt x="0"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82" name="Line 662"/>
            <p:cNvSpPr>
              <a:spLocks noChangeShapeType="1"/>
            </p:cNvSpPr>
            <p:nvPr/>
          </p:nvSpPr>
          <p:spPr bwMode="auto">
            <a:xfrm flipV="1">
              <a:off x="19517686" y="2280220"/>
              <a:ext cx="208019" cy="21387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83" name="Line 663"/>
            <p:cNvSpPr>
              <a:spLocks noChangeShapeType="1"/>
            </p:cNvSpPr>
            <p:nvPr/>
          </p:nvSpPr>
          <p:spPr bwMode="auto">
            <a:xfrm>
              <a:off x="19517686" y="2324169"/>
              <a:ext cx="169930"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23" name="Group 22"/>
          <p:cNvGrpSpPr/>
          <p:nvPr/>
        </p:nvGrpSpPr>
        <p:grpSpPr>
          <a:xfrm>
            <a:off x="15595981" y="3120455"/>
            <a:ext cx="468162" cy="463766"/>
            <a:chOff x="20789226" y="1875904"/>
            <a:chExt cx="624053" cy="618194"/>
          </a:xfrm>
        </p:grpSpPr>
        <p:sp>
          <p:nvSpPr>
            <p:cNvPr id="5784" name="Freeform 664"/>
            <p:cNvSpPr>
              <a:spLocks noChangeArrowheads="1"/>
            </p:cNvSpPr>
            <p:nvPr/>
          </p:nvSpPr>
          <p:spPr bwMode="auto">
            <a:xfrm>
              <a:off x="20789226" y="2016537"/>
              <a:ext cx="480490" cy="477561"/>
            </a:xfrm>
            <a:custGeom>
              <a:avLst/>
              <a:gdLst>
                <a:gd name="T0" fmla="*/ 724 w 725"/>
                <a:gd name="T1" fmla="*/ 358 h 717"/>
                <a:gd name="T2" fmla="*/ 724 w 725"/>
                <a:gd name="T3" fmla="*/ 358 h 717"/>
                <a:gd name="T4" fmla="*/ 366 w 725"/>
                <a:gd name="T5" fmla="*/ 716 h 717"/>
                <a:gd name="T6" fmla="*/ 0 w 725"/>
                <a:gd name="T7" fmla="*/ 358 h 717"/>
                <a:gd name="T8" fmla="*/ 366 w 725"/>
                <a:gd name="T9" fmla="*/ 0 h 717"/>
                <a:gd name="T10" fmla="*/ 724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724" y="358"/>
                  </a:moveTo>
                  <a:lnTo>
                    <a:pt x="724" y="358"/>
                  </a:lnTo>
                  <a:cubicBezTo>
                    <a:pt x="724" y="559"/>
                    <a:pt x="560" y="716"/>
                    <a:pt x="366" y="716"/>
                  </a:cubicBezTo>
                  <a:cubicBezTo>
                    <a:pt x="164" y="716"/>
                    <a:pt x="0" y="559"/>
                    <a:pt x="0" y="358"/>
                  </a:cubicBezTo>
                  <a:cubicBezTo>
                    <a:pt x="0" y="156"/>
                    <a:pt x="164" y="0"/>
                    <a:pt x="366" y="0"/>
                  </a:cubicBezTo>
                  <a:cubicBezTo>
                    <a:pt x="560" y="0"/>
                    <a:pt x="724" y="156"/>
                    <a:pt x="724"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85" name="Line 665"/>
            <p:cNvSpPr>
              <a:spLocks noChangeShapeType="1"/>
            </p:cNvSpPr>
            <p:nvPr/>
          </p:nvSpPr>
          <p:spPr bwMode="auto">
            <a:xfrm flipH="1">
              <a:off x="21199402" y="1875906"/>
              <a:ext cx="213877" cy="20801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86" name="Freeform 666"/>
            <p:cNvSpPr>
              <a:spLocks noChangeArrowheads="1"/>
            </p:cNvSpPr>
            <p:nvPr/>
          </p:nvSpPr>
          <p:spPr bwMode="auto">
            <a:xfrm>
              <a:off x="21231631" y="1875904"/>
              <a:ext cx="178719" cy="178721"/>
            </a:xfrm>
            <a:custGeom>
              <a:avLst/>
              <a:gdLst>
                <a:gd name="T0" fmla="*/ 0 w 269"/>
                <a:gd name="T1" fmla="*/ 0 h 269"/>
                <a:gd name="T2" fmla="*/ 268 w 269"/>
                <a:gd name="T3" fmla="*/ 0 h 269"/>
                <a:gd name="T4" fmla="*/ 268 w 269"/>
                <a:gd name="T5" fmla="*/ 268 h 269"/>
              </a:gdLst>
              <a:ahLst/>
              <a:cxnLst>
                <a:cxn ang="0">
                  <a:pos x="T0" y="T1"/>
                </a:cxn>
                <a:cxn ang="0">
                  <a:pos x="T2" y="T3"/>
                </a:cxn>
                <a:cxn ang="0">
                  <a:pos x="T4" y="T5"/>
                </a:cxn>
              </a:cxnLst>
              <a:rect l="0" t="0" r="r" b="b"/>
              <a:pathLst>
                <a:path w="269" h="269">
                  <a:moveTo>
                    <a:pt x="0" y="0"/>
                  </a:moveTo>
                  <a:lnTo>
                    <a:pt x="268" y="0"/>
                  </a:lnTo>
                  <a:lnTo>
                    <a:pt x="268" y="26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24" name="Group 23"/>
          <p:cNvGrpSpPr/>
          <p:nvPr/>
        </p:nvGrpSpPr>
        <p:grpSpPr>
          <a:xfrm>
            <a:off x="16556481" y="3120455"/>
            <a:ext cx="465964" cy="461568"/>
            <a:chOff x="22069559" y="1875904"/>
            <a:chExt cx="621123" cy="615264"/>
          </a:xfrm>
        </p:grpSpPr>
        <p:sp>
          <p:nvSpPr>
            <p:cNvPr id="5787" name="Freeform 667"/>
            <p:cNvSpPr>
              <a:spLocks noChangeArrowheads="1"/>
            </p:cNvSpPr>
            <p:nvPr/>
          </p:nvSpPr>
          <p:spPr bwMode="auto">
            <a:xfrm>
              <a:off x="22447507" y="1875904"/>
              <a:ext cx="243175" cy="237317"/>
            </a:xfrm>
            <a:custGeom>
              <a:avLst/>
              <a:gdLst>
                <a:gd name="T0" fmla="*/ 0 w 367"/>
                <a:gd name="T1" fmla="*/ 179 h 359"/>
                <a:gd name="T2" fmla="*/ 0 w 367"/>
                <a:gd name="T3" fmla="*/ 179 h 359"/>
                <a:gd name="T4" fmla="*/ 187 w 367"/>
                <a:gd name="T5" fmla="*/ 358 h 359"/>
                <a:gd name="T6" fmla="*/ 366 w 367"/>
                <a:gd name="T7" fmla="*/ 179 h 359"/>
                <a:gd name="T8" fmla="*/ 187 w 367"/>
                <a:gd name="T9" fmla="*/ 0 h 359"/>
                <a:gd name="T10" fmla="*/ 0 w 367"/>
                <a:gd name="T11" fmla="*/ 179 h 359"/>
              </a:gdLst>
              <a:ahLst/>
              <a:cxnLst>
                <a:cxn ang="0">
                  <a:pos x="T0" y="T1"/>
                </a:cxn>
                <a:cxn ang="0">
                  <a:pos x="T2" y="T3"/>
                </a:cxn>
                <a:cxn ang="0">
                  <a:pos x="T4" y="T5"/>
                </a:cxn>
                <a:cxn ang="0">
                  <a:pos x="T6" y="T7"/>
                </a:cxn>
                <a:cxn ang="0">
                  <a:pos x="T8" y="T9"/>
                </a:cxn>
                <a:cxn ang="0">
                  <a:pos x="T10" y="T11"/>
                </a:cxn>
              </a:cxnLst>
              <a:rect l="0" t="0" r="r" b="b"/>
              <a:pathLst>
                <a:path w="367" h="359">
                  <a:moveTo>
                    <a:pt x="0" y="179"/>
                  </a:moveTo>
                  <a:lnTo>
                    <a:pt x="0" y="179"/>
                  </a:lnTo>
                  <a:cubicBezTo>
                    <a:pt x="0" y="276"/>
                    <a:pt x="83" y="358"/>
                    <a:pt x="187" y="358"/>
                  </a:cubicBezTo>
                  <a:cubicBezTo>
                    <a:pt x="284" y="358"/>
                    <a:pt x="366" y="276"/>
                    <a:pt x="366" y="179"/>
                  </a:cubicBezTo>
                  <a:cubicBezTo>
                    <a:pt x="366" y="74"/>
                    <a:pt x="284" y="0"/>
                    <a:pt x="187" y="0"/>
                  </a:cubicBezTo>
                  <a:cubicBezTo>
                    <a:pt x="83" y="0"/>
                    <a:pt x="0" y="74"/>
                    <a:pt x="0"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88" name="Freeform 668"/>
            <p:cNvSpPr>
              <a:spLocks noChangeArrowheads="1"/>
            </p:cNvSpPr>
            <p:nvPr/>
          </p:nvSpPr>
          <p:spPr bwMode="auto">
            <a:xfrm>
              <a:off x="22069559" y="2183536"/>
              <a:ext cx="199228" cy="199228"/>
            </a:xfrm>
            <a:custGeom>
              <a:avLst/>
              <a:gdLst>
                <a:gd name="T0" fmla="*/ 299 w 300"/>
                <a:gd name="T1" fmla="*/ 150 h 300"/>
                <a:gd name="T2" fmla="*/ 299 w 300"/>
                <a:gd name="T3" fmla="*/ 150 h 300"/>
                <a:gd name="T4" fmla="*/ 149 w 300"/>
                <a:gd name="T5" fmla="*/ 299 h 300"/>
                <a:gd name="T6" fmla="*/ 0 w 300"/>
                <a:gd name="T7" fmla="*/ 150 h 300"/>
                <a:gd name="T8" fmla="*/ 149 w 300"/>
                <a:gd name="T9" fmla="*/ 0 h 300"/>
                <a:gd name="T10" fmla="*/ 299 w 300"/>
                <a:gd name="T11" fmla="*/ 150 h 300"/>
              </a:gdLst>
              <a:ahLst/>
              <a:cxnLst>
                <a:cxn ang="0">
                  <a:pos x="T0" y="T1"/>
                </a:cxn>
                <a:cxn ang="0">
                  <a:pos x="T2" y="T3"/>
                </a:cxn>
                <a:cxn ang="0">
                  <a:pos x="T4" y="T5"/>
                </a:cxn>
                <a:cxn ang="0">
                  <a:pos x="T6" y="T7"/>
                </a:cxn>
                <a:cxn ang="0">
                  <a:pos x="T8" y="T9"/>
                </a:cxn>
                <a:cxn ang="0">
                  <a:pos x="T10" y="T11"/>
                </a:cxn>
              </a:cxnLst>
              <a:rect l="0" t="0" r="r" b="b"/>
              <a:pathLst>
                <a:path w="300" h="300">
                  <a:moveTo>
                    <a:pt x="299" y="150"/>
                  </a:moveTo>
                  <a:lnTo>
                    <a:pt x="299" y="150"/>
                  </a:lnTo>
                  <a:cubicBezTo>
                    <a:pt x="299" y="232"/>
                    <a:pt x="232" y="299"/>
                    <a:pt x="149" y="299"/>
                  </a:cubicBezTo>
                  <a:cubicBezTo>
                    <a:pt x="67" y="299"/>
                    <a:pt x="0" y="232"/>
                    <a:pt x="0" y="150"/>
                  </a:cubicBezTo>
                  <a:cubicBezTo>
                    <a:pt x="0" y="67"/>
                    <a:pt x="67" y="0"/>
                    <a:pt x="149" y="0"/>
                  </a:cubicBezTo>
                  <a:cubicBezTo>
                    <a:pt x="232" y="0"/>
                    <a:pt x="299" y="67"/>
                    <a:pt x="299" y="15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89" name="Freeform 669"/>
            <p:cNvSpPr>
              <a:spLocks noChangeArrowheads="1"/>
            </p:cNvSpPr>
            <p:nvPr/>
          </p:nvSpPr>
          <p:spPr bwMode="auto">
            <a:xfrm>
              <a:off x="22456296" y="2332958"/>
              <a:ext cx="164070" cy="158210"/>
            </a:xfrm>
            <a:custGeom>
              <a:avLst/>
              <a:gdLst>
                <a:gd name="T0" fmla="*/ 0 w 248"/>
                <a:gd name="T1" fmla="*/ 120 h 240"/>
                <a:gd name="T2" fmla="*/ 0 w 248"/>
                <a:gd name="T3" fmla="*/ 120 h 240"/>
                <a:gd name="T4" fmla="*/ 120 w 248"/>
                <a:gd name="T5" fmla="*/ 0 h 240"/>
                <a:gd name="T6" fmla="*/ 247 w 248"/>
                <a:gd name="T7" fmla="*/ 120 h 240"/>
                <a:gd name="T8" fmla="*/ 120 w 248"/>
                <a:gd name="T9" fmla="*/ 239 h 240"/>
                <a:gd name="T10" fmla="*/ 0 w 248"/>
                <a:gd name="T11" fmla="*/ 120 h 240"/>
              </a:gdLst>
              <a:ahLst/>
              <a:cxnLst>
                <a:cxn ang="0">
                  <a:pos x="T0" y="T1"/>
                </a:cxn>
                <a:cxn ang="0">
                  <a:pos x="T2" y="T3"/>
                </a:cxn>
                <a:cxn ang="0">
                  <a:pos x="T4" y="T5"/>
                </a:cxn>
                <a:cxn ang="0">
                  <a:pos x="T6" y="T7"/>
                </a:cxn>
                <a:cxn ang="0">
                  <a:pos x="T8" y="T9"/>
                </a:cxn>
                <a:cxn ang="0">
                  <a:pos x="T10" y="T11"/>
                </a:cxn>
              </a:cxnLst>
              <a:rect l="0" t="0" r="r" b="b"/>
              <a:pathLst>
                <a:path w="248" h="240">
                  <a:moveTo>
                    <a:pt x="0" y="120"/>
                  </a:moveTo>
                  <a:lnTo>
                    <a:pt x="0" y="120"/>
                  </a:lnTo>
                  <a:cubicBezTo>
                    <a:pt x="0" y="52"/>
                    <a:pt x="60" y="0"/>
                    <a:pt x="120" y="0"/>
                  </a:cubicBezTo>
                  <a:cubicBezTo>
                    <a:pt x="187" y="0"/>
                    <a:pt x="247" y="52"/>
                    <a:pt x="247" y="120"/>
                  </a:cubicBezTo>
                  <a:cubicBezTo>
                    <a:pt x="247" y="187"/>
                    <a:pt x="187" y="239"/>
                    <a:pt x="120" y="239"/>
                  </a:cubicBezTo>
                  <a:cubicBezTo>
                    <a:pt x="60" y="239"/>
                    <a:pt x="0" y="187"/>
                    <a:pt x="0" y="12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90" name="Line 670"/>
            <p:cNvSpPr>
              <a:spLocks noChangeShapeType="1"/>
            </p:cNvSpPr>
            <p:nvPr/>
          </p:nvSpPr>
          <p:spPr bwMode="auto">
            <a:xfrm flipH="1" flipV="1">
              <a:off x="22254137" y="2321238"/>
              <a:ext cx="205088" cy="849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91" name="Line 671"/>
            <p:cNvSpPr>
              <a:spLocks noChangeShapeType="1"/>
            </p:cNvSpPr>
            <p:nvPr/>
          </p:nvSpPr>
          <p:spPr bwMode="auto">
            <a:xfrm flipV="1">
              <a:off x="22248279" y="2072205"/>
              <a:ext cx="216806"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26" name="Group 25"/>
          <p:cNvGrpSpPr/>
          <p:nvPr/>
        </p:nvGrpSpPr>
        <p:grpSpPr>
          <a:xfrm>
            <a:off x="10846558" y="8897603"/>
            <a:ext cx="465964" cy="400024"/>
            <a:chOff x="14458311" y="9576762"/>
            <a:chExt cx="621123" cy="533227"/>
          </a:xfrm>
        </p:grpSpPr>
        <p:sp>
          <p:nvSpPr>
            <p:cNvPr id="5264" name="Freeform 144"/>
            <p:cNvSpPr>
              <a:spLocks noChangeArrowheads="1"/>
            </p:cNvSpPr>
            <p:nvPr/>
          </p:nvSpPr>
          <p:spPr bwMode="auto">
            <a:xfrm>
              <a:off x="14458311" y="9793568"/>
              <a:ext cx="125984" cy="205088"/>
            </a:xfrm>
            <a:custGeom>
              <a:avLst/>
              <a:gdLst>
                <a:gd name="T0" fmla="*/ 157 w 188"/>
                <a:gd name="T1" fmla="*/ 306 h 307"/>
                <a:gd name="T2" fmla="*/ 157 w 188"/>
                <a:gd name="T3" fmla="*/ 306 h 307"/>
                <a:gd name="T4" fmla="*/ 0 w 188"/>
                <a:gd name="T5" fmla="*/ 150 h 307"/>
                <a:gd name="T6" fmla="*/ 157 w 188"/>
                <a:gd name="T7" fmla="*/ 0 h 307"/>
                <a:gd name="T8" fmla="*/ 187 w 188"/>
                <a:gd name="T9" fmla="*/ 0 h 307"/>
                <a:gd name="T10" fmla="*/ 187 w 188"/>
                <a:gd name="T11" fmla="*/ 306 h 307"/>
                <a:gd name="T12" fmla="*/ 157 w 188"/>
                <a:gd name="T13" fmla="*/ 306 h 307"/>
              </a:gdLst>
              <a:ahLst/>
              <a:cxnLst>
                <a:cxn ang="0">
                  <a:pos x="T0" y="T1"/>
                </a:cxn>
                <a:cxn ang="0">
                  <a:pos x="T2" y="T3"/>
                </a:cxn>
                <a:cxn ang="0">
                  <a:pos x="T4" y="T5"/>
                </a:cxn>
                <a:cxn ang="0">
                  <a:pos x="T6" y="T7"/>
                </a:cxn>
                <a:cxn ang="0">
                  <a:pos x="T8" y="T9"/>
                </a:cxn>
                <a:cxn ang="0">
                  <a:pos x="T10" y="T11"/>
                </a:cxn>
                <a:cxn ang="0">
                  <a:pos x="T12" y="T13"/>
                </a:cxn>
              </a:cxnLst>
              <a:rect l="0" t="0" r="r" b="b"/>
              <a:pathLst>
                <a:path w="188" h="307">
                  <a:moveTo>
                    <a:pt x="157" y="306"/>
                  </a:moveTo>
                  <a:lnTo>
                    <a:pt x="157" y="306"/>
                  </a:lnTo>
                  <a:cubicBezTo>
                    <a:pt x="68" y="306"/>
                    <a:pt x="0" y="239"/>
                    <a:pt x="0" y="150"/>
                  </a:cubicBezTo>
                  <a:cubicBezTo>
                    <a:pt x="0" y="67"/>
                    <a:pt x="68" y="0"/>
                    <a:pt x="157" y="0"/>
                  </a:cubicBezTo>
                  <a:cubicBezTo>
                    <a:pt x="187" y="0"/>
                    <a:pt x="187" y="0"/>
                    <a:pt x="187" y="0"/>
                  </a:cubicBezTo>
                  <a:cubicBezTo>
                    <a:pt x="187" y="306"/>
                    <a:pt x="187" y="306"/>
                    <a:pt x="187" y="306"/>
                  </a:cubicBezTo>
                  <a:lnTo>
                    <a:pt x="157" y="30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65" name="Freeform 145"/>
            <p:cNvSpPr>
              <a:spLocks noChangeArrowheads="1"/>
            </p:cNvSpPr>
            <p:nvPr/>
          </p:nvSpPr>
          <p:spPr bwMode="auto">
            <a:xfrm>
              <a:off x="14959312" y="9793568"/>
              <a:ext cx="120122" cy="205088"/>
            </a:xfrm>
            <a:custGeom>
              <a:avLst/>
              <a:gdLst>
                <a:gd name="T0" fmla="*/ 29 w 180"/>
                <a:gd name="T1" fmla="*/ 0 h 307"/>
                <a:gd name="T2" fmla="*/ 29 w 180"/>
                <a:gd name="T3" fmla="*/ 0 h 307"/>
                <a:gd name="T4" fmla="*/ 179 w 180"/>
                <a:gd name="T5" fmla="*/ 150 h 307"/>
                <a:gd name="T6" fmla="*/ 29 w 180"/>
                <a:gd name="T7" fmla="*/ 306 h 307"/>
                <a:gd name="T8" fmla="*/ 0 w 180"/>
                <a:gd name="T9" fmla="*/ 306 h 307"/>
                <a:gd name="T10" fmla="*/ 0 w 180"/>
                <a:gd name="T11" fmla="*/ 0 h 307"/>
                <a:gd name="T12" fmla="*/ 29 w 180"/>
                <a:gd name="T13" fmla="*/ 0 h 307"/>
              </a:gdLst>
              <a:ahLst/>
              <a:cxnLst>
                <a:cxn ang="0">
                  <a:pos x="T0" y="T1"/>
                </a:cxn>
                <a:cxn ang="0">
                  <a:pos x="T2" y="T3"/>
                </a:cxn>
                <a:cxn ang="0">
                  <a:pos x="T4" y="T5"/>
                </a:cxn>
                <a:cxn ang="0">
                  <a:pos x="T6" y="T7"/>
                </a:cxn>
                <a:cxn ang="0">
                  <a:pos x="T8" y="T9"/>
                </a:cxn>
                <a:cxn ang="0">
                  <a:pos x="T10" y="T11"/>
                </a:cxn>
                <a:cxn ang="0">
                  <a:pos x="T12" y="T13"/>
                </a:cxn>
              </a:cxnLst>
              <a:rect l="0" t="0" r="r" b="b"/>
              <a:pathLst>
                <a:path w="180" h="307">
                  <a:moveTo>
                    <a:pt x="29" y="0"/>
                  </a:moveTo>
                  <a:lnTo>
                    <a:pt x="29" y="0"/>
                  </a:lnTo>
                  <a:cubicBezTo>
                    <a:pt x="111" y="0"/>
                    <a:pt x="179" y="67"/>
                    <a:pt x="179" y="150"/>
                  </a:cubicBezTo>
                  <a:cubicBezTo>
                    <a:pt x="179" y="239"/>
                    <a:pt x="111" y="306"/>
                    <a:pt x="29" y="306"/>
                  </a:cubicBezTo>
                  <a:cubicBezTo>
                    <a:pt x="0" y="306"/>
                    <a:pt x="0" y="306"/>
                    <a:pt x="0" y="306"/>
                  </a:cubicBezTo>
                  <a:cubicBezTo>
                    <a:pt x="0" y="0"/>
                    <a:pt x="0" y="0"/>
                    <a:pt x="0" y="0"/>
                  </a:cubicBezTo>
                  <a:lnTo>
                    <a:pt x="2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66" name="Freeform 146"/>
            <p:cNvSpPr>
              <a:spLocks noChangeArrowheads="1"/>
            </p:cNvSpPr>
            <p:nvPr/>
          </p:nvSpPr>
          <p:spPr bwMode="auto">
            <a:xfrm>
              <a:off x="14584295" y="9576762"/>
              <a:ext cx="377947" cy="249035"/>
            </a:xfrm>
            <a:custGeom>
              <a:avLst/>
              <a:gdLst>
                <a:gd name="T0" fmla="*/ 0 w 569"/>
                <a:gd name="T1" fmla="*/ 373 h 374"/>
                <a:gd name="T2" fmla="*/ 0 w 569"/>
                <a:gd name="T3" fmla="*/ 373 h 374"/>
                <a:gd name="T4" fmla="*/ 0 w 569"/>
                <a:gd name="T5" fmla="*/ 239 h 374"/>
                <a:gd name="T6" fmla="*/ 284 w 569"/>
                <a:gd name="T7" fmla="*/ 0 h 374"/>
                <a:gd name="T8" fmla="*/ 568 w 569"/>
                <a:gd name="T9" fmla="*/ 239 h 374"/>
                <a:gd name="T10" fmla="*/ 568 w 569"/>
                <a:gd name="T11" fmla="*/ 328 h 374"/>
              </a:gdLst>
              <a:ahLst/>
              <a:cxnLst>
                <a:cxn ang="0">
                  <a:pos x="T0" y="T1"/>
                </a:cxn>
                <a:cxn ang="0">
                  <a:pos x="T2" y="T3"/>
                </a:cxn>
                <a:cxn ang="0">
                  <a:pos x="T4" y="T5"/>
                </a:cxn>
                <a:cxn ang="0">
                  <a:pos x="T6" y="T7"/>
                </a:cxn>
                <a:cxn ang="0">
                  <a:pos x="T8" y="T9"/>
                </a:cxn>
                <a:cxn ang="0">
                  <a:pos x="T10" y="T11"/>
                </a:cxn>
              </a:cxnLst>
              <a:rect l="0" t="0" r="r" b="b"/>
              <a:pathLst>
                <a:path w="569" h="374">
                  <a:moveTo>
                    <a:pt x="0" y="373"/>
                  </a:moveTo>
                  <a:lnTo>
                    <a:pt x="0" y="373"/>
                  </a:lnTo>
                  <a:cubicBezTo>
                    <a:pt x="0" y="239"/>
                    <a:pt x="0" y="239"/>
                    <a:pt x="0" y="239"/>
                  </a:cubicBezTo>
                  <a:cubicBezTo>
                    <a:pt x="0" y="239"/>
                    <a:pt x="0" y="0"/>
                    <a:pt x="284" y="0"/>
                  </a:cubicBezTo>
                  <a:cubicBezTo>
                    <a:pt x="568" y="0"/>
                    <a:pt x="568" y="239"/>
                    <a:pt x="568" y="239"/>
                  </a:cubicBezTo>
                  <a:cubicBezTo>
                    <a:pt x="568" y="328"/>
                    <a:pt x="568" y="328"/>
                    <a:pt x="568" y="32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67" name="Freeform 147"/>
            <p:cNvSpPr>
              <a:spLocks noChangeArrowheads="1"/>
            </p:cNvSpPr>
            <p:nvPr/>
          </p:nvSpPr>
          <p:spPr bwMode="auto">
            <a:xfrm>
              <a:off x="14730786" y="9998656"/>
              <a:ext cx="228526" cy="111333"/>
            </a:xfrm>
            <a:custGeom>
              <a:avLst/>
              <a:gdLst>
                <a:gd name="T0" fmla="*/ 344 w 345"/>
                <a:gd name="T1" fmla="*/ 0 h 166"/>
                <a:gd name="T2" fmla="*/ 344 w 345"/>
                <a:gd name="T3" fmla="*/ 75 h 166"/>
                <a:gd name="T4" fmla="*/ 119 w 345"/>
                <a:gd name="T5" fmla="*/ 165 h 166"/>
                <a:gd name="T6" fmla="*/ 0 w 345"/>
                <a:gd name="T7" fmla="*/ 165 h 166"/>
                <a:gd name="T8" fmla="*/ 0 w 345"/>
                <a:gd name="T9" fmla="*/ 105 h 166"/>
                <a:gd name="T10" fmla="*/ 119 w 345"/>
                <a:gd name="T11" fmla="*/ 105 h 166"/>
                <a:gd name="T12" fmla="*/ 119 w 345"/>
                <a:gd name="T13" fmla="*/ 150 h 166"/>
              </a:gdLst>
              <a:ahLst/>
              <a:cxnLst>
                <a:cxn ang="0">
                  <a:pos x="T0" y="T1"/>
                </a:cxn>
                <a:cxn ang="0">
                  <a:pos x="T2" y="T3"/>
                </a:cxn>
                <a:cxn ang="0">
                  <a:pos x="T4" y="T5"/>
                </a:cxn>
                <a:cxn ang="0">
                  <a:pos x="T6" y="T7"/>
                </a:cxn>
                <a:cxn ang="0">
                  <a:pos x="T8" y="T9"/>
                </a:cxn>
                <a:cxn ang="0">
                  <a:pos x="T10" y="T11"/>
                </a:cxn>
                <a:cxn ang="0">
                  <a:pos x="T12" y="T13"/>
                </a:cxn>
              </a:cxnLst>
              <a:rect l="0" t="0" r="r" b="b"/>
              <a:pathLst>
                <a:path w="345" h="166">
                  <a:moveTo>
                    <a:pt x="344" y="0"/>
                  </a:moveTo>
                  <a:lnTo>
                    <a:pt x="344" y="75"/>
                  </a:lnTo>
                  <a:lnTo>
                    <a:pt x="119" y="165"/>
                  </a:lnTo>
                  <a:lnTo>
                    <a:pt x="0" y="165"/>
                  </a:lnTo>
                  <a:lnTo>
                    <a:pt x="0" y="105"/>
                  </a:lnTo>
                  <a:lnTo>
                    <a:pt x="119" y="105"/>
                  </a:lnTo>
                  <a:lnTo>
                    <a:pt x="119" y="15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sp>
        <p:nvSpPr>
          <p:cNvPr id="5268" name="Freeform 148"/>
          <p:cNvSpPr>
            <a:spLocks noChangeArrowheads="1"/>
          </p:cNvSpPr>
          <p:nvPr/>
        </p:nvSpPr>
        <p:spPr bwMode="auto">
          <a:xfrm>
            <a:off x="11807057" y="8860239"/>
            <a:ext cx="202210" cy="202210"/>
          </a:xfrm>
          <a:custGeom>
            <a:avLst/>
            <a:gdLst>
              <a:gd name="T0" fmla="*/ 194 w 404"/>
              <a:gd name="T1" fmla="*/ 0 h 404"/>
              <a:gd name="T2" fmla="*/ 0 w 404"/>
              <a:gd name="T3" fmla="*/ 194 h 404"/>
              <a:gd name="T4" fmla="*/ 209 w 404"/>
              <a:gd name="T5" fmla="*/ 403 h 404"/>
              <a:gd name="T6" fmla="*/ 403 w 404"/>
              <a:gd name="T7" fmla="*/ 209 h 404"/>
              <a:gd name="T8" fmla="*/ 194 w 404"/>
              <a:gd name="T9" fmla="*/ 0 h 404"/>
            </a:gdLst>
            <a:ahLst/>
            <a:cxnLst>
              <a:cxn ang="0">
                <a:pos x="T0" y="T1"/>
              </a:cxn>
              <a:cxn ang="0">
                <a:pos x="T2" y="T3"/>
              </a:cxn>
              <a:cxn ang="0">
                <a:pos x="T4" y="T5"/>
              </a:cxn>
              <a:cxn ang="0">
                <a:pos x="T6" y="T7"/>
              </a:cxn>
              <a:cxn ang="0">
                <a:pos x="T8" y="T9"/>
              </a:cxn>
            </a:cxnLst>
            <a:rect l="0" t="0" r="r" b="b"/>
            <a:pathLst>
              <a:path w="404" h="404">
                <a:moveTo>
                  <a:pt x="194" y="0"/>
                </a:moveTo>
                <a:lnTo>
                  <a:pt x="0" y="194"/>
                </a:lnTo>
                <a:lnTo>
                  <a:pt x="209" y="403"/>
                </a:lnTo>
                <a:lnTo>
                  <a:pt x="403" y="209"/>
                </a:lnTo>
                <a:lnTo>
                  <a:pt x="19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69" name="Freeform 149"/>
          <p:cNvSpPr>
            <a:spLocks noChangeArrowheads="1"/>
          </p:cNvSpPr>
          <p:nvPr/>
        </p:nvSpPr>
        <p:spPr bwMode="auto">
          <a:xfrm>
            <a:off x="11881789" y="8934969"/>
            <a:ext cx="391234" cy="391234"/>
          </a:xfrm>
          <a:custGeom>
            <a:avLst/>
            <a:gdLst>
              <a:gd name="T0" fmla="*/ 313 w 784"/>
              <a:gd name="T1" fmla="*/ 0 h 784"/>
              <a:gd name="T2" fmla="*/ 0 w 784"/>
              <a:gd name="T3" fmla="*/ 313 h 784"/>
              <a:gd name="T4" fmla="*/ 462 w 784"/>
              <a:gd name="T5" fmla="*/ 783 h 784"/>
              <a:gd name="T6" fmla="*/ 783 w 784"/>
              <a:gd name="T7" fmla="*/ 470 h 784"/>
              <a:gd name="T8" fmla="*/ 313 w 784"/>
              <a:gd name="T9" fmla="*/ 0 h 784"/>
            </a:gdLst>
            <a:ahLst/>
            <a:cxnLst>
              <a:cxn ang="0">
                <a:pos x="T0" y="T1"/>
              </a:cxn>
              <a:cxn ang="0">
                <a:pos x="T2" y="T3"/>
              </a:cxn>
              <a:cxn ang="0">
                <a:pos x="T4" y="T5"/>
              </a:cxn>
              <a:cxn ang="0">
                <a:pos x="T6" y="T7"/>
              </a:cxn>
              <a:cxn ang="0">
                <a:pos x="T8" y="T9"/>
              </a:cxn>
            </a:cxnLst>
            <a:rect l="0" t="0" r="r" b="b"/>
            <a:pathLst>
              <a:path w="784" h="784">
                <a:moveTo>
                  <a:pt x="313" y="0"/>
                </a:moveTo>
                <a:lnTo>
                  <a:pt x="0" y="313"/>
                </a:lnTo>
                <a:lnTo>
                  <a:pt x="462" y="783"/>
                </a:lnTo>
                <a:lnTo>
                  <a:pt x="783" y="470"/>
                </a:lnTo>
                <a:lnTo>
                  <a:pt x="31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70" name="Line 150"/>
          <p:cNvSpPr>
            <a:spLocks noChangeShapeType="1"/>
          </p:cNvSpPr>
          <p:nvPr/>
        </p:nvSpPr>
        <p:spPr bwMode="auto">
          <a:xfrm>
            <a:off x="11851017" y="8950354"/>
            <a:ext cx="65938" cy="6813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71" name="Line 151"/>
          <p:cNvSpPr>
            <a:spLocks noChangeShapeType="1"/>
          </p:cNvSpPr>
          <p:nvPr/>
        </p:nvSpPr>
        <p:spPr bwMode="auto">
          <a:xfrm>
            <a:off x="11897173" y="8904198"/>
            <a:ext cx="65938" cy="6593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72" name="Freeform 152"/>
          <p:cNvSpPr>
            <a:spLocks noChangeArrowheads="1"/>
          </p:cNvSpPr>
          <p:nvPr/>
        </p:nvSpPr>
        <p:spPr bwMode="auto">
          <a:xfrm>
            <a:off x="12763159" y="9053658"/>
            <a:ext cx="465963" cy="197815"/>
          </a:xfrm>
          <a:custGeom>
            <a:avLst/>
            <a:gdLst>
              <a:gd name="T0" fmla="*/ 739 w 934"/>
              <a:gd name="T1" fmla="*/ 0 h 397"/>
              <a:gd name="T2" fmla="*/ 739 w 934"/>
              <a:gd name="T3" fmla="*/ 0 h 397"/>
              <a:gd name="T4" fmla="*/ 201 w 934"/>
              <a:gd name="T5" fmla="*/ 0 h 397"/>
              <a:gd name="T6" fmla="*/ 0 w 934"/>
              <a:gd name="T7" fmla="*/ 202 h 397"/>
              <a:gd name="T8" fmla="*/ 201 w 934"/>
              <a:gd name="T9" fmla="*/ 396 h 397"/>
              <a:gd name="T10" fmla="*/ 365 w 934"/>
              <a:gd name="T11" fmla="*/ 306 h 397"/>
              <a:gd name="T12" fmla="*/ 574 w 934"/>
              <a:gd name="T13" fmla="*/ 306 h 397"/>
              <a:gd name="T14" fmla="*/ 739 w 934"/>
              <a:gd name="T15" fmla="*/ 396 h 397"/>
              <a:gd name="T16" fmla="*/ 933 w 934"/>
              <a:gd name="T17" fmla="*/ 202 h 397"/>
              <a:gd name="T18" fmla="*/ 739 w 934"/>
              <a:gd name="T19"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4" h="397">
                <a:moveTo>
                  <a:pt x="739" y="0"/>
                </a:moveTo>
                <a:lnTo>
                  <a:pt x="739" y="0"/>
                </a:lnTo>
                <a:cubicBezTo>
                  <a:pt x="201" y="0"/>
                  <a:pt x="201" y="0"/>
                  <a:pt x="201" y="0"/>
                </a:cubicBezTo>
                <a:cubicBezTo>
                  <a:pt x="89" y="0"/>
                  <a:pt x="0" y="90"/>
                  <a:pt x="0" y="202"/>
                </a:cubicBezTo>
                <a:cubicBezTo>
                  <a:pt x="0" y="306"/>
                  <a:pt x="89" y="396"/>
                  <a:pt x="201" y="396"/>
                </a:cubicBezTo>
                <a:cubicBezTo>
                  <a:pt x="268" y="396"/>
                  <a:pt x="328" y="359"/>
                  <a:pt x="365" y="306"/>
                </a:cubicBezTo>
                <a:cubicBezTo>
                  <a:pt x="574" y="306"/>
                  <a:pt x="574" y="306"/>
                  <a:pt x="574" y="306"/>
                </a:cubicBezTo>
                <a:cubicBezTo>
                  <a:pt x="612" y="359"/>
                  <a:pt x="671" y="396"/>
                  <a:pt x="739" y="396"/>
                </a:cubicBezTo>
                <a:cubicBezTo>
                  <a:pt x="843" y="396"/>
                  <a:pt x="933" y="306"/>
                  <a:pt x="933" y="202"/>
                </a:cubicBezTo>
                <a:cubicBezTo>
                  <a:pt x="933" y="90"/>
                  <a:pt x="843" y="0"/>
                  <a:pt x="73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73" name="Line 153"/>
          <p:cNvSpPr>
            <a:spLocks noChangeShapeType="1"/>
          </p:cNvSpPr>
          <p:nvPr/>
        </p:nvSpPr>
        <p:spPr bwMode="auto">
          <a:xfrm>
            <a:off x="12864265" y="9091022"/>
            <a:ext cx="2199" cy="12308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74" name="Line 154"/>
          <p:cNvSpPr>
            <a:spLocks noChangeShapeType="1"/>
          </p:cNvSpPr>
          <p:nvPr/>
        </p:nvSpPr>
        <p:spPr bwMode="auto">
          <a:xfrm flipH="1">
            <a:off x="12802723" y="9154764"/>
            <a:ext cx="123085"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75" name="Freeform 155"/>
          <p:cNvSpPr>
            <a:spLocks noChangeArrowheads="1"/>
          </p:cNvSpPr>
          <p:nvPr/>
        </p:nvSpPr>
        <p:spPr bwMode="auto">
          <a:xfrm>
            <a:off x="13079663" y="9097616"/>
            <a:ext cx="105501" cy="107698"/>
          </a:xfrm>
          <a:custGeom>
            <a:avLst/>
            <a:gdLst>
              <a:gd name="T0" fmla="*/ 209 w 210"/>
              <a:gd name="T1" fmla="*/ 104 h 217"/>
              <a:gd name="T2" fmla="*/ 209 w 210"/>
              <a:gd name="T3" fmla="*/ 104 h 217"/>
              <a:gd name="T4" fmla="*/ 105 w 210"/>
              <a:gd name="T5" fmla="*/ 216 h 217"/>
              <a:gd name="T6" fmla="*/ 0 w 210"/>
              <a:gd name="T7" fmla="*/ 104 h 217"/>
              <a:gd name="T8" fmla="*/ 105 w 210"/>
              <a:gd name="T9" fmla="*/ 0 h 217"/>
              <a:gd name="T10" fmla="*/ 209 w 210"/>
              <a:gd name="T11" fmla="*/ 104 h 217"/>
            </a:gdLst>
            <a:ahLst/>
            <a:cxnLst>
              <a:cxn ang="0">
                <a:pos x="T0" y="T1"/>
              </a:cxn>
              <a:cxn ang="0">
                <a:pos x="T2" y="T3"/>
              </a:cxn>
              <a:cxn ang="0">
                <a:pos x="T4" y="T5"/>
              </a:cxn>
              <a:cxn ang="0">
                <a:pos x="T6" y="T7"/>
              </a:cxn>
              <a:cxn ang="0">
                <a:pos x="T8" y="T9"/>
              </a:cxn>
              <a:cxn ang="0">
                <a:pos x="T10" y="T11"/>
              </a:cxn>
            </a:cxnLst>
            <a:rect l="0" t="0" r="r" b="b"/>
            <a:pathLst>
              <a:path w="210" h="217">
                <a:moveTo>
                  <a:pt x="209" y="104"/>
                </a:moveTo>
                <a:lnTo>
                  <a:pt x="209" y="104"/>
                </a:lnTo>
                <a:cubicBezTo>
                  <a:pt x="209" y="164"/>
                  <a:pt x="164" y="216"/>
                  <a:pt x="105" y="216"/>
                </a:cubicBezTo>
                <a:cubicBezTo>
                  <a:pt x="45" y="216"/>
                  <a:pt x="0" y="164"/>
                  <a:pt x="0" y="104"/>
                </a:cubicBezTo>
                <a:cubicBezTo>
                  <a:pt x="0" y="52"/>
                  <a:pt x="45" y="0"/>
                  <a:pt x="105" y="0"/>
                </a:cubicBezTo>
                <a:cubicBezTo>
                  <a:pt x="164" y="0"/>
                  <a:pt x="209" y="52"/>
                  <a:pt x="209" y="10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76" name="Line 156"/>
          <p:cNvSpPr>
            <a:spLocks noChangeShapeType="1"/>
          </p:cNvSpPr>
          <p:nvPr/>
        </p:nvSpPr>
        <p:spPr bwMode="auto">
          <a:xfrm>
            <a:off x="13132414" y="9097616"/>
            <a:ext cx="2199" cy="1076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77" name="Line 157"/>
          <p:cNvSpPr>
            <a:spLocks noChangeShapeType="1"/>
          </p:cNvSpPr>
          <p:nvPr/>
        </p:nvSpPr>
        <p:spPr bwMode="auto">
          <a:xfrm flipH="1">
            <a:off x="13077466" y="9154764"/>
            <a:ext cx="107698" cy="21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78" name="Freeform 158"/>
          <p:cNvSpPr>
            <a:spLocks noChangeArrowheads="1"/>
          </p:cNvSpPr>
          <p:nvPr/>
        </p:nvSpPr>
        <p:spPr bwMode="auto">
          <a:xfrm>
            <a:off x="12998341" y="8934969"/>
            <a:ext cx="105501" cy="118688"/>
          </a:xfrm>
          <a:custGeom>
            <a:avLst/>
            <a:gdLst>
              <a:gd name="T0" fmla="*/ 0 w 210"/>
              <a:gd name="T1" fmla="*/ 238 h 239"/>
              <a:gd name="T2" fmla="*/ 0 w 210"/>
              <a:gd name="T3" fmla="*/ 149 h 239"/>
              <a:gd name="T4" fmla="*/ 209 w 210"/>
              <a:gd name="T5" fmla="*/ 149 h 239"/>
              <a:gd name="T6" fmla="*/ 209 w 210"/>
              <a:gd name="T7" fmla="*/ 44 h 239"/>
              <a:gd name="T8" fmla="*/ 60 w 210"/>
              <a:gd name="T9" fmla="*/ 44 h 239"/>
              <a:gd name="T10" fmla="*/ 60 w 210"/>
              <a:gd name="T11" fmla="*/ 0 h 239"/>
            </a:gdLst>
            <a:ahLst/>
            <a:cxnLst>
              <a:cxn ang="0">
                <a:pos x="T0" y="T1"/>
              </a:cxn>
              <a:cxn ang="0">
                <a:pos x="T2" y="T3"/>
              </a:cxn>
              <a:cxn ang="0">
                <a:pos x="T4" y="T5"/>
              </a:cxn>
              <a:cxn ang="0">
                <a:pos x="T6" y="T7"/>
              </a:cxn>
              <a:cxn ang="0">
                <a:pos x="T8" y="T9"/>
              </a:cxn>
              <a:cxn ang="0">
                <a:pos x="T10" y="T11"/>
              </a:cxn>
            </a:cxnLst>
            <a:rect l="0" t="0" r="r" b="b"/>
            <a:pathLst>
              <a:path w="210" h="239">
                <a:moveTo>
                  <a:pt x="0" y="238"/>
                </a:moveTo>
                <a:lnTo>
                  <a:pt x="0" y="149"/>
                </a:lnTo>
                <a:lnTo>
                  <a:pt x="209" y="149"/>
                </a:lnTo>
                <a:lnTo>
                  <a:pt x="209" y="44"/>
                </a:lnTo>
                <a:lnTo>
                  <a:pt x="60" y="44"/>
                </a:lnTo>
                <a:lnTo>
                  <a:pt x="6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03" name="Freeform 83"/>
          <p:cNvSpPr>
            <a:spLocks noChangeArrowheads="1"/>
          </p:cNvSpPr>
          <p:nvPr/>
        </p:nvSpPr>
        <p:spPr bwMode="auto">
          <a:xfrm>
            <a:off x="13666514" y="7900264"/>
            <a:ext cx="465963" cy="470359"/>
          </a:xfrm>
          <a:custGeom>
            <a:avLst/>
            <a:gdLst>
              <a:gd name="T0" fmla="*/ 471 w 935"/>
              <a:gd name="T1" fmla="*/ 0 h 942"/>
              <a:gd name="T2" fmla="*/ 471 w 935"/>
              <a:gd name="T3" fmla="*/ 0 h 942"/>
              <a:gd name="T4" fmla="*/ 934 w 935"/>
              <a:gd name="T5" fmla="*/ 471 h 942"/>
              <a:gd name="T6" fmla="*/ 471 w 935"/>
              <a:gd name="T7" fmla="*/ 933 h 942"/>
              <a:gd name="T8" fmla="*/ 0 w 935"/>
              <a:gd name="T9" fmla="*/ 471 h 942"/>
              <a:gd name="T10" fmla="*/ 471 w 935"/>
              <a:gd name="T11" fmla="*/ 0 h 942"/>
            </a:gdLst>
            <a:ahLst/>
            <a:cxnLst>
              <a:cxn ang="0">
                <a:pos x="T0" y="T1"/>
              </a:cxn>
              <a:cxn ang="0">
                <a:pos x="T2" y="T3"/>
              </a:cxn>
              <a:cxn ang="0">
                <a:pos x="T4" y="T5"/>
              </a:cxn>
              <a:cxn ang="0">
                <a:pos x="T6" y="T7"/>
              </a:cxn>
              <a:cxn ang="0">
                <a:pos x="T8" y="T9"/>
              </a:cxn>
              <a:cxn ang="0">
                <a:pos x="T10" y="T11"/>
              </a:cxn>
            </a:cxnLst>
            <a:rect l="0" t="0" r="r" b="b"/>
            <a:pathLst>
              <a:path w="935" h="942">
                <a:moveTo>
                  <a:pt x="471" y="0"/>
                </a:moveTo>
                <a:lnTo>
                  <a:pt x="471" y="0"/>
                </a:lnTo>
                <a:cubicBezTo>
                  <a:pt x="725" y="0"/>
                  <a:pt x="934" y="209"/>
                  <a:pt x="934" y="471"/>
                </a:cubicBezTo>
                <a:cubicBezTo>
                  <a:pt x="934" y="724"/>
                  <a:pt x="725" y="941"/>
                  <a:pt x="471" y="933"/>
                </a:cubicBezTo>
                <a:cubicBezTo>
                  <a:pt x="209" y="941"/>
                  <a:pt x="0" y="724"/>
                  <a:pt x="0" y="471"/>
                </a:cubicBezTo>
                <a:cubicBezTo>
                  <a:pt x="0" y="209"/>
                  <a:pt x="209" y="0"/>
                  <a:pt x="471"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204" name="Freeform 84"/>
          <p:cNvSpPr>
            <a:spLocks noChangeArrowheads="1"/>
          </p:cNvSpPr>
          <p:nvPr/>
        </p:nvSpPr>
        <p:spPr bwMode="auto">
          <a:xfrm>
            <a:off x="13736847" y="7953016"/>
            <a:ext cx="327494" cy="182429"/>
          </a:xfrm>
          <a:custGeom>
            <a:avLst/>
            <a:gdLst>
              <a:gd name="T0" fmla="*/ 0 w 658"/>
              <a:gd name="T1" fmla="*/ 366 h 367"/>
              <a:gd name="T2" fmla="*/ 0 w 658"/>
              <a:gd name="T3" fmla="*/ 366 h 367"/>
              <a:gd name="T4" fmla="*/ 97 w 658"/>
              <a:gd name="T5" fmla="*/ 134 h 367"/>
              <a:gd name="T6" fmla="*/ 560 w 658"/>
              <a:gd name="T7" fmla="*/ 134 h 367"/>
              <a:gd name="T8" fmla="*/ 657 w 658"/>
              <a:gd name="T9" fmla="*/ 366 h 367"/>
            </a:gdLst>
            <a:ahLst/>
            <a:cxnLst>
              <a:cxn ang="0">
                <a:pos x="T0" y="T1"/>
              </a:cxn>
              <a:cxn ang="0">
                <a:pos x="T2" y="T3"/>
              </a:cxn>
              <a:cxn ang="0">
                <a:pos x="T4" y="T5"/>
              </a:cxn>
              <a:cxn ang="0">
                <a:pos x="T6" y="T7"/>
              </a:cxn>
              <a:cxn ang="0">
                <a:pos x="T8" y="T9"/>
              </a:cxn>
            </a:cxnLst>
            <a:rect l="0" t="0" r="r" b="b"/>
            <a:pathLst>
              <a:path w="658" h="367">
                <a:moveTo>
                  <a:pt x="0" y="366"/>
                </a:moveTo>
                <a:lnTo>
                  <a:pt x="0" y="366"/>
                </a:lnTo>
                <a:cubicBezTo>
                  <a:pt x="0" y="283"/>
                  <a:pt x="30" y="194"/>
                  <a:pt x="97" y="134"/>
                </a:cubicBezTo>
                <a:cubicBezTo>
                  <a:pt x="224" y="0"/>
                  <a:pt x="433" y="0"/>
                  <a:pt x="560" y="134"/>
                </a:cubicBezTo>
                <a:cubicBezTo>
                  <a:pt x="627" y="194"/>
                  <a:pt x="657" y="283"/>
                  <a:pt x="657" y="36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05" name="Line 85"/>
          <p:cNvSpPr>
            <a:spLocks noChangeShapeType="1"/>
          </p:cNvSpPr>
          <p:nvPr/>
        </p:nvSpPr>
        <p:spPr bwMode="auto">
          <a:xfrm>
            <a:off x="13842350" y="8091486"/>
            <a:ext cx="43959" cy="54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206" name="Freeform 86"/>
          <p:cNvSpPr>
            <a:spLocks noChangeArrowheads="1"/>
          </p:cNvSpPr>
          <p:nvPr/>
        </p:nvSpPr>
        <p:spPr bwMode="auto">
          <a:xfrm>
            <a:off x="13881911" y="8142036"/>
            <a:ext cx="35166" cy="30772"/>
          </a:xfrm>
          <a:custGeom>
            <a:avLst/>
            <a:gdLst>
              <a:gd name="T0" fmla="*/ 60 w 69"/>
              <a:gd name="T1" fmla="*/ 8 h 61"/>
              <a:gd name="T2" fmla="*/ 60 w 69"/>
              <a:gd name="T3" fmla="*/ 8 h 61"/>
              <a:gd name="T4" fmla="*/ 60 w 69"/>
              <a:gd name="T5" fmla="*/ 53 h 61"/>
              <a:gd name="T6" fmla="*/ 15 w 69"/>
              <a:gd name="T7" fmla="*/ 53 h 61"/>
              <a:gd name="T8" fmla="*/ 15 w 69"/>
              <a:gd name="T9" fmla="*/ 8 h 61"/>
              <a:gd name="T10" fmla="*/ 60 w 69"/>
              <a:gd name="T11" fmla="*/ 8 h 61"/>
            </a:gdLst>
            <a:ahLst/>
            <a:cxnLst>
              <a:cxn ang="0">
                <a:pos x="T0" y="T1"/>
              </a:cxn>
              <a:cxn ang="0">
                <a:pos x="T2" y="T3"/>
              </a:cxn>
              <a:cxn ang="0">
                <a:pos x="T4" y="T5"/>
              </a:cxn>
              <a:cxn ang="0">
                <a:pos x="T6" y="T7"/>
              </a:cxn>
              <a:cxn ang="0">
                <a:pos x="T8" y="T9"/>
              </a:cxn>
              <a:cxn ang="0">
                <a:pos x="T10" y="T11"/>
              </a:cxn>
            </a:cxnLst>
            <a:rect l="0" t="0" r="r" b="b"/>
            <a:pathLst>
              <a:path w="69" h="61">
                <a:moveTo>
                  <a:pt x="60" y="8"/>
                </a:moveTo>
                <a:lnTo>
                  <a:pt x="60" y="8"/>
                </a:lnTo>
                <a:cubicBezTo>
                  <a:pt x="68" y="23"/>
                  <a:pt x="68" y="38"/>
                  <a:pt x="60" y="53"/>
                </a:cubicBezTo>
                <a:cubicBezTo>
                  <a:pt x="45" y="60"/>
                  <a:pt x="30" y="60"/>
                  <a:pt x="15" y="53"/>
                </a:cubicBezTo>
                <a:cubicBezTo>
                  <a:pt x="0" y="38"/>
                  <a:pt x="0" y="23"/>
                  <a:pt x="15" y="8"/>
                </a:cubicBezTo>
                <a:cubicBezTo>
                  <a:pt x="30" y="0"/>
                  <a:pt x="45" y="0"/>
                  <a:pt x="60" y="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05" name="Freeform 185"/>
          <p:cNvSpPr>
            <a:spLocks noChangeArrowheads="1"/>
          </p:cNvSpPr>
          <p:nvPr/>
        </p:nvSpPr>
        <p:spPr bwMode="auto">
          <a:xfrm>
            <a:off x="14627013" y="8023350"/>
            <a:ext cx="465963" cy="224189"/>
          </a:xfrm>
          <a:custGeom>
            <a:avLst/>
            <a:gdLst>
              <a:gd name="T0" fmla="*/ 0 w 934"/>
              <a:gd name="T1" fmla="*/ 224 h 448"/>
              <a:gd name="T2" fmla="*/ 0 w 934"/>
              <a:gd name="T3" fmla="*/ 224 h 448"/>
              <a:gd name="T4" fmla="*/ 463 w 934"/>
              <a:gd name="T5" fmla="*/ 447 h 448"/>
              <a:gd name="T6" fmla="*/ 933 w 934"/>
              <a:gd name="T7" fmla="*/ 224 h 448"/>
              <a:gd name="T8" fmla="*/ 463 w 934"/>
              <a:gd name="T9" fmla="*/ 0 h 448"/>
              <a:gd name="T10" fmla="*/ 0 w 934"/>
              <a:gd name="T11" fmla="*/ 224 h 448"/>
            </a:gdLst>
            <a:ahLst/>
            <a:cxnLst>
              <a:cxn ang="0">
                <a:pos x="T0" y="T1"/>
              </a:cxn>
              <a:cxn ang="0">
                <a:pos x="T2" y="T3"/>
              </a:cxn>
              <a:cxn ang="0">
                <a:pos x="T4" y="T5"/>
              </a:cxn>
              <a:cxn ang="0">
                <a:pos x="T6" y="T7"/>
              </a:cxn>
              <a:cxn ang="0">
                <a:pos x="T8" y="T9"/>
              </a:cxn>
              <a:cxn ang="0">
                <a:pos x="T10" y="T11"/>
              </a:cxn>
            </a:cxnLst>
            <a:rect l="0" t="0" r="r" b="b"/>
            <a:pathLst>
              <a:path w="934" h="448">
                <a:moveTo>
                  <a:pt x="0" y="224"/>
                </a:moveTo>
                <a:lnTo>
                  <a:pt x="0" y="224"/>
                </a:lnTo>
                <a:cubicBezTo>
                  <a:pt x="0" y="224"/>
                  <a:pt x="164" y="447"/>
                  <a:pt x="463" y="447"/>
                </a:cubicBezTo>
                <a:cubicBezTo>
                  <a:pt x="769" y="447"/>
                  <a:pt x="933" y="224"/>
                  <a:pt x="933" y="224"/>
                </a:cubicBezTo>
                <a:cubicBezTo>
                  <a:pt x="933" y="224"/>
                  <a:pt x="769" y="0"/>
                  <a:pt x="463" y="0"/>
                </a:cubicBezTo>
                <a:cubicBezTo>
                  <a:pt x="164" y="0"/>
                  <a:pt x="0" y="224"/>
                  <a:pt x="0"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06" name="Freeform 186"/>
          <p:cNvSpPr>
            <a:spLocks noChangeArrowheads="1"/>
          </p:cNvSpPr>
          <p:nvPr/>
        </p:nvSpPr>
        <p:spPr bwMode="auto">
          <a:xfrm>
            <a:off x="14805046" y="8082694"/>
            <a:ext cx="105501" cy="105501"/>
          </a:xfrm>
          <a:custGeom>
            <a:avLst/>
            <a:gdLst>
              <a:gd name="T0" fmla="*/ 209 w 210"/>
              <a:gd name="T1" fmla="*/ 105 h 210"/>
              <a:gd name="T2" fmla="*/ 209 w 210"/>
              <a:gd name="T3" fmla="*/ 105 h 210"/>
              <a:gd name="T4" fmla="*/ 104 w 210"/>
              <a:gd name="T5" fmla="*/ 0 h 210"/>
              <a:gd name="T6" fmla="*/ 0 w 210"/>
              <a:gd name="T7" fmla="*/ 105 h 210"/>
              <a:gd name="T8" fmla="*/ 104 w 210"/>
              <a:gd name="T9" fmla="*/ 209 h 210"/>
              <a:gd name="T10" fmla="*/ 209 w 210"/>
              <a:gd name="T11" fmla="*/ 105 h 210"/>
            </a:gdLst>
            <a:ahLst/>
            <a:cxnLst>
              <a:cxn ang="0">
                <a:pos x="T0" y="T1"/>
              </a:cxn>
              <a:cxn ang="0">
                <a:pos x="T2" y="T3"/>
              </a:cxn>
              <a:cxn ang="0">
                <a:pos x="T4" y="T5"/>
              </a:cxn>
              <a:cxn ang="0">
                <a:pos x="T6" y="T7"/>
              </a:cxn>
              <a:cxn ang="0">
                <a:pos x="T8" y="T9"/>
              </a:cxn>
              <a:cxn ang="0">
                <a:pos x="T10" y="T11"/>
              </a:cxn>
            </a:cxnLst>
            <a:rect l="0" t="0" r="r" b="b"/>
            <a:pathLst>
              <a:path w="210" h="210">
                <a:moveTo>
                  <a:pt x="209" y="105"/>
                </a:moveTo>
                <a:lnTo>
                  <a:pt x="209" y="105"/>
                </a:lnTo>
                <a:cubicBezTo>
                  <a:pt x="209" y="45"/>
                  <a:pt x="164" y="0"/>
                  <a:pt x="104" y="0"/>
                </a:cubicBezTo>
                <a:cubicBezTo>
                  <a:pt x="52" y="0"/>
                  <a:pt x="0" y="45"/>
                  <a:pt x="0" y="105"/>
                </a:cubicBezTo>
                <a:cubicBezTo>
                  <a:pt x="0" y="164"/>
                  <a:pt x="52" y="209"/>
                  <a:pt x="104" y="209"/>
                </a:cubicBezTo>
                <a:cubicBezTo>
                  <a:pt x="164" y="209"/>
                  <a:pt x="209" y="164"/>
                  <a:pt x="209" y="10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07" name="Freeform 187"/>
          <p:cNvSpPr>
            <a:spLocks noChangeArrowheads="1"/>
          </p:cNvSpPr>
          <p:nvPr/>
        </p:nvSpPr>
        <p:spPr bwMode="auto">
          <a:xfrm>
            <a:off x="15583114" y="8023350"/>
            <a:ext cx="465963" cy="224189"/>
          </a:xfrm>
          <a:custGeom>
            <a:avLst/>
            <a:gdLst>
              <a:gd name="T0" fmla="*/ 0 w 934"/>
              <a:gd name="T1" fmla="*/ 224 h 448"/>
              <a:gd name="T2" fmla="*/ 0 w 934"/>
              <a:gd name="T3" fmla="*/ 224 h 448"/>
              <a:gd name="T4" fmla="*/ 470 w 934"/>
              <a:gd name="T5" fmla="*/ 447 h 448"/>
              <a:gd name="T6" fmla="*/ 933 w 934"/>
              <a:gd name="T7" fmla="*/ 224 h 448"/>
              <a:gd name="T8" fmla="*/ 470 w 934"/>
              <a:gd name="T9" fmla="*/ 0 h 448"/>
              <a:gd name="T10" fmla="*/ 0 w 934"/>
              <a:gd name="T11" fmla="*/ 224 h 448"/>
            </a:gdLst>
            <a:ahLst/>
            <a:cxnLst>
              <a:cxn ang="0">
                <a:pos x="T0" y="T1"/>
              </a:cxn>
              <a:cxn ang="0">
                <a:pos x="T2" y="T3"/>
              </a:cxn>
              <a:cxn ang="0">
                <a:pos x="T4" y="T5"/>
              </a:cxn>
              <a:cxn ang="0">
                <a:pos x="T6" y="T7"/>
              </a:cxn>
              <a:cxn ang="0">
                <a:pos x="T8" y="T9"/>
              </a:cxn>
              <a:cxn ang="0">
                <a:pos x="T10" y="T11"/>
              </a:cxn>
            </a:cxnLst>
            <a:rect l="0" t="0" r="r" b="b"/>
            <a:pathLst>
              <a:path w="934" h="448">
                <a:moveTo>
                  <a:pt x="0" y="224"/>
                </a:moveTo>
                <a:lnTo>
                  <a:pt x="0" y="224"/>
                </a:lnTo>
                <a:cubicBezTo>
                  <a:pt x="0" y="224"/>
                  <a:pt x="171" y="447"/>
                  <a:pt x="470" y="447"/>
                </a:cubicBezTo>
                <a:cubicBezTo>
                  <a:pt x="769" y="447"/>
                  <a:pt x="933" y="224"/>
                  <a:pt x="933" y="224"/>
                </a:cubicBezTo>
                <a:cubicBezTo>
                  <a:pt x="933" y="224"/>
                  <a:pt x="769" y="0"/>
                  <a:pt x="470" y="0"/>
                </a:cubicBezTo>
                <a:cubicBezTo>
                  <a:pt x="171" y="0"/>
                  <a:pt x="0" y="224"/>
                  <a:pt x="0"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08" name="Freeform 188"/>
          <p:cNvSpPr>
            <a:spLocks noChangeArrowheads="1"/>
          </p:cNvSpPr>
          <p:nvPr/>
        </p:nvSpPr>
        <p:spPr bwMode="auto">
          <a:xfrm>
            <a:off x="15765544" y="8082694"/>
            <a:ext cx="105501" cy="105501"/>
          </a:xfrm>
          <a:custGeom>
            <a:avLst/>
            <a:gdLst>
              <a:gd name="T0" fmla="*/ 209 w 210"/>
              <a:gd name="T1" fmla="*/ 105 h 210"/>
              <a:gd name="T2" fmla="*/ 209 w 210"/>
              <a:gd name="T3" fmla="*/ 105 h 210"/>
              <a:gd name="T4" fmla="*/ 105 w 210"/>
              <a:gd name="T5" fmla="*/ 0 h 210"/>
              <a:gd name="T6" fmla="*/ 0 w 210"/>
              <a:gd name="T7" fmla="*/ 105 h 210"/>
              <a:gd name="T8" fmla="*/ 105 w 210"/>
              <a:gd name="T9" fmla="*/ 209 h 210"/>
              <a:gd name="T10" fmla="*/ 209 w 210"/>
              <a:gd name="T11" fmla="*/ 105 h 210"/>
            </a:gdLst>
            <a:ahLst/>
            <a:cxnLst>
              <a:cxn ang="0">
                <a:pos x="T0" y="T1"/>
              </a:cxn>
              <a:cxn ang="0">
                <a:pos x="T2" y="T3"/>
              </a:cxn>
              <a:cxn ang="0">
                <a:pos x="T4" y="T5"/>
              </a:cxn>
              <a:cxn ang="0">
                <a:pos x="T6" y="T7"/>
              </a:cxn>
              <a:cxn ang="0">
                <a:pos x="T8" y="T9"/>
              </a:cxn>
              <a:cxn ang="0">
                <a:pos x="T10" y="T11"/>
              </a:cxn>
            </a:cxnLst>
            <a:rect l="0" t="0" r="r" b="b"/>
            <a:pathLst>
              <a:path w="210" h="210">
                <a:moveTo>
                  <a:pt x="209" y="105"/>
                </a:moveTo>
                <a:lnTo>
                  <a:pt x="209" y="105"/>
                </a:lnTo>
                <a:cubicBezTo>
                  <a:pt x="209" y="45"/>
                  <a:pt x="165" y="0"/>
                  <a:pt x="105" y="0"/>
                </a:cubicBezTo>
                <a:cubicBezTo>
                  <a:pt x="45" y="0"/>
                  <a:pt x="0" y="45"/>
                  <a:pt x="0" y="105"/>
                </a:cubicBezTo>
                <a:cubicBezTo>
                  <a:pt x="0" y="164"/>
                  <a:pt x="45" y="209"/>
                  <a:pt x="105" y="209"/>
                </a:cubicBezTo>
                <a:cubicBezTo>
                  <a:pt x="165" y="209"/>
                  <a:pt x="209" y="164"/>
                  <a:pt x="209" y="10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09" name="Line 189"/>
          <p:cNvSpPr>
            <a:spLocks noChangeShapeType="1"/>
          </p:cNvSpPr>
          <p:nvPr/>
        </p:nvSpPr>
        <p:spPr bwMode="auto">
          <a:xfrm flipV="1">
            <a:off x="15646856" y="7961806"/>
            <a:ext cx="342878" cy="34727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nvGrpSpPr>
          <p:cNvPr id="6" name="Group 5"/>
          <p:cNvGrpSpPr/>
          <p:nvPr/>
        </p:nvGrpSpPr>
        <p:grpSpPr>
          <a:xfrm>
            <a:off x="16563074" y="7884032"/>
            <a:ext cx="406619" cy="461567"/>
            <a:chOff x="14470031" y="13420684"/>
            <a:chExt cx="542018" cy="615262"/>
          </a:xfrm>
        </p:grpSpPr>
        <p:sp>
          <p:nvSpPr>
            <p:cNvPr id="5315" name="Freeform 195"/>
            <p:cNvSpPr>
              <a:spLocks noChangeArrowheads="1"/>
            </p:cNvSpPr>
            <p:nvPr/>
          </p:nvSpPr>
          <p:spPr bwMode="auto">
            <a:xfrm>
              <a:off x="14470031" y="13420684"/>
              <a:ext cx="542018" cy="398456"/>
            </a:xfrm>
            <a:custGeom>
              <a:avLst/>
              <a:gdLst>
                <a:gd name="T0" fmla="*/ 0 w 815"/>
                <a:gd name="T1" fmla="*/ 597 h 598"/>
                <a:gd name="T2" fmla="*/ 97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7"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16" name="Freeform 196"/>
            <p:cNvSpPr>
              <a:spLocks noChangeArrowheads="1"/>
            </p:cNvSpPr>
            <p:nvPr/>
          </p:nvSpPr>
          <p:spPr bwMode="auto">
            <a:xfrm>
              <a:off x="14470031" y="13816211"/>
              <a:ext cx="542018"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17" name="Freeform 197"/>
            <p:cNvSpPr>
              <a:spLocks noChangeArrowheads="1"/>
            </p:cNvSpPr>
            <p:nvPr/>
          </p:nvSpPr>
          <p:spPr bwMode="auto">
            <a:xfrm>
              <a:off x="14871417" y="13895315"/>
              <a:ext cx="61526" cy="58597"/>
            </a:xfrm>
            <a:custGeom>
              <a:avLst/>
              <a:gdLst>
                <a:gd name="T0" fmla="*/ 90 w 91"/>
                <a:gd name="T1" fmla="*/ 44 h 90"/>
                <a:gd name="T2" fmla="*/ 90 w 91"/>
                <a:gd name="T3" fmla="*/ 44 h 90"/>
                <a:gd name="T4" fmla="*/ 45 w 91"/>
                <a:gd name="T5" fmla="*/ 0 h 90"/>
                <a:gd name="T6" fmla="*/ 0 w 91"/>
                <a:gd name="T7" fmla="*/ 44 h 90"/>
                <a:gd name="T8" fmla="*/ 45 w 91"/>
                <a:gd name="T9" fmla="*/ 89 h 90"/>
                <a:gd name="T10" fmla="*/ 90 w 91"/>
                <a:gd name="T11" fmla="*/ 44 h 90"/>
              </a:gdLst>
              <a:ahLst/>
              <a:cxnLst>
                <a:cxn ang="0">
                  <a:pos x="T0" y="T1"/>
                </a:cxn>
                <a:cxn ang="0">
                  <a:pos x="T2" y="T3"/>
                </a:cxn>
                <a:cxn ang="0">
                  <a:pos x="T4" y="T5"/>
                </a:cxn>
                <a:cxn ang="0">
                  <a:pos x="T6" y="T7"/>
                </a:cxn>
                <a:cxn ang="0">
                  <a:pos x="T8" y="T9"/>
                </a:cxn>
                <a:cxn ang="0">
                  <a:pos x="T10" y="T11"/>
                </a:cxn>
              </a:cxnLst>
              <a:rect l="0" t="0" r="r" b="b"/>
              <a:pathLst>
                <a:path w="91" h="90">
                  <a:moveTo>
                    <a:pt x="90" y="44"/>
                  </a:moveTo>
                  <a:lnTo>
                    <a:pt x="90" y="44"/>
                  </a:lnTo>
                  <a:cubicBezTo>
                    <a:pt x="90" y="22"/>
                    <a:pt x="67" y="0"/>
                    <a:pt x="45" y="0"/>
                  </a:cubicBezTo>
                  <a:cubicBezTo>
                    <a:pt x="22" y="0"/>
                    <a:pt x="0" y="22"/>
                    <a:pt x="0" y="44"/>
                  </a:cubicBezTo>
                  <a:cubicBezTo>
                    <a:pt x="0" y="67"/>
                    <a:pt x="22" y="89"/>
                    <a:pt x="45" y="89"/>
                  </a:cubicBezTo>
                  <a:cubicBezTo>
                    <a:pt x="67" y="89"/>
                    <a:pt x="90" y="67"/>
                    <a:pt x="90"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18" name="Freeform 198"/>
            <p:cNvSpPr>
              <a:spLocks noChangeArrowheads="1"/>
            </p:cNvSpPr>
            <p:nvPr/>
          </p:nvSpPr>
          <p:spPr bwMode="auto">
            <a:xfrm>
              <a:off x="14642891" y="13558388"/>
              <a:ext cx="199228" cy="120122"/>
            </a:xfrm>
            <a:custGeom>
              <a:avLst/>
              <a:gdLst>
                <a:gd name="T0" fmla="*/ 195 w 300"/>
                <a:gd name="T1" fmla="*/ 179 h 180"/>
                <a:gd name="T2" fmla="*/ 195 w 300"/>
                <a:gd name="T3" fmla="*/ 179 h 180"/>
                <a:gd name="T4" fmla="*/ 254 w 300"/>
                <a:gd name="T5" fmla="*/ 179 h 180"/>
                <a:gd name="T6" fmla="*/ 299 w 300"/>
                <a:gd name="T7" fmla="*/ 135 h 180"/>
                <a:gd name="T8" fmla="*/ 254 w 300"/>
                <a:gd name="T9" fmla="*/ 90 h 180"/>
                <a:gd name="T10" fmla="*/ 150 w 300"/>
                <a:gd name="T11" fmla="*/ 0 h 180"/>
                <a:gd name="T12" fmla="*/ 45 w 300"/>
                <a:gd name="T13" fmla="*/ 90 h 180"/>
                <a:gd name="T14" fmla="*/ 45 w 300"/>
                <a:gd name="T15" fmla="*/ 90 h 180"/>
                <a:gd name="T16" fmla="*/ 0 w 300"/>
                <a:gd name="T17" fmla="*/ 135 h 180"/>
                <a:gd name="T18" fmla="*/ 45 w 300"/>
                <a:gd name="T19" fmla="*/ 179 h 180"/>
                <a:gd name="T20" fmla="*/ 202 w 300"/>
                <a:gd name="T2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180">
                  <a:moveTo>
                    <a:pt x="195" y="179"/>
                  </a:moveTo>
                  <a:lnTo>
                    <a:pt x="195" y="179"/>
                  </a:lnTo>
                  <a:cubicBezTo>
                    <a:pt x="254" y="179"/>
                    <a:pt x="254" y="179"/>
                    <a:pt x="254" y="179"/>
                  </a:cubicBezTo>
                  <a:cubicBezTo>
                    <a:pt x="284" y="179"/>
                    <a:pt x="299" y="164"/>
                    <a:pt x="299" y="135"/>
                  </a:cubicBezTo>
                  <a:cubicBezTo>
                    <a:pt x="299" y="120"/>
                    <a:pt x="284" y="90"/>
                    <a:pt x="254" y="90"/>
                  </a:cubicBezTo>
                  <a:cubicBezTo>
                    <a:pt x="254" y="37"/>
                    <a:pt x="202" y="0"/>
                    <a:pt x="150" y="0"/>
                  </a:cubicBezTo>
                  <a:cubicBezTo>
                    <a:pt x="97" y="0"/>
                    <a:pt x="53" y="45"/>
                    <a:pt x="45" y="90"/>
                  </a:cubicBezTo>
                  <a:lnTo>
                    <a:pt x="45" y="90"/>
                  </a:lnTo>
                  <a:cubicBezTo>
                    <a:pt x="15" y="90"/>
                    <a:pt x="0" y="120"/>
                    <a:pt x="0" y="135"/>
                  </a:cubicBezTo>
                  <a:cubicBezTo>
                    <a:pt x="0" y="164"/>
                    <a:pt x="15" y="179"/>
                    <a:pt x="45" y="179"/>
                  </a:cubicBezTo>
                  <a:cubicBezTo>
                    <a:pt x="202" y="179"/>
                    <a:pt x="202" y="179"/>
                    <a:pt x="202"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27" name="Group 26"/>
          <p:cNvGrpSpPr/>
          <p:nvPr/>
        </p:nvGrpSpPr>
        <p:grpSpPr>
          <a:xfrm>
            <a:off x="11822443" y="7941499"/>
            <a:ext cx="391233" cy="476952"/>
            <a:chOff x="15759151" y="8302288"/>
            <a:chExt cx="521508" cy="635771"/>
          </a:xfrm>
        </p:grpSpPr>
        <p:sp>
          <p:nvSpPr>
            <p:cNvPr id="5337" name="Line 217"/>
            <p:cNvSpPr>
              <a:spLocks noChangeShapeType="1"/>
            </p:cNvSpPr>
            <p:nvPr/>
          </p:nvSpPr>
          <p:spPr bwMode="auto">
            <a:xfrm>
              <a:off x="15817747" y="8489798"/>
              <a:ext cx="2931" cy="44533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38" name="Line 218"/>
            <p:cNvSpPr>
              <a:spLocks noChangeShapeType="1"/>
            </p:cNvSpPr>
            <p:nvPr/>
          </p:nvSpPr>
          <p:spPr bwMode="auto">
            <a:xfrm>
              <a:off x="16219134" y="8302290"/>
              <a:ext cx="2929" cy="44533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39" name="Line 219"/>
            <p:cNvSpPr>
              <a:spLocks noChangeShapeType="1"/>
            </p:cNvSpPr>
            <p:nvPr/>
          </p:nvSpPr>
          <p:spPr bwMode="auto">
            <a:xfrm>
              <a:off x="16016975" y="8680235"/>
              <a:ext cx="2931" cy="2578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40" name="Line 220"/>
            <p:cNvSpPr>
              <a:spLocks noChangeShapeType="1"/>
            </p:cNvSpPr>
            <p:nvPr/>
          </p:nvSpPr>
          <p:spPr bwMode="auto">
            <a:xfrm>
              <a:off x="16016975" y="8302290"/>
              <a:ext cx="2931" cy="2578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41" name="Freeform 221"/>
            <p:cNvSpPr>
              <a:spLocks noChangeArrowheads="1"/>
            </p:cNvSpPr>
            <p:nvPr/>
          </p:nvSpPr>
          <p:spPr bwMode="auto">
            <a:xfrm>
              <a:off x="15759151" y="8372607"/>
              <a:ext cx="120124" cy="120122"/>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42" name="Freeform 222"/>
            <p:cNvSpPr>
              <a:spLocks noChangeArrowheads="1"/>
            </p:cNvSpPr>
            <p:nvPr/>
          </p:nvSpPr>
          <p:spPr bwMode="auto">
            <a:xfrm>
              <a:off x="16154677" y="8747622"/>
              <a:ext cx="125982" cy="120122"/>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43" name="Freeform 223"/>
            <p:cNvSpPr>
              <a:spLocks noChangeArrowheads="1"/>
            </p:cNvSpPr>
            <p:nvPr/>
          </p:nvSpPr>
          <p:spPr bwMode="auto">
            <a:xfrm>
              <a:off x="15955451" y="8560114"/>
              <a:ext cx="120122" cy="120122"/>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344" name="Line 224"/>
            <p:cNvSpPr>
              <a:spLocks noChangeShapeType="1"/>
            </p:cNvSpPr>
            <p:nvPr/>
          </p:nvSpPr>
          <p:spPr bwMode="auto">
            <a:xfrm>
              <a:off x="15817747" y="8302288"/>
              <a:ext cx="2931"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345" name="Line 225"/>
            <p:cNvSpPr>
              <a:spLocks noChangeShapeType="1"/>
            </p:cNvSpPr>
            <p:nvPr/>
          </p:nvSpPr>
          <p:spPr bwMode="auto">
            <a:xfrm>
              <a:off x="16219134" y="8867742"/>
              <a:ext cx="2929"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grpSp>
      <p:grpSp>
        <p:nvGrpSpPr>
          <p:cNvPr id="5806" name="Group 5805"/>
          <p:cNvGrpSpPr/>
          <p:nvPr/>
        </p:nvGrpSpPr>
        <p:grpSpPr>
          <a:xfrm>
            <a:off x="10815788" y="7941500"/>
            <a:ext cx="483547" cy="474755"/>
            <a:chOff x="14417294" y="8302290"/>
            <a:chExt cx="644561" cy="632842"/>
          </a:xfrm>
        </p:grpSpPr>
        <p:sp>
          <p:nvSpPr>
            <p:cNvPr id="5792" name="Line 672"/>
            <p:cNvSpPr>
              <a:spLocks noChangeShapeType="1"/>
            </p:cNvSpPr>
            <p:nvPr/>
          </p:nvSpPr>
          <p:spPr bwMode="auto">
            <a:xfrm>
              <a:off x="14742506" y="8776922"/>
              <a:ext cx="2929" cy="15821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93" name="Line 673"/>
            <p:cNvSpPr>
              <a:spLocks noChangeShapeType="1"/>
            </p:cNvSpPr>
            <p:nvPr/>
          </p:nvSpPr>
          <p:spPr bwMode="auto">
            <a:xfrm>
              <a:off x="14742506" y="8302290"/>
              <a:ext cx="2929" cy="15821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94" name="Line 674"/>
            <p:cNvSpPr>
              <a:spLocks noChangeShapeType="1"/>
            </p:cNvSpPr>
            <p:nvPr/>
          </p:nvSpPr>
          <p:spPr bwMode="auto">
            <a:xfrm flipH="1">
              <a:off x="14417294" y="8618711"/>
              <a:ext cx="16993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95" name="Line 675"/>
            <p:cNvSpPr>
              <a:spLocks noChangeShapeType="1"/>
            </p:cNvSpPr>
            <p:nvPr/>
          </p:nvSpPr>
          <p:spPr bwMode="auto">
            <a:xfrm flipH="1">
              <a:off x="14897785" y="8618711"/>
              <a:ext cx="16407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sz="2701" dirty="0">
                <a:latin typeface="Montserrat Light" charset="0"/>
              </a:endParaRPr>
            </a:p>
          </p:txBody>
        </p:sp>
        <p:sp>
          <p:nvSpPr>
            <p:cNvPr id="5796" name="Freeform 676"/>
            <p:cNvSpPr>
              <a:spLocks noChangeArrowheads="1"/>
            </p:cNvSpPr>
            <p:nvPr/>
          </p:nvSpPr>
          <p:spPr bwMode="auto">
            <a:xfrm>
              <a:off x="14505189"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grpSp>
      <p:sp>
        <p:nvSpPr>
          <p:cNvPr id="5797" name="Freeform 677"/>
          <p:cNvSpPr>
            <a:spLocks noChangeArrowheads="1"/>
          </p:cNvSpPr>
          <p:nvPr/>
        </p:nvSpPr>
        <p:spPr bwMode="auto">
          <a:xfrm>
            <a:off x="12719202" y="7921719"/>
            <a:ext cx="509921" cy="509921"/>
          </a:xfrm>
          <a:custGeom>
            <a:avLst/>
            <a:gdLst>
              <a:gd name="T0" fmla="*/ 843 w 1024"/>
              <a:gd name="T1" fmla="*/ 187 h 1024"/>
              <a:gd name="T2" fmla="*/ 843 w 1024"/>
              <a:gd name="T3" fmla="*/ 187 h 1024"/>
              <a:gd name="T4" fmla="*/ 843 w 1024"/>
              <a:gd name="T5" fmla="*/ 844 h 1024"/>
              <a:gd name="T6" fmla="*/ 187 w 1024"/>
              <a:gd name="T7" fmla="*/ 844 h 1024"/>
              <a:gd name="T8" fmla="*/ 187 w 1024"/>
              <a:gd name="T9" fmla="*/ 187 h 1024"/>
              <a:gd name="T10" fmla="*/ 843 w 1024"/>
              <a:gd name="T11" fmla="*/ 187 h 1024"/>
            </a:gdLst>
            <a:ahLst/>
            <a:cxnLst>
              <a:cxn ang="0">
                <a:pos x="T0" y="T1"/>
              </a:cxn>
              <a:cxn ang="0">
                <a:pos x="T2" y="T3"/>
              </a:cxn>
              <a:cxn ang="0">
                <a:pos x="T4" y="T5"/>
              </a:cxn>
              <a:cxn ang="0">
                <a:pos x="T6" y="T7"/>
              </a:cxn>
              <a:cxn ang="0">
                <a:pos x="T8" y="T9"/>
              </a:cxn>
              <a:cxn ang="0">
                <a:pos x="T10" y="T11"/>
              </a:cxn>
            </a:cxnLst>
            <a:rect l="0" t="0" r="r" b="b"/>
            <a:pathLst>
              <a:path w="1024" h="1024">
                <a:moveTo>
                  <a:pt x="843" y="187"/>
                </a:moveTo>
                <a:lnTo>
                  <a:pt x="843" y="187"/>
                </a:lnTo>
                <a:cubicBezTo>
                  <a:pt x="1023" y="366"/>
                  <a:pt x="1023" y="665"/>
                  <a:pt x="843" y="844"/>
                </a:cubicBezTo>
                <a:cubicBezTo>
                  <a:pt x="664" y="1023"/>
                  <a:pt x="366" y="1023"/>
                  <a:pt x="187" y="844"/>
                </a:cubicBezTo>
                <a:cubicBezTo>
                  <a:pt x="0" y="665"/>
                  <a:pt x="0" y="366"/>
                  <a:pt x="187" y="187"/>
                </a:cubicBezTo>
                <a:cubicBezTo>
                  <a:pt x="366" y="0"/>
                  <a:pt x="664" y="0"/>
                  <a:pt x="843" y="18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98" name="Freeform 678"/>
          <p:cNvSpPr>
            <a:spLocks noChangeArrowheads="1"/>
          </p:cNvSpPr>
          <p:nvPr/>
        </p:nvSpPr>
        <p:spPr bwMode="auto">
          <a:xfrm>
            <a:off x="12785139" y="7989856"/>
            <a:ext cx="380244" cy="380243"/>
          </a:xfrm>
          <a:custGeom>
            <a:avLst/>
            <a:gdLst>
              <a:gd name="T0" fmla="*/ 627 w 763"/>
              <a:gd name="T1" fmla="*/ 134 h 762"/>
              <a:gd name="T2" fmla="*/ 627 w 763"/>
              <a:gd name="T3" fmla="*/ 134 h 762"/>
              <a:gd name="T4" fmla="*/ 627 w 763"/>
              <a:gd name="T5" fmla="*/ 627 h 762"/>
              <a:gd name="T6" fmla="*/ 135 w 763"/>
              <a:gd name="T7" fmla="*/ 627 h 762"/>
              <a:gd name="T8" fmla="*/ 135 w 763"/>
              <a:gd name="T9" fmla="*/ 134 h 762"/>
              <a:gd name="T10" fmla="*/ 627 w 763"/>
              <a:gd name="T11" fmla="*/ 134 h 762"/>
            </a:gdLst>
            <a:ahLst/>
            <a:cxnLst>
              <a:cxn ang="0">
                <a:pos x="T0" y="T1"/>
              </a:cxn>
              <a:cxn ang="0">
                <a:pos x="T2" y="T3"/>
              </a:cxn>
              <a:cxn ang="0">
                <a:pos x="T4" y="T5"/>
              </a:cxn>
              <a:cxn ang="0">
                <a:pos x="T6" y="T7"/>
              </a:cxn>
              <a:cxn ang="0">
                <a:pos x="T8" y="T9"/>
              </a:cxn>
              <a:cxn ang="0">
                <a:pos x="T10" y="T11"/>
              </a:cxn>
            </a:cxnLst>
            <a:rect l="0" t="0" r="r" b="b"/>
            <a:pathLst>
              <a:path w="763" h="762">
                <a:moveTo>
                  <a:pt x="627" y="134"/>
                </a:moveTo>
                <a:lnTo>
                  <a:pt x="627" y="134"/>
                </a:lnTo>
                <a:cubicBezTo>
                  <a:pt x="762" y="268"/>
                  <a:pt x="762" y="492"/>
                  <a:pt x="627" y="627"/>
                </a:cubicBezTo>
                <a:cubicBezTo>
                  <a:pt x="485" y="761"/>
                  <a:pt x="269" y="761"/>
                  <a:pt x="135" y="627"/>
                </a:cubicBezTo>
                <a:cubicBezTo>
                  <a:pt x="0" y="492"/>
                  <a:pt x="0" y="268"/>
                  <a:pt x="135" y="134"/>
                </a:cubicBezTo>
                <a:cubicBezTo>
                  <a:pt x="269" y="0"/>
                  <a:pt x="485" y="0"/>
                  <a:pt x="627"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799" name="Freeform 679"/>
          <p:cNvSpPr>
            <a:spLocks noChangeArrowheads="1"/>
          </p:cNvSpPr>
          <p:nvPr/>
        </p:nvSpPr>
        <p:spPr bwMode="auto">
          <a:xfrm>
            <a:off x="12853276" y="8055793"/>
            <a:ext cx="246168" cy="246168"/>
          </a:xfrm>
          <a:custGeom>
            <a:avLst/>
            <a:gdLst>
              <a:gd name="T0" fmla="*/ 403 w 493"/>
              <a:gd name="T1" fmla="*/ 90 h 494"/>
              <a:gd name="T2" fmla="*/ 403 w 493"/>
              <a:gd name="T3" fmla="*/ 90 h 494"/>
              <a:gd name="T4" fmla="*/ 403 w 493"/>
              <a:gd name="T5" fmla="*/ 403 h 494"/>
              <a:gd name="T6" fmla="*/ 82 w 493"/>
              <a:gd name="T7" fmla="*/ 403 h 494"/>
              <a:gd name="T8" fmla="*/ 82 w 493"/>
              <a:gd name="T9" fmla="*/ 90 h 494"/>
              <a:gd name="T10" fmla="*/ 403 w 493"/>
              <a:gd name="T11" fmla="*/ 90 h 494"/>
            </a:gdLst>
            <a:ahLst/>
            <a:cxnLst>
              <a:cxn ang="0">
                <a:pos x="T0" y="T1"/>
              </a:cxn>
              <a:cxn ang="0">
                <a:pos x="T2" y="T3"/>
              </a:cxn>
              <a:cxn ang="0">
                <a:pos x="T4" y="T5"/>
              </a:cxn>
              <a:cxn ang="0">
                <a:pos x="T6" y="T7"/>
              </a:cxn>
              <a:cxn ang="0">
                <a:pos x="T8" y="T9"/>
              </a:cxn>
              <a:cxn ang="0">
                <a:pos x="T10" y="T11"/>
              </a:cxn>
            </a:cxnLst>
            <a:rect l="0" t="0" r="r" b="b"/>
            <a:pathLst>
              <a:path w="493" h="494">
                <a:moveTo>
                  <a:pt x="403" y="90"/>
                </a:moveTo>
                <a:lnTo>
                  <a:pt x="403" y="90"/>
                </a:lnTo>
                <a:cubicBezTo>
                  <a:pt x="492" y="172"/>
                  <a:pt x="492" y="313"/>
                  <a:pt x="403" y="403"/>
                </a:cubicBezTo>
                <a:cubicBezTo>
                  <a:pt x="313" y="493"/>
                  <a:pt x="171" y="493"/>
                  <a:pt x="82" y="403"/>
                </a:cubicBezTo>
                <a:cubicBezTo>
                  <a:pt x="0" y="313"/>
                  <a:pt x="0" y="172"/>
                  <a:pt x="82" y="90"/>
                </a:cubicBezTo>
                <a:cubicBezTo>
                  <a:pt x="171" y="0"/>
                  <a:pt x="313" y="0"/>
                  <a:pt x="403"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
        <p:nvSpPr>
          <p:cNvPr id="5800" name="Freeform 680"/>
          <p:cNvSpPr>
            <a:spLocks noChangeArrowheads="1"/>
          </p:cNvSpPr>
          <p:nvPr/>
        </p:nvSpPr>
        <p:spPr bwMode="auto">
          <a:xfrm>
            <a:off x="12917015" y="8119531"/>
            <a:ext cx="116492" cy="116492"/>
          </a:xfrm>
          <a:custGeom>
            <a:avLst/>
            <a:gdLst>
              <a:gd name="T0" fmla="*/ 194 w 232"/>
              <a:gd name="T1" fmla="*/ 45 h 232"/>
              <a:gd name="T2" fmla="*/ 194 w 232"/>
              <a:gd name="T3" fmla="*/ 45 h 232"/>
              <a:gd name="T4" fmla="*/ 194 w 232"/>
              <a:gd name="T5" fmla="*/ 194 h 232"/>
              <a:gd name="T6" fmla="*/ 44 w 232"/>
              <a:gd name="T7" fmla="*/ 194 h 232"/>
              <a:gd name="T8" fmla="*/ 44 w 232"/>
              <a:gd name="T9" fmla="*/ 45 h 232"/>
              <a:gd name="T10" fmla="*/ 194 w 232"/>
              <a:gd name="T11" fmla="*/ 45 h 232"/>
            </a:gdLst>
            <a:ahLst/>
            <a:cxnLst>
              <a:cxn ang="0">
                <a:pos x="T0" y="T1"/>
              </a:cxn>
              <a:cxn ang="0">
                <a:pos x="T2" y="T3"/>
              </a:cxn>
              <a:cxn ang="0">
                <a:pos x="T4" y="T5"/>
              </a:cxn>
              <a:cxn ang="0">
                <a:pos x="T6" y="T7"/>
              </a:cxn>
              <a:cxn ang="0">
                <a:pos x="T8" y="T9"/>
              </a:cxn>
              <a:cxn ang="0">
                <a:pos x="T10" y="T11"/>
              </a:cxn>
            </a:cxnLst>
            <a:rect l="0" t="0" r="r" b="b"/>
            <a:pathLst>
              <a:path w="232" h="232">
                <a:moveTo>
                  <a:pt x="194" y="45"/>
                </a:moveTo>
                <a:lnTo>
                  <a:pt x="194" y="45"/>
                </a:lnTo>
                <a:cubicBezTo>
                  <a:pt x="231" y="82"/>
                  <a:pt x="231" y="149"/>
                  <a:pt x="194" y="194"/>
                </a:cubicBezTo>
                <a:cubicBezTo>
                  <a:pt x="149" y="231"/>
                  <a:pt x="82" y="231"/>
                  <a:pt x="44" y="194"/>
                </a:cubicBezTo>
                <a:cubicBezTo>
                  <a:pt x="0" y="149"/>
                  <a:pt x="0" y="82"/>
                  <a:pt x="44" y="45"/>
                </a:cubicBezTo>
                <a:cubicBezTo>
                  <a:pt x="82" y="0"/>
                  <a:pt x="149" y="0"/>
                  <a:pt x="194" y="4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2701" dirty="0">
              <a:latin typeface="Montserrat Light" charset="0"/>
            </a:endParaRPr>
          </a:p>
        </p:txBody>
      </p:sp>
    </p:spTree>
    <p:extLst>
      <p:ext uri="{BB962C8B-B14F-4D97-AF65-F5344CB8AC3E}">
        <p14:creationId xmlns:p14="http://schemas.microsoft.com/office/powerpoint/2010/main" val="588219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44644" y="7718659"/>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7" name="TextBox 6"/>
          <p:cNvSpPr txBox="1"/>
          <p:nvPr/>
        </p:nvSpPr>
        <p:spPr>
          <a:xfrm>
            <a:off x="1744644" y="5677179"/>
            <a:ext cx="5487198" cy="1962460"/>
          </a:xfrm>
          <a:prstGeom prst="rect">
            <a:avLst/>
          </a:prstGeom>
          <a:noFill/>
        </p:spPr>
        <p:txBody>
          <a:bodyPr wrap="square" rtlCol="0">
            <a:spAutoFit/>
          </a:bodyPr>
          <a:lstStyle/>
          <a:p>
            <a:r>
              <a:rPr lang="en-US" sz="4051" b="1" dirty="0">
                <a:solidFill>
                  <a:schemeClr val="tx2"/>
                </a:solidFill>
                <a:latin typeface="Montserrat" charset="0"/>
                <a:ea typeface="Montserrat" charset="0"/>
                <a:cs typeface="Montserrat" charset="0"/>
              </a:rPr>
              <a:t>TEXT +</a:t>
            </a:r>
          </a:p>
          <a:p>
            <a:r>
              <a:rPr lang="en-US" sz="4051" b="1" dirty="0">
                <a:solidFill>
                  <a:schemeClr val="tx2"/>
                </a:solidFill>
                <a:latin typeface="Montserrat" charset="0"/>
                <a:ea typeface="Montserrat" charset="0"/>
                <a:cs typeface="Montserrat" charset="0"/>
              </a:rPr>
              <a:t>PICTURE</a:t>
            </a:r>
          </a:p>
          <a:p>
            <a:r>
              <a:rPr lang="en-US" sz="4051" b="1" dirty="0">
                <a:solidFill>
                  <a:schemeClr val="tx2"/>
                </a:solidFill>
                <a:latin typeface="Montserrat" charset="0"/>
                <a:ea typeface="Montserrat" charset="0"/>
                <a:cs typeface="Montserrat" charset="0"/>
              </a:rPr>
              <a:t>LAYOUT</a:t>
            </a:r>
          </a:p>
        </p:txBody>
      </p:sp>
      <p:sp>
        <p:nvSpPr>
          <p:cNvPr id="4" name="Subtitle 2"/>
          <p:cNvSpPr txBox="1">
            <a:spLocks/>
          </p:cNvSpPr>
          <p:nvPr/>
        </p:nvSpPr>
        <p:spPr>
          <a:xfrm>
            <a:off x="6547158" y="4375651"/>
            <a:ext cx="4504721" cy="217444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a:t>
            </a:r>
          </a:p>
        </p:txBody>
      </p:sp>
      <p:sp>
        <p:nvSpPr>
          <p:cNvPr id="5" name="Subtitle 2"/>
          <p:cNvSpPr txBox="1">
            <a:spLocks/>
          </p:cNvSpPr>
          <p:nvPr/>
        </p:nvSpPr>
        <p:spPr>
          <a:xfrm>
            <a:off x="6547158" y="7142357"/>
            <a:ext cx="4504721" cy="2174449"/>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050" dirty="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t>
            </a:r>
          </a:p>
        </p:txBody>
      </p:sp>
      <p:sp>
        <p:nvSpPr>
          <p:cNvPr id="9" name="Rectangle 8"/>
          <p:cNvSpPr/>
          <p:nvPr/>
        </p:nvSpPr>
        <p:spPr>
          <a:xfrm>
            <a:off x="12938320" y="1713160"/>
            <a:ext cx="5349680" cy="10289680"/>
          </a:xfrm>
          <a:prstGeom prst="rect">
            <a:avLst/>
          </a:prstGeom>
          <a:solidFill>
            <a:srgbClr val="F3F3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5673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838798" y="2970789"/>
            <a:ext cx="10599509" cy="6852984"/>
            <a:chOff x="5117063" y="917912"/>
            <a:chExt cx="14128998" cy="9134932"/>
          </a:xfrm>
        </p:grpSpPr>
        <p:sp>
          <p:nvSpPr>
            <p:cNvPr id="8" name="TextBox 7"/>
            <p:cNvSpPr txBox="1"/>
            <p:nvPr/>
          </p:nvSpPr>
          <p:spPr>
            <a:xfrm>
              <a:off x="5117063" y="4780510"/>
              <a:ext cx="14128998" cy="4185355"/>
            </a:xfrm>
            <a:prstGeom prst="rect">
              <a:avLst/>
            </a:prstGeom>
            <a:noFill/>
          </p:spPr>
          <p:txBody>
            <a:bodyPr wrap="square" rtlCol="0">
              <a:spAutoFit/>
            </a:bodyPr>
            <a:lstStyle/>
            <a:p>
              <a:pPr algn="ctr"/>
              <a:r>
                <a:rPr lang="en-US" sz="4951" dirty="0">
                  <a:solidFill>
                    <a:schemeClr val="tx2"/>
                  </a:solidFill>
                  <a:latin typeface="Montserrat Medium" charset="0"/>
                  <a:ea typeface="Montserrat Medium" charset="0"/>
                  <a:cs typeface="Montserrat Medium" charset="0"/>
                </a:rPr>
                <a:t>Never give up. Today is hard, tomorrow will be worse, but the day after tomorrow will be sunshine.</a:t>
              </a:r>
            </a:p>
          </p:txBody>
        </p:sp>
        <p:sp>
          <p:nvSpPr>
            <p:cNvPr id="11" name="TextBox 10"/>
            <p:cNvSpPr txBox="1"/>
            <p:nvPr/>
          </p:nvSpPr>
          <p:spPr>
            <a:xfrm>
              <a:off x="11111907" y="9560530"/>
              <a:ext cx="2201312" cy="492314"/>
            </a:xfrm>
            <a:prstGeom prst="rect">
              <a:avLst/>
            </a:prstGeom>
            <a:noFill/>
          </p:spPr>
          <p:txBody>
            <a:bodyPr wrap="none" rtlCol="0">
              <a:spAutoFit/>
            </a:bodyPr>
            <a:lstStyle/>
            <a:p>
              <a:pPr algn="ctr"/>
              <a:r>
                <a:rPr lang="en-US" sz="1800" spc="450" dirty="0">
                  <a:solidFill>
                    <a:schemeClr val="bg1">
                      <a:lumMod val="50000"/>
                    </a:schemeClr>
                  </a:solidFill>
                  <a:latin typeface="Montserrat" charset="0"/>
                  <a:ea typeface="Montserrat" charset="0"/>
                  <a:cs typeface="Montserrat" charset="0"/>
                </a:rPr>
                <a:t>JACK MA</a:t>
              </a:r>
            </a:p>
          </p:txBody>
        </p:sp>
        <p:sp>
          <p:nvSpPr>
            <p:cNvPr id="7" name="TextBox 6"/>
            <p:cNvSpPr txBox="1"/>
            <p:nvPr/>
          </p:nvSpPr>
          <p:spPr>
            <a:xfrm>
              <a:off x="8242915" y="917912"/>
              <a:ext cx="7891820" cy="7756171"/>
            </a:xfrm>
            <a:prstGeom prst="rect">
              <a:avLst/>
            </a:prstGeom>
            <a:noFill/>
          </p:spPr>
          <p:txBody>
            <a:bodyPr wrap="square" rtlCol="0">
              <a:spAutoFit/>
            </a:bodyPr>
            <a:lstStyle/>
            <a:p>
              <a:pPr algn="ctr"/>
              <a:r>
                <a:rPr lang="en-US" sz="37211" dirty="0">
                  <a:solidFill>
                    <a:schemeClr val="tx2"/>
                  </a:solidFill>
                  <a:latin typeface="Montserrat Medium" charset="0"/>
                  <a:ea typeface="Montserrat Medium" charset="0"/>
                  <a:cs typeface="Montserrat Medium" charset="0"/>
                </a:rPr>
                <a:t>“</a:t>
              </a:r>
            </a:p>
          </p:txBody>
        </p:sp>
      </p:grpSp>
    </p:spTree>
    <p:extLst>
      <p:ext uri="{BB962C8B-B14F-4D97-AF65-F5344CB8AC3E}">
        <p14:creationId xmlns:p14="http://schemas.microsoft.com/office/powerpoint/2010/main" val="615350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Subtitle 2"/>
          <p:cNvSpPr txBox="1">
            <a:spLocks/>
          </p:cNvSpPr>
          <p:nvPr/>
        </p:nvSpPr>
        <p:spPr>
          <a:xfrm>
            <a:off x="5848888" y="5427156"/>
            <a:ext cx="8928719" cy="1689701"/>
          </a:xfrm>
          <a:prstGeom prst="rect">
            <a:avLst/>
          </a:prstGeom>
        </p:spPr>
        <p:txBody>
          <a:bodyPr vert="horz" wrap="square" lIns="137168" tIns="68584" rIns="137168" bIns="68584"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1200" dirty="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p:txBody>
      </p:sp>
      <p:sp>
        <p:nvSpPr>
          <p:cNvPr id="6" name="TextBox 5"/>
          <p:cNvSpPr txBox="1"/>
          <p:nvPr/>
        </p:nvSpPr>
        <p:spPr>
          <a:xfrm>
            <a:off x="5918650" y="5000193"/>
            <a:ext cx="6161550" cy="369332"/>
          </a:xfrm>
          <a:prstGeom prst="rect">
            <a:avLst/>
          </a:prstGeom>
          <a:noFill/>
        </p:spPr>
        <p:txBody>
          <a:bodyPr wrap="square" rtlCol="0">
            <a:spAutoFit/>
          </a:bodyPr>
          <a:lstStyle/>
          <a:p>
            <a:r>
              <a:rPr lang="en-US" sz="1800" spc="450" dirty="0">
                <a:latin typeface="Montserrat" charset="0"/>
                <a:ea typeface="Montserrat" charset="0"/>
                <a:cs typeface="Montserrat" charset="0"/>
              </a:rPr>
              <a:t>SIMPLE BUT POWERFUL.</a:t>
            </a:r>
            <a:endParaRPr lang="en-US" sz="1800" b="1" spc="450" dirty="0">
              <a:latin typeface="Montserrat Extra" charset="0"/>
              <a:ea typeface="Montserrat Extra" charset="0"/>
              <a:cs typeface="Montserrat Extra" charset="0"/>
            </a:endParaRPr>
          </a:p>
        </p:txBody>
      </p:sp>
      <p:sp>
        <p:nvSpPr>
          <p:cNvPr id="7" name="TextBox 6"/>
          <p:cNvSpPr txBox="1"/>
          <p:nvPr/>
        </p:nvSpPr>
        <p:spPr>
          <a:xfrm>
            <a:off x="5918650" y="3326411"/>
            <a:ext cx="6638248" cy="1616083"/>
          </a:xfrm>
          <a:prstGeom prst="rect">
            <a:avLst/>
          </a:prstGeom>
          <a:noFill/>
        </p:spPr>
        <p:txBody>
          <a:bodyPr wrap="square" rtlCol="0">
            <a:spAutoFit/>
          </a:bodyPr>
          <a:lstStyle/>
          <a:p>
            <a:r>
              <a:rPr lang="en-US" sz="4951" b="1" spc="450" dirty="0">
                <a:solidFill>
                  <a:schemeClr val="tx2"/>
                </a:solidFill>
                <a:latin typeface="Montserrat" charset="0"/>
                <a:ea typeface="Montserrat" charset="0"/>
                <a:cs typeface="Montserrat" charset="0"/>
              </a:rPr>
              <a:t>WE ARE MAKING</a:t>
            </a:r>
          </a:p>
          <a:p>
            <a:r>
              <a:rPr lang="en-US" sz="4951" b="1" spc="450" dirty="0">
                <a:solidFill>
                  <a:schemeClr val="tx2"/>
                </a:solidFill>
                <a:latin typeface="Montserrat" charset="0"/>
                <a:ea typeface="Montserrat" charset="0"/>
                <a:cs typeface="Montserrat" charset="0"/>
              </a:rPr>
              <a:t>HISTORY</a:t>
            </a:r>
          </a:p>
        </p:txBody>
      </p:sp>
    </p:spTree>
    <p:extLst>
      <p:ext uri="{BB962C8B-B14F-4D97-AF65-F5344CB8AC3E}">
        <p14:creationId xmlns:p14="http://schemas.microsoft.com/office/powerpoint/2010/main" val="2596507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Default Theme">
  <a:themeElements>
    <a:clrScheme name="Atom Light">
      <a:dk1>
        <a:srgbClr val="7F7F7F"/>
      </a:dk1>
      <a:lt1>
        <a:srgbClr val="FFFFFF"/>
      </a:lt1>
      <a:dk2>
        <a:srgbClr val="000000"/>
      </a:dk2>
      <a:lt2>
        <a:srgbClr val="FFFFFF"/>
      </a:lt2>
      <a:accent1>
        <a:srgbClr val="000000"/>
      </a:accent1>
      <a:accent2>
        <a:srgbClr val="D87766"/>
      </a:accent2>
      <a:accent3>
        <a:srgbClr val="BC6237"/>
      </a:accent3>
      <a:accent4>
        <a:srgbClr val="797988"/>
      </a:accent4>
      <a:accent5>
        <a:srgbClr val="4B5050"/>
      </a:accent5>
      <a:accent6>
        <a:srgbClr val="DFDEDB"/>
      </a:accent6>
      <a:hlink>
        <a:srgbClr val="4B5050"/>
      </a:hlink>
      <a:folHlink>
        <a:srgbClr val="D87867"/>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33032</TotalTime>
  <Words>7752</Words>
  <Application>Microsoft Macintosh PowerPoint</Application>
  <PresentationFormat>Custom</PresentationFormat>
  <Paragraphs>532</Paragraphs>
  <Slides>65</Slides>
  <Notes>31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65</vt:i4>
      </vt:variant>
    </vt:vector>
  </HeadingPairs>
  <TitlesOfParts>
    <vt:vector size="76" baseType="lpstr">
      <vt:lpstr>Calibri</vt:lpstr>
      <vt:lpstr>Calibri Light</vt:lpstr>
      <vt:lpstr>Gill Sans</vt:lpstr>
      <vt:lpstr>Karla</vt:lpstr>
      <vt:lpstr>Lato Light</vt:lpstr>
      <vt:lpstr>Montserrat</vt:lpstr>
      <vt:lpstr>Montserrat Extra</vt:lpstr>
      <vt:lpstr>Montserrat Light</vt:lpstr>
      <vt:lpstr>Montserrat Medium</vt:lpstr>
      <vt:lpstr>Arial</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luis.lopez23-W208720440</cp:lastModifiedBy>
  <cp:revision>6534</cp:revision>
  <dcterms:created xsi:type="dcterms:W3CDTF">2014-11-12T21:47:38Z</dcterms:created>
  <dcterms:modified xsi:type="dcterms:W3CDTF">2017-01-17T03:03:17Z</dcterms:modified>
  <cp:category/>
</cp:coreProperties>
</file>